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1"/>
  </p:sldMasterIdLst>
  <p:notesMasterIdLst>
    <p:notesMasterId r:id="rId13"/>
  </p:notesMasterIdLst>
  <p:handoutMasterIdLst>
    <p:handoutMasterId r:id="rId14"/>
  </p:handoutMasterIdLst>
  <p:sldIdLst>
    <p:sldId id="256" r:id="rId2"/>
    <p:sldId id="257" r:id="rId3"/>
    <p:sldId id="282" r:id="rId4"/>
    <p:sldId id="288" r:id="rId5"/>
    <p:sldId id="289" r:id="rId6"/>
    <p:sldId id="290" r:id="rId7"/>
    <p:sldId id="291" r:id="rId8"/>
    <p:sldId id="292" r:id="rId9"/>
    <p:sldId id="293" r:id="rId10"/>
    <p:sldId id="294" r:id="rId11"/>
    <p:sldId id="280" r:id="rId12"/>
  </p:sldIdLst>
  <p:sldSz cx="12192000" cy="6858000"/>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F5630A-1565-A4A3-8A12-BECE90923F2B}" name="プロ カルチャー" initials="プカ" userId="2dc193f7e3473650" providerId="Windows Live"/>
  <p188:author id="{BEA6E969-57DB-5C31-9319-4497F93C2389}" name="弘介 皆川" initials="弘皆" userId="5c1bae17dd0bc16f" providerId="Windows Live"/>
  <p188:author id="{3DFEAC70-6E5A-2980-78DF-3B32B4CA721B}" name="颯 安藤" initials="颯安" userId="719df93cea659583" providerId="Windows Live"/>
  <p188:author id="{352D3598-6C8A-9BF3-2C2A-116BD89B940E}" name="WIN164 カルチャー・プロ" initials="Wカ" userId="854deb8f3c88981c"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000" autoAdjust="0"/>
  </p:normalViewPr>
  <p:slideViewPr>
    <p:cSldViewPr snapToGrid="0">
      <p:cViewPr>
        <p:scale>
          <a:sx n="66" d="100"/>
          <a:sy n="66" d="100"/>
        </p:scale>
        <p:origin x="552" y="9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颯 安藤" userId="719df93cea659583" providerId="LiveId" clId="{4D6A8C6C-1FCA-431F-BACF-0BA2E6A4F286}"/>
    <pc:docChg chg="undo custSel addSld delSld modSld sldOrd">
      <pc:chgData name="颯 安藤" userId="719df93cea659583" providerId="LiveId" clId="{4D6A8C6C-1FCA-431F-BACF-0BA2E6A4F286}" dt="2025-09-27T04:43:22.744" v="7430"/>
      <pc:docMkLst>
        <pc:docMk/>
      </pc:docMkLst>
      <pc:sldChg chg="modSp mod modCm">
        <pc:chgData name="颯 安藤" userId="719df93cea659583" providerId="LiveId" clId="{4D6A8C6C-1FCA-431F-BACF-0BA2E6A4F286}" dt="2025-09-27T04:05:59.521" v="6561"/>
        <pc:sldMkLst>
          <pc:docMk/>
          <pc:sldMk cId="843915" sldId="256"/>
        </pc:sldMkLst>
        <pc:spChg chg="mod">
          <ac:chgData name="颯 安藤" userId="719df93cea659583" providerId="LiveId" clId="{4D6A8C6C-1FCA-431F-BACF-0BA2E6A4F286}" dt="2025-09-23T05:38:02.644" v="27"/>
          <ac:spMkLst>
            <pc:docMk/>
            <pc:sldMk cId="843915" sldId="256"/>
            <ac:spMk id="4" creationId="{89BD4832-7B18-FB89-807E-B907DD26D8FA}"/>
          </ac:spMkLst>
        </pc:spChg>
        <pc:spChg chg="mod">
          <ac:chgData name="颯 安藤" userId="719df93cea659583" providerId="LiveId" clId="{4D6A8C6C-1FCA-431F-BACF-0BA2E6A4F286}" dt="2025-09-23T05:38:26.011" v="53" actId="1076"/>
          <ac:spMkLst>
            <pc:docMk/>
            <pc:sldMk cId="843915" sldId="256"/>
            <ac:spMk id="6" creationId="{2A21F0E7-FBC6-57A3-616D-631D84AA4054}"/>
          </ac:spMkLst>
        </pc:spChg>
      </pc:sldChg>
      <pc:sldChg chg="addSp delSp modSp mod delAnim modAnim modCm">
        <pc:chgData name="颯 安藤" userId="719df93cea659583" providerId="LiveId" clId="{4D6A8C6C-1FCA-431F-BACF-0BA2E6A4F286}" dt="2025-09-26T14:13:38.395" v="3260"/>
        <pc:sldMkLst>
          <pc:docMk/>
          <pc:sldMk cId="1919449170" sldId="257"/>
        </pc:sldMkLst>
        <pc:spChg chg="mod">
          <ac:chgData name="颯 安藤" userId="719df93cea659583" providerId="LiveId" clId="{4D6A8C6C-1FCA-431F-BACF-0BA2E6A4F286}" dt="2025-09-23T05:51:17.715" v="590" actId="1076"/>
          <ac:spMkLst>
            <pc:docMk/>
            <pc:sldMk cId="1919449170" sldId="257"/>
            <ac:spMk id="5" creationId="{E742F5A0-375F-9497-D55B-6E0DF74102A7}"/>
          </ac:spMkLst>
        </pc:spChg>
        <pc:spChg chg="mod">
          <ac:chgData name="颯 安藤" userId="719df93cea659583" providerId="LiveId" clId="{4D6A8C6C-1FCA-431F-BACF-0BA2E6A4F286}" dt="2025-09-23T13:39:41.601" v="1503" actId="1037"/>
          <ac:spMkLst>
            <pc:docMk/>
            <pc:sldMk cId="1919449170" sldId="257"/>
            <ac:spMk id="6" creationId="{D70AA20A-FEB6-F891-CE91-F9F291812A97}"/>
          </ac:spMkLst>
        </pc:spChg>
        <pc:spChg chg="add mod">
          <ac:chgData name="颯 安藤" userId="719df93cea659583" providerId="LiveId" clId="{4D6A8C6C-1FCA-431F-BACF-0BA2E6A4F286}" dt="2025-09-23T13:39:59.659" v="1521" actId="1035"/>
          <ac:spMkLst>
            <pc:docMk/>
            <pc:sldMk cId="1919449170" sldId="257"/>
            <ac:spMk id="13" creationId="{856CFF43-9578-4105-C89B-CD6122863CAF}"/>
          </ac:spMkLst>
        </pc:spChg>
        <pc:picChg chg="add mod">
          <ac:chgData name="颯 安藤" userId="719df93cea659583" providerId="LiveId" clId="{4D6A8C6C-1FCA-431F-BACF-0BA2E6A4F286}" dt="2025-09-23T05:51:06.702" v="588" actId="1076"/>
          <ac:picMkLst>
            <pc:docMk/>
            <pc:sldMk cId="1919449170" sldId="257"/>
            <ac:picMk id="1026" creationId="{306A9577-A69C-8D25-AE7D-B1E1450CA115}"/>
          </ac:picMkLst>
        </pc:picChg>
        <pc:cxnChg chg="add del mod">
          <ac:chgData name="颯 安藤" userId="719df93cea659583" providerId="LiveId" clId="{4D6A8C6C-1FCA-431F-BACF-0BA2E6A4F286}" dt="2025-09-26T14:12:50.214" v="3257" actId="478"/>
          <ac:cxnSpMkLst>
            <pc:docMk/>
            <pc:sldMk cId="1919449170" sldId="257"/>
            <ac:cxnSpMk id="3" creationId="{9FAD984E-8C64-6FB4-C6D3-6838DDE5C25C}"/>
          </ac:cxnSpMkLst>
        </pc:cxnChg>
        <pc:cxnChg chg="add del mod">
          <ac:chgData name="颯 安藤" userId="719df93cea659583" providerId="LiveId" clId="{4D6A8C6C-1FCA-431F-BACF-0BA2E6A4F286}" dt="2025-09-26T14:12:58.979" v="3258" actId="478"/>
          <ac:cxnSpMkLst>
            <pc:docMk/>
            <pc:sldMk cId="1919449170" sldId="257"/>
            <ac:cxnSpMk id="8" creationId="{4DC5302F-6D0D-6197-9F88-52F381574D33}"/>
          </ac:cxnSpMkLst>
        </pc:cxnChg>
        <pc:cxnChg chg="add del mod">
          <ac:chgData name="颯 安藤" userId="719df93cea659583" providerId="LiveId" clId="{4D6A8C6C-1FCA-431F-BACF-0BA2E6A4F286}" dt="2025-09-26T14:13:00.956" v="3259" actId="478"/>
          <ac:cxnSpMkLst>
            <pc:docMk/>
            <pc:sldMk cId="1919449170" sldId="257"/>
            <ac:cxnSpMk id="9" creationId="{770D9EFF-D904-04E6-4296-FD0EC4730B1C}"/>
          </ac:cxnSpMkLst>
        </pc:cxnChg>
      </pc:sldChg>
      <pc:sldChg chg="addSp delSp modSp mod delAnim modAnim modCm">
        <pc:chgData name="颯 安藤" userId="719df93cea659583" providerId="LiveId" clId="{4D6A8C6C-1FCA-431F-BACF-0BA2E6A4F286}" dt="2025-09-27T04:36:39.012" v="7429"/>
        <pc:sldMkLst>
          <pc:docMk/>
          <pc:sldMk cId="3696811967" sldId="271"/>
        </pc:sldMkLst>
        <pc:spChg chg="add mod">
          <ac:chgData name="颯 安藤" userId="719df93cea659583" providerId="LiveId" clId="{4D6A8C6C-1FCA-431F-BACF-0BA2E6A4F286}" dt="2025-09-27T04:27:27.024" v="7323"/>
          <ac:spMkLst>
            <pc:docMk/>
            <pc:sldMk cId="3696811967" sldId="271"/>
            <ac:spMk id="2" creationId="{02C2E849-E0BE-3184-E498-E46EB483C926}"/>
          </ac:spMkLst>
        </pc:spChg>
        <pc:spChg chg="add mod">
          <ac:chgData name="颯 安藤" userId="719df93cea659583" providerId="LiveId" clId="{4D6A8C6C-1FCA-431F-BACF-0BA2E6A4F286}" dt="2025-09-27T04:01:07.701" v="6514" actId="571"/>
          <ac:spMkLst>
            <pc:docMk/>
            <pc:sldMk cId="3696811967" sldId="271"/>
            <ac:spMk id="3" creationId="{28C8B5C1-2D8E-2767-2E7D-4597D85CA198}"/>
          </ac:spMkLst>
        </pc:spChg>
        <pc:spChg chg="add mod">
          <ac:chgData name="颯 安藤" userId="719df93cea659583" providerId="LiveId" clId="{4D6A8C6C-1FCA-431F-BACF-0BA2E6A4F286}" dt="2025-09-27T04:32:32.568" v="7412" actId="1076"/>
          <ac:spMkLst>
            <pc:docMk/>
            <pc:sldMk cId="3696811967" sldId="271"/>
            <ac:spMk id="4" creationId="{2B77F980-6C6B-4337-A381-E84ECC5DA5BD}"/>
          </ac:spMkLst>
        </pc:spChg>
        <pc:spChg chg="add del mod">
          <ac:chgData name="颯 安藤" userId="719df93cea659583" providerId="LiveId" clId="{4D6A8C6C-1FCA-431F-BACF-0BA2E6A4F286}" dt="2025-09-27T04:21:06.381" v="7073" actId="478"/>
          <ac:spMkLst>
            <pc:docMk/>
            <pc:sldMk cId="3696811967" sldId="271"/>
            <ac:spMk id="5" creationId="{1BFD75C2-5E52-1067-DBEC-5D4D196C6679}"/>
          </ac:spMkLst>
        </pc:spChg>
        <pc:spChg chg="mod">
          <ac:chgData name="颯 安藤" userId="719df93cea659583" providerId="LiveId" clId="{4D6A8C6C-1FCA-431F-BACF-0BA2E6A4F286}" dt="2025-09-27T04:36:39.012" v="7429"/>
          <ac:spMkLst>
            <pc:docMk/>
            <pc:sldMk cId="3696811967" sldId="271"/>
            <ac:spMk id="6" creationId="{44907B59-D361-2D32-293D-4C8ADC4C20ED}"/>
          </ac:spMkLst>
        </pc:spChg>
        <pc:spChg chg="add mod">
          <ac:chgData name="颯 安藤" userId="719df93cea659583" providerId="LiveId" clId="{4D6A8C6C-1FCA-431F-BACF-0BA2E6A4F286}" dt="2025-09-27T04:27:19.985" v="7312" actId="20577"/>
          <ac:spMkLst>
            <pc:docMk/>
            <pc:sldMk cId="3696811967" sldId="271"/>
            <ac:spMk id="7" creationId="{2A1D5839-B7BF-3389-1D41-0AC167D2B5C5}"/>
          </ac:spMkLst>
        </pc:spChg>
        <pc:spChg chg="add mod">
          <ac:chgData name="颯 安藤" userId="719df93cea659583" providerId="LiveId" clId="{4D6A8C6C-1FCA-431F-BACF-0BA2E6A4F286}" dt="2025-09-27T04:16:58.376" v="7039" actId="207"/>
          <ac:spMkLst>
            <pc:docMk/>
            <pc:sldMk cId="3696811967" sldId="271"/>
            <ac:spMk id="8" creationId="{B29665DD-437E-AABB-CD26-08C9EEF1A56D}"/>
          </ac:spMkLst>
        </pc:spChg>
        <pc:spChg chg="add mod">
          <ac:chgData name="颯 安藤" userId="719df93cea659583" providerId="LiveId" clId="{4D6A8C6C-1FCA-431F-BACF-0BA2E6A4F286}" dt="2025-09-27T04:32:18.243" v="7408" actId="1076"/>
          <ac:spMkLst>
            <pc:docMk/>
            <pc:sldMk cId="3696811967" sldId="271"/>
            <ac:spMk id="9" creationId="{285224BF-EE46-AA59-1963-8063AD97434D}"/>
          </ac:spMkLst>
        </pc:spChg>
        <pc:spChg chg="add mod">
          <ac:chgData name="颯 安藤" userId="719df93cea659583" providerId="LiveId" clId="{4D6A8C6C-1FCA-431F-BACF-0BA2E6A4F286}" dt="2025-09-27T04:32:01.162" v="7406" actId="1076"/>
          <ac:spMkLst>
            <pc:docMk/>
            <pc:sldMk cId="3696811967" sldId="271"/>
            <ac:spMk id="10" creationId="{E4E4B5B2-239C-F1D2-EF84-6674C8F6AEA8}"/>
          </ac:spMkLst>
        </pc:spChg>
        <pc:spChg chg="del">
          <ac:chgData name="颯 安藤" userId="719df93cea659583" providerId="LiveId" clId="{4D6A8C6C-1FCA-431F-BACF-0BA2E6A4F286}" dt="2025-09-27T04:07:26.507" v="6570" actId="478"/>
          <ac:spMkLst>
            <pc:docMk/>
            <pc:sldMk cId="3696811967" sldId="271"/>
            <ac:spMk id="23" creationId="{943B3E06-E1B5-F984-4187-6644BEE2DB6F}"/>
          </ac:spMkLst>
        </pc:spChg>
        <pc:spChg chg="del">
          <ac:chgData name="颯 安藤" userId="719df93cea659583" providerId="LiveId" clId="{4D6A8C6C-1FCA-431F-BACF-0BA2E6A4F286}" dt="2025-09-27T04:07:39.556" v="6572" actId="478"/>
          <ac:spMkLst>
            <pc:docMk/>
            <pc:sldMk cId="3696811967" sldId="271"/>
            <ac:spMk id="25" creationId="{D7FB57F6-AE4C-8584-2651-3E68C3FBF498}"/>
          </ac:spMkLst>
        </pc:spChg>
        <pc:spChg chg="del mod">
          <ac:chgData name="颯 安藤" userId="719df93cea659583" providerId="LiveId" clId="{4D6A8C6C-1FCA-431F-BACF-0BA2E6A4F286}" dt="2025-09-27T03:58:53.313" v="6481" actId="478"/>
          <ac:spMkLst>
            <pc:docMk/>
            <pc:sldMk cId="3696811967" sldId="271"/>
            <ac:spMk id="34" creationId="{8279FAC5-2965-A12F-1CE5-8A3A52991CEE}"/>
          </ac:spMkLst>
        </pc:spChg>
        <pc:spChg chg="mod">
          <ac:chgData name="颯 安藤" userId="719df93cea659583" providerId="LiveId" clId="{4D6A8C6C-1FCA-431F-BACF-0BA2E6A4F286}" dt="2025-09-27T03:44:43.074" v="5980" actId="20577"/>
          <ac:spMkLst>
            <pc:docMk/>
            <pc:sldMk cId="3696811967" sldId="271"/>
            <ac:spMk id="42" creationId="{48AC8558-1FDC-4110-0C50-D83FE02CB583}"/>
          </ac:spMkLst>
        </pc:spChg>
        <pc:spChg chg="del mod">
          <ac:chgData name="颯 安藤" userId="719df93cea659583" providerId="LiveId" clId="{4D6A8C6C-1FCA-431F-BACF-0BA2E6A4F286}" dt="2025-09-27T04:20:29.040" v="7072" actId="478"/>
          <ac:spMkLst>
            <pc:docMk/>
            <pc:sldMk cId="3696811967" sldId="271"/>
            <ac:spMk id="44" creationId="{F782221D-D76F-527D-11B0-87EAA524DB3D}"/>
          </ac:spMkLst>
        </pc:spChg>
        <pc:spChg chg="mod">
          <ac:chgData name="颯 安藤" userId="719df93cea659583" providerId="LiveId" clId="{4D6A8C6C-1FCA-431F-BACF-0BA2E6A4F286}" dt="2025-09-27T04:32:09.633" v="7407" actId="1076"/>
          <ac:spMkLst>
            <pc:docMk/>
            <pc:sldMk cId="3696811967" sldId="271"/>
            <ac:spMk id="45" creationId="{693F3D48-9293-FEB7-8F14-4043240FC0EE}"/>
          </ac:spMkLst>
        </pc:spChg>
        <pc:spChg chg="del mod">
          <ac:chgData name="颯 安藤" userId="719df93cea659583" providerId="LiveId" clId="{4D6A8C6C-1FCA-431F-BACF-0BA2E6A4F286}" dt="2025-09-27T03:58:53.313" v="6481" actId="478"/>
          <ac:spMkLst>
            <pc:docMk/>
            <pc:sldMk cId="3696811967" sldId="271"/>
            <ac:spMk id="46" creationId="{AC32B2C2-7110-1BBE-5309-5B7405E2EB7A}"/>
          </ac:spMkLst>
        </pc:spChg>
        <pc:spChg chg="mod">
          <ac:chgData name="颯 安藤" userId="719df93cea659583" providerId="LiveId" clId="{4D6A8C6C-1FCA-431F-BACF-0BA2E6A4F286}" dt="2025-09-27T04:34:38.819" v="7420" actId="1038"/>
          <ac:spMkLst>
            <pc:docMk/>
            <pc:sldMk cId="3696811967" sldId="271"/>
            <ac:spMk id="47" creationId="{800E4F6C-0E82-6C4E-D294-B42AB1347670}"/>
          </ac:spMkLst>
        </pc:spChg>
      </pc:sldChg>
      <pc:sldChg chg="addSp delSp modSp mod addAnim delAnim modAnim">
        <pc:chgData name="颯 安藤" userId="719df93cea659583" providerId="LiveId" clId="{4D6A8C6C-1FCA-431F-BACF-0BA2E6A4F286}" dt="2025-09-26T14:20:23.326" v="3296"/>
        <pc:sldMkLst>
          <pc:docMk/>
          <pc:sldMk cId="2154075560" sldId="280"/>
        </pc:sldMkLst>
        <pc:spChg chg="mod topLvl">
          <ac:chgData name="颯 安藤" userId="719df93cea659583" providerId="LiveId" clId="{4D6A8C6C-1FCA-431F-BACF-0BA2E6A4F286}" dt="2025-09-23T14:42:15.124" v="2952" actId="20577"/>
          <ac:spMkLst>
            <pc:docMk/>
            <pc:sldMk cId="2154075560" sldId="280"/>
            <ac:spMk id="2" creationId="{E552BF3A-7DB6-1768-7334-33151B4E4AB4}"/>
          </ac:spMkLst>
        </pc:spChg>
        <pc:spChg chg="add mod">
          <ac:chgData name="颯 安藤" userId="719df93cea659583" providerId="LiveId" clId="{4D6A8C6C-1FCA-431F-BACF-0BA2E6A4F286}" dt="2025-09-26T14:18:48.332" v="3290" actId="1038"/>
          <ac:spMkLst>
            <pc:docMk/>
            <pc:sldMk cId="2154075560" sldId="280"/>
            <ac:spMk id="3" creationId="{3C266751-6079-E607-41BB-55C768902F5C}"/>
          </ac:spMkLst>
        </pc:spChg>
        <pc:spChg chg="mod">
          <ac:chgData name="颯 安藤" userId="719df93cea659583" providerId="LiveId" clId="{4D6A8C6C-1FCA-431F-BACF-0BA2E6A4F286}" dt="2025-09-23T05:59:37.386" v="1002" actId="207"/>
          <ac:spMkLst>
            <pc:docMk/>
            <pc:sldMk cId="2154075560" sldId="280"/>
            <ac:spMk id="4" creationId="{BB05F36C-2306-AAAA-9063-7EC1DD57C5D5}"/>
          </ac:spMkLst>
        </pc:spChg>
        <pc:spChg chg="add mod">
          <ac:chgData name="颯 安藤" userId="719df93cea659583" providerId="LiveId" clId="{4D6A8C6C-1FCA-431F-BACF-0BA2E6A4F286}" dt="2025-09-23T14:41:56.811" v="2940" actId="1076"/>
          <ac:spMkLst>
            <pc:docMk/>
            <pc:sldMk cId="2154075560" sldId="280"/>
            <ac:spMk id="5" creationId="{5A64D420-47B3-13BA-7EE6-4BD5B75BFF80}"/>
          </ac:spMkLst>
        </pc:spChg>
        <pc:spChg chg="mod">
          <ac:chgData name="颯 安藤" userId="719df93cea659583" providerId="LiveId" clId="{4D6A8C6C-1FCA-431F-BACF-0BA2E6A4F286}" dt="2025-09-23T06:06:00.297" v="1160" actId="1076"/>
          <ac:spMkLst>
            <pc:docMk/>
            <pc:sldMk cId="2154075560" sldId="280"/>
            <ac:spMk id="6" creationId="{2BB756C9-5BDF-8C8C-FEEB-817945126E99}"/>
          </ac:spMkLst>
        </pc:spChg>
        <pc:spChg chg="add mod">
          <ac:chgData name="颯 安藤" userId="719df93cea659583" providerId="LiveId" clId="{4D6A8C6C-1FCA-431F-BACF-0BA2E6A4F286}" dt="2025-09-23T14:41:56.811" v="2940" actId="1076"/>
          <ac:spMkLst>
            <pc:docMk/>
            <pc:sldMk cId="2154075560" sldId="280"/>
            <ac:spMk id="7" creationId="{391213D7-3C5E-1941-CB4B-3AC4E3922F98}"/>
          </ac:spMkLst>
        </pc:spChg>
        <pc:spChg chg="add mod">
          <ac:chgData name="颯 安藤" userId="719df93cea659583" providerId="LiveId" clId="{4D6A8C6C-1FCA-431F-BACF-0BA2E6A4F286}" dt="2025-09-26T14:18:41.680" v="3274" actId="1076"/>
          <ac:spMkLst>
            <pc:docMk/>
            <pc:sldMk cId="2154075560" sldId="280"/>
            <ac:spMk id="8" creationId="{DF20B3E6-7927-C678-0CA1-053217284657}"/>
          </ac:spMkLst>
        </pc:spChg>
        <pc:spChg chg="add mod">
          <ac:chgData name="颯 安藤" userId="719df93cea659583" providerId="LiveId" clId="{4D6A8C6C-1FCA-431F-BACF-0BA2E6A4F286}" dt="2025-09-23T14:42:39.796" v="2955" actId="1076"/>
          <ac:spMkLst>
            <pc:docMk/>
            <pc:sldMk cId="2154075560" sldId="280"/>
            <ac:spMk id="9" creationId="{A18B94F8-E5D0-9DEB-41AF-71FA5B5F95E5}"/>
          </ac:spMkLst>
        </pc:spChg>
        <pc:spChg chg="add mod">
          <ac:chgData name="颯 安藤" userId="719df93cea659583" providerId="LiveId" clId="{4D6A8C6C-1FCA-431F-BACF-0BA2E6A4F286}" dt="2025-09-23T14:42:55.001" v="2958" actId="1076"/>
          <ac:spMkLst>
            <pc:docMk/>
            <pc:sldMk cId="2154075560" sldId="280"/>
            <ac:spMk id="10" creationId="{309BDF1F-639E-D72F-D1D2-2BE407FB8063}"/>
          </ac:spMkLst>
        </pc:spChg>
        <pc:spChg chg="mod">
          <ac:chgData name="颯 安藤" userId="719df93cea659583" providerId="LiveId" clId="{4D6A8C6C-1FCA-431F-BACF-0BA2E6A4F286}" dt="2025-09-23T06:07:33.564" v="1205"/>
          <ac:spMkLst>
            <pc:docMk/>
            <pc:sldMk cId="2154075560" sldId="280"/>
            <ac:spMk id="11" creationId="{FC845BFF-4AAC-FD78-9B1A-F75BFC63BD6F}"/>
          </ac:spMkLst>
        </pc:spChg>
        <pc:spChg chg="add mod">
          <ac:chgData name="颯 安藤" userId="719df93cea659583" providerId="LiveId" clId="{4D6A8C6C-1FCA-431F-BACF-0BA2E6A4F286}" dt="2025-09-23T14:53:03.194" v="3113" actId="1038"/>
          <ac:spMkLst>
            <pc:docMk/>
            <pc:sldMk cId="2154075560" sldId="280"/>
            <ac:spMk id="13" creationId="{2EE82210-BFDC-D3A3-345E-F43FEE424633}"/>
          </ac:spMkLst>
        </pc:spChg>
        <pc:spChg chg="mod topLvl">
          <ac:chgData name="颯 安藤" userId="719df93cea659583" providerId="LiveId" clId="{4D6A8C6C-1FCA-431F-BACF-0BA2E6A4F286}" dt="2025-09-23T14:42:30.556" v="2954" actId="14100"/>
          <ac:spMkLst>
            <pc:docMk/>
            <pc:sldMk cId="2154075560" sldId="280"/>
            <ac:spMk id="25" creationId="{2B32E726-B06D-C3E0-4F4E-6805790ED6D7}"/>
          </ac:spMkLst>
        </pc:spChg>
        <pc:grpChg chg="mod">
          <ac:chgData name="颯 安藤" userId="719df93cea659583" providerId="LiveId" clId="{4D6A8C6C-1FCA-431F-BACF-0BA2E6A4F286}" dt="2025-09-23T14:41:43.714" v="2939" actId="1076"/>
          <ac:grpSpMkLst>
            <pc:docMk/>
            <pc:sldMk cId="2154075560" sldId="280"/>
            <ac:grpSpMk id="17" creationId="{2ED79987-0D9D-85C1-021C-274A2FEFF07C}"/>
          </ac:grpSpMkLst>
        </pc:grpChg>
      </pc:sldChg>
      <pc:sldChg chg="del">
        <pc:chgData name="颯 安藤" userId="719df93cea659583" providerId="LiveId" clId="{4D6A8C6C-1FCA-431F-BACF-0BA2E6A4F286}" dt="2025-09-26T15:20:17.545" v="4061" actId="2696"/>
        <pc:sldMkLst>
          <pc:docMk/>
          <pc:sldMk cId="4294578358" sldId="281"/>
        </pc:sldMkLst>
      </pc:sldChg>
      <pc:sldChg chg="del">
        <pc:chgData name="颯 安藤" userId="719df93cea659583" providerId="LiveId" clId="{4D6A8C6C-1FCA-431F-BACF-0BA2E6A4F286}" dt="2025-09-26T15:47:27.029" v="4705" actId="47"/>
        <pc:sldMkLst>
          <pc:docMk/>
          <pc:sldMk cId="336116844" sldId="282"/>
        </pc:sldMkLst>
      </pc:sldChg>
      <pc:sldChg chg="del">
        <pc:chgData name="颯 安藤" userId="719df93cea659583" providerId="LiveId" clId="{4D6A8C6C-1FCA-431F-BACF-0BA2E6A4F286}" dt="2025-09-26T15:47:27.029" v="4705" actId="47"/>
        <pc:sldMkLst>
          <pc:docMk/>
          <pc:sldMk cId="4081051614" sldId="283"/>
        </pc:sldMkLst>
      </pc:sldChg>
      <pc:sldChg chg="del">
        <pc:chgData name="颯 安藤" userId="719df93cea659583" providerId="LiveId" clId="{4D6A8C6C-1FCA-431F-BACF-0BA2E6A4F286}" dt="2025-09-26T15:47:27.029" v="4705" actId="47"/>
        <pc:sldMkLst>
          <pc:docMk/>
          <pc:sldMk cId="2941199440" sldId="284"/>
        </pc:sldMkLst>
      </pc:sldChg>
      <pc:sldChg chg="addSp delSp modSp add mod addAnim delAnim modAnim">
        <pc:chgData name="颯 安藤" userId="719df93cea659583" providerId="LiveId" clId="{4D6A8C6C-1FCA-431F-BACF-0BA2E6A4F286}" dt="2025-09-26T15:37:59.843" v="4564" actId="21"/>
        <pc:sldMkLst>
          <pc:docMk/>
          <pc:sldMk cId="120126448" sldId="285"/>
        </pc:sldMkLst>
        <pc:spChg chg="del mod">
          <ac:chgData name="颯 安藤" userId="719df93cea659583" providerId="LiveId" clId="{4D6A8C6C-1FCA-431F-BACF-0BA2E6A4F286}" dt="2025-09-26T15:12:01.152" v="3982" actId="478"/>
          <ac:spMkLst>
            <pc:docMk/>
            <pc:sldMk cId="120126448" sldId="285"/>
            <ac:spMk id="2" creationId="{7CC19BAB-61C1-8112-2345-B47B576FF3D0}"/>
          </ac:spMkLst>
        </pc:spChg>
        <pc:spChg chg="add del mod">
          <ac:chgData name="颯 安藤" userId="719df93cea659583" providerId="LiveId" clId="{4D6A8C6C-1FCA-431F-BACF-0BA2E6A4F286}" dt="2025-09-26T14:19:20.875" v="3291" actId="478"/>
          <ac:spMkLst>
            <pc:docMk/>
            <pc:sldMk cId="120126448" sldId="285"/>
            <ac:spMk id="3" creationId="{4EFC4A74-9F71-5247-2EAD-3B5B599E6ADC}"/>
          </ac:spMkLst>
        </pc:spChg>
        <pc:spChg chg="add mod">
          <ac:chgData name="颯 安藤" userId="719df93cea659583" providerId="LiveId" clId="{4D6A8C6C-1FCA-431F-BACF-0BA2E6A4F286}" dt="2025-09-26T15:15:02.139" v="4008" actId="1076"/>
          <ac:spMkLst>
            <pc:docMk/>
            <pc:sldMk cId="120126448" sldId="285"/>
            <ac:spMk id="4" creationId="{5413F9A3-D489-5C2D-F786-122EBA93899C}"/>
          </ac:spMkLst>
        </pc:spChg>
        <pc:spChg chg="add mod">
          <ac:chgData name="颯 安藤" userId="719df93cea659583" providerId="LiveId" clId="{4D6A8C6C-1FCA-431F-BACF-0BA2E6A4F286}" dt="2025-09-26T15:14:34.629" v="4003" actId="1076"/>
          <ac:spMkLst>
            <pc:docMk/>
            <pc:sldMk cId="120126448" sldId="285"/>
            <ac:spMk id="5" creationId="{00D3CA89-022B-09B6-C0D6-4061F81320EB}"/>
          </ac:spMkLst>
        </pc:spChg>
        <pc:spChg chg="mod">
          <ac:chgData name="颯 安藤" userId="719df93cea659583" providerId="LiveId" clId="{4D6A8C6C-1FCA-431F-BACF-0BA2E6A4F286}" dt="2025-09-26T15:11:58.545" v="3981" actId="1037"/>
          <ac:spMkLst>
            <pc:docMk/>
            <pc:sldMk cId="120126448" sldId="285"/>
            <ac:spMk id="6" creationId="{990B3B5E-8468-4BA6-81AE-FFF14E248B67}"/>
          </ac:spMkLst>
        </pc:spChg>
        <pc:spChg chg="add mod">
          <ac:chgData name="颯 安藤" userId="719df93cea659583" providerId="LiveId" clId="{4D6A8C6C-1FCA-431F-BACF-0BA2E6A4F286}" dt="2025-09-26T15:12:16.817" v="3984" actId="571"/>
          <ac:spMkLst>
            <pc:docMk/>
            <pc:sldMk cId="120126448" sldId="285"/>
            <ac:spMk id="8" creationId="{B0974CE7-66C2-5B1D-1C29-185D0AAE17AA}"/>
          </ac:spMkLst>
        </pc:spChg>
        <pc:spChg chg="add del mod">
          <ac:chgData name="颯 安藤" userId="719df93cea659583" providerId="LiveId" clId="{4D6A8C6C-1FCA-431F-BACF-0BA2E6A4F286}" dt="2025-09-26T15:37:59.843" v="4564" actId="21"/>
          <ac:spMkLst>
            <pc:docMk/>
            <pc:sldMk cId="120126448" sldId="285"/>
            <ac:spMk id="10" creationId="{FFDCC8C3-8636-3948-8392-F98F960B6993}"/>
          </ac:spMkLst>
        </pc:spChg>
        <pc:spChg chg="add mod">
          <ac:chgData name="颯 安藤" userId="719df93cea659583" providerId="LiveId" clId="{4D6A8C6C-1FCA-431F-BACF-0BA2E6A4F286}" dt="2025-09-26T15:14:07.143" v="3996"/>
          <ac:spMkLst>
            <pc:docMk/>
            <pc:sldMk cId="120126448" sldId="285"/>
            <ac:spMk id="11" creationId="{4CE3687B-137D-4AD4-C7ED-C7B27FDC604F}"/>
          </ac:spMkLst>
        </pc:spChg>
        <pc:spChg chg="add mod">
          <ac:chgData name="颯 安藤" userId="719df93cea659583" providerId="LiveId" clId="{4D6A8C6C-1FCA-431F-BACF-0BA2E6A4F286}" dt="2025-09-26T15:15:51.941" v="4015" actId="1038"/>
          <ac:spMkLst>
            <pc:docMk/>
            <pc:sldMk cId="120126448" sldId="285"/>
            <ac:spMk id="12" creationId="{C04468DD-2C97-4C65-3A4F-7CF2E255B00D}"/>
          </ac:spMkLst>
        </pc:spChg>
        <pc:spChg chg="add mod">
          <ac:chgData name="颯 安藤" userId="719df93cea659583" providerId="LiveId" clId="{4D6A8C6C-1FCA-431F-BACF-0BA2E6A4F286}" dt="2025-09-26T15:14:48.513" v="4006" actId="1076"/>
          <ac:spMkLst>
            <pc:docMk/>
            <pc:sldMk cId="120126448" sldId="285"/>
            <ac:spMk id="13" creationId="{AC2CD203-6D33-1DDF-BDDC-CB7EF80719B5}"/>
          </ac:spMkLst>
        </pc:spChg>
        <pc:spChg chg="add mod">
          <ac:chgData name="颯 安藤" userId="719df93cea659583" providerId="LiveId" clId="{4D6A8C6C-1FCA-431F-BACF-0BA2E6A4F286}" dt="2025-09-26T15:14:41.337" v="4005" actId="1076"/>
          <ac:spMkLst>
            <pc:docMk/>
            <pc:sldMk cId="120126448" sldId="285"/>
            <ac:spMk id="14" creationId="{D9A4A14A-D2CC-0CAF-D94D-195979412152}"/>
          </ac:spMkLst>
        </pc:spChg>
        <pc:spChg chg="add mod">
          <ac:chgData name="颯 安藤" userId="719df93cea659583" providerId="LiveId" clId="{4D6A8C6C-1FCA-431F-BACF-0BA2E6A4F286}" dt="2025-09-26T15:14:54.226" v="4007" actId="1076"/>
          <ac:spMkLst>
            <pc:docMk/>
            <pc:sldMk cId="120126448" sldId="285"/>
            <ac:spMk id="15" creationId="{3DE6DF17-433D-4078-6937-B6491B803588}"/>
          </ac:spMkLst>
        </pc:spChg>
        <pc:cxnChg chg="add del mod">
          <ac:chgData name="颯 安藤" userId="719df93cea659583" providerId="LiveId" clId="{4D6A8C6C-1FCA-431F-BACF-0BA2E6A4F286}" dt="2025-09-26T15:32:49.545" v="4493" actId="478"/>
          <ac:cxnSpMkLst>
            <pc:docMk/>
            <pc:sldMk cId="120126448" sldId="285"/>
            <ac:cxnSpMk id="7" creationId="{1DAC3D23-0085-C9F5-78D3-7DB5AFFD8EAD}"/>
          </ac:cxnSpMkLst>
        </pc:cxnChg>
        <pc:cxnChg chg="add del mod">
          <ac:chgData name="颯 安藤" userId="719df93cea659583" providerId="LiveId" clId="{4D6A8C6C-1FCA-431F-BACF-0BA2E6A4F286}" dt="2025-09-26T15:12:01.152" v="3982" actId="478"/>
          <ac:cxnSpMkLst>
            <pc:docMk/>
            <pc:sldMk cId="120126448" sldId="285"/>
            <ac:cxnSpMk id="9" creationId="{1C16FA8F-EFAC-005D-3389-9D7FA31EACB3}"/>
          </ac:cxnSpMkLst>
        </pc:cxnChg>
      </pc:sldChg>
      <pc:sldChg chg="addSp delSp modSp add mod delAnim modAnim">
        <pc:chgData name="颯 安藤" userId="719df93cea659583" providerId="LiveId" clId="{4D6A8C6C-1FCA-431F-BACF-0BA2E6A4F286}" dt="2025-09-26T14:39:57.574" v="3452"/>
        <pc:sldMkLst>
          <pc:docMk/>
          <pc:sldMk cId="2041591880" sldId="286"/>
        </pc:sldMkLst>
        <pc:spChg chg="del mod">
          <ac:chgData name="颯 安藤" userId="719df93cea659583" providerId="LiveId" clId="{4D6A8C6C-1FCA-431F-BACF-0BA2E6A4F286}" dt="2025-09-26T14:25:00.105" v="3326" actId="478"/>
          <ac:spMkLst>
            <pc:docMk/>
            <pc:sldMk cId="2041591880" sldId="286"/>
            <ac:spMk id="2" creationId="{FB4B3636-E46C-709A-D158-1AB30DD6C97E}"/>
          </ac:spMkLst>
        </pc:spChg>
        <pc:spChg chg="add mod">
          <ac:chgData name="颯 安藤" userId="719df93cea659583" providerId="LiveId" clId="{4D6A8C6C-1FCA-431F-BACF-0BA2E6A4F286}" dt="2025-09-26T14:36:32.057" v="3343"/>
          <ac:spMkLst>
            <pc:docMk/>
            <pc:sldMk cId="2041591880" sldId="286"/>
            <ac:spMk id="3" creationId="{E534494F-6989-8000-AB69-01D2743C6DE0}"/>
          </ac:spMkLst>
        </pc:spChg>
        <pc:spChg chg="add mod">
          <ac:chgData name="颯 安藤" userId="719df93cea659583" providerId="LiveId" clId="{4D6A8C6C-1FCA-431F-BACF-0BA2E6A4F286}" dt="2025-09-26T14:36:45.331" v="3346" actId="1076"/>
          <ac:spMkLst>
            <pc:docMk/>
            <pc:sldMk cId="2041591880" sldId="286"/>
            <ac:spMk id="4" creationId="{07090D9C-F9CB-4E15-DB20-0BC751B6D5B4}"/>
          </ac:spMkLst>
        </pc:spChg>
        <pc:spChg chg="add del mod">
          <ac:chgData name="颯 安藤" userId="719df93cea659583" providerId="LiveId" clId="{4D6A8C6C-1FCA-431F-BACF-0BA2E6A4F286}" dt="2025-09-26T14:37:53.220" v="3435" actId="478"/>
          <ac:spMkLst>
            <pc:docMk/>
            <pc:sldMk cId="2041591880" sldId="286"/>
            <ac:spMk id="5" creationId="{4FEA79F2-216E-3C6F-0F7F-400062F329F2}"/>
          </ac:spMkLst>
        </pc:spChg>
        <pc:spChg chg="mod">
          <ac:chgData name="颯 安藤" userId="719df93cea659583" providerId="LiveId" clId="{4D6A8C6C-1FCA-431F-BACF-0BA2E6A4F286}" dt="2025-09-23T13:42:25.452" v="1530"/>
          <ac:spMkLst>
            <pc:docMk/>
            <pc:sldMk cId="2041591880" sldId="286"/>
            <ac:spMk id="6" creationId="{FF036FC9-06B0-66D3-BFD6-62164A53BC97}"/>
          </ac:spMkLst>
        </pc:spChg>
        <pc:spChg chg="add del mod">
          <ac:chgData name="颯 安藤" userId="719df93cea659583" providerId="LiveId" clId="{4D6A8C6C-1FCA-431F-BACF-0BA2E6A4F286}" dt="2025-09-26T14:38:37.289" v="3439" actId="478"/>
          <ac:spMkLst>
            <pc:docMk/>
            <pc:sldMk cId="2041591880" sldId="286"/>
            <ac:spMk id="7" creationId="{825479F0-DF9B-7226-493F-135E8D0E7158}"/>
          </ac:spMkLst>
        </pc:spChg>
        <pc:spChg chg="add mod">
          <ac:chgData name="颯 安藤" userId="719df93cea659583" providerId="LiveId" clId="{4D6A8C6C-1FCA-431F-BACF-0BA2E6A4F286}" dt="2025-09-26T14:38:58.715" v="3443" actId="1076"/>
          <ac:spMkLst>
            <pc:docMk/>
            <pc:sldMk cId="2041591880" sldId="286"/>
            <ac:spMk id="8" creationId="{C798CB07-92EE-177B-B8A4-A23EC27A4E0F}"/>
          </ac:spMkLst>
        </pc:spChg>
        <pc:spChg chg="mod">
          <ac:chgData name="颯 安藤" userId="719df93cea659583" providerId="LiveId" clId="{4D6A8C6C-1FCA-431F-BACF-0BA2E6A4F286}" dt="2025-09-26T14:39:03.127" v="3444" actId="1076"/>
          <ac:spMkLst>
            <pc:docMk/>
            <pc:sldMk cId="2041591880" sldId="286"/>
            <ac:spMk id="12" creationId="{02533479-D169-1471-856D-0F07D8AD1E46}"/>
          </ac:spMkLst>
        </pc:spChg>
        <pc:spChg chg="add mod">
          <ac:chgData name="颯 安藤" userId="719df93cea659583" providerId="LiveId" clId="{4D6A8C6C-1FCA-431F-BACF-0BA2E6A4F286}" dt="2025-09-26T14:38:52.346" v="3442" actId="1076"/>
          <ac:spMkLst>
            <pc:docMk/>
            <pc:sldMk cId="2041591880" sldId="286"/>
            <ac:spMk id="13" creationId="{F72A6FAC-B236-1F26-01BB-D05FBA1BECA2}"/>
          </ac:spMkLst>
        </pc:spChg>
        <pc:spChg chg="add mod">
          <ac:chgData name="颯 安藤" userId="719df93cea659583" providerId="LiveId" clId="{4D6A8C6C-1FCA-431F-BACF-0BA2E6A4F286}" dt="2025-09-26T14:25:07.918" v="3328" actId="1076"/>
          <ac:spMkLst>
            <pc:docMk/>
            <pc:sldMk cId="2041591880" sldId="286"/>
            <ac:spMk id="14" creationId="{DA1FC742-8142-F8E4-2D22-4FCAC760FE51}"/>
          </ac:spMkLst>
        </pc:spChg>
        <pc:spChg chg="add mod">
          <ac:chgData name="颯 安藤" userId="719df93cea659583" providerId="LiveId" clId="{4D6A8C6C-1FCA-431F-BACF-0BA2E6A4F286}" dt="2025-09-26T14:25:07.918" v="3328" actId="1076"/>
          <ac:spMkLst>
            <pc:docMk/>
            <pc:sldMk cId="2041591880" sldId="286"/>
            <ac:spMk id="15" creationId="{00DF2784-E9EB-48CC-EC08-8548AF03BE4C}"/>
          </ac:spMkLst>
        </pc:spChg>
        <pc:spChg chg="add del mod">
          <ac:chgData name="颯 安藤" userId="719df93cea659583" providerId="LiveId" clId="{4D6A8C6C-1FCA-431F-BACF-0BA2E6A4F286}" dt="2025-09-26T14:25:02.450" v="3327" actId="478"/>
          <ac:spMkLst>
            <pc:docMk/>
            <pc:sldMk cId="2041591880" sldId="286"/>
            <ac:spMk id="16" creationId="{DA8B912B-FA67-776A-7D13-3D1A9EE60D80}"/>
          </ac:spMkLst>
        </pc:spChg>
        <pc:spChg chg="add mod">
          <ac:chgData name="颯 安藤" userId="719df93cea659583" providerId="LiveId" clId="{4D6A8C6C-1FCA-431F-BACF-0BA2E6A4F286}" dt="2025-09-26T14:25:23.632" v="3330" actId="1076"/>
          <ac:spMkLst>
            <pc:docMk/>
            <pc:sldMk cId="2041591880" sldId="286"/>
            <ac:spMk id="17" creationId="{9BA59981-3936-7CDF-CF08-25EECE2FAA59}"/>
          </ac:spMkLst>
        </pc:spChg>
        <pc:spChg chg="add mod">
          <ac:chgData name="颯 安藤" userId="719df93cea659583" providerId="LiveId" clId="{4D6A8C6C-1FCA-431F-BACF-0BA2E6A4F286}" dt="2025-09-26T14:25:18.344" v="3329" actId="1076"/>
          <ac:spMkLst>
            <pc:docMk/>
            <pc:sldMk cId="2041591880" sldId="286"/>
            <ac:spMk id="18" creationId="{CCFB53A0-A890-DB48-2CC5-C16A1DA5B797}"/>
          </ac:spMkLst>
        </pc:spChg>
      </pc:sldChg>
      <pc:sldChg chg="addSp delSp modSp add mod ord addAnim delAnim modAnim">
        <pc:chgData name="颯 安藤" userId="719df93cea659583" providerId="LiveId" clId="{4D6A8C6C-1FCA-431F-BACF-0BA2E6A4F286}" dt="2025-09-26T15:00:36.620" v="3505"/>
        <pc:sldMkLst>
          <pc:docMk/>
          <pc:sldMk cId="2500697270" sldId="287"/>
        </pc:sldMkLst>
        <pc:spChg chg="add mod">
          <ac:chgData name="颯 安藤" userId="719df93cea659583" providerId="LiveId" clId="{4D6A8C6C-1FCA-431F-BACF-0BA2E6A4F286}" dt="2025-09-26T14:41:38.761" v="3457"/>
          <ac:spMkLst>
            <pc:docMk/>
            <pc:sldMk cId="2500697270" sldId="287"/>
            <ac:spMk id="2" creationId="{B89A875D-C55B-48CD-FB41-F272D50D345B}"/>
          </ac:spMkLst>
        </pc:spChg>
        <pc:spChg chg="add mod">
          <ac:chgData name="颯 安藤" userId="719df93cea659583" providerId="LiveId" clId="{4D6A8C6C-1FCA-431F-BACF-0BA2E6A4F286}" dt="2025-09-26T14:59:22.972" v="3501" actId="1076"/>
          <ac:spMkLst>
            <pc:docMk/>
            <pc:sldMk cId="2500697270" sldId="287"/>
            <ac:spMk id="3" creationId="{9041F6CB-87C7-99A6-BE58-E8FC16A10EF0}"/>
          </ac:spMkLst>
        </pc:spChg>
        <pc:spChg chg="add mod">
          <ac:chgData name="颯 安藤" userId="719df93cea659583" providerId="LiveId" clId="{4D6A8C6C-1FCA-431F-BACF-0BA2E6A4F286}" dt="2025-09-26T14:59:17.645" v="3500" actId="1076"/>
          <ac:spMkLst>
            <pc:docMk/>
            <pc:sldMk cId="2500697270" sldId="287"/>
            <ac:spMk id="4" creationId="{B37FC034-B79F-7A27-FA24-3BB452BE56C8}"/>
          </ac:spMkLst>
        </pc:spChg>
        <pc:spChg chg="add mod">
          <ac:chgData name="颯 安藤" userId="719df93cea659583" providerId="LiveId" clId="{4D6A8C6C-1FCA-431F-BACF-0BA2E6A4F286}" dt="2025-09-26T15:00:24.906" v="3503" actId="1076"/>
          <ac:spMkLst>
            <pc:docMk/>
            <pc:sldMk cId="2500697270" sldId="287"/>
            <ac:spMk id="5" creationId="{561075A2-963B-32D0-0D56-3F0C2DF0B82E}"/>
          </ac:spMkLst>
        </pc:spChg>
        <pc:spChg chg="mod">
          <ac:chgData name="颯 安藤" userId="719df93cea659583" providerId="LiveId" clId="{4D6A8C6C-1FCA-431F-BACF-0BA2E6A4F286}" dt="2025-09-23T14:07:01.256" v="2295"/>
          <ac:spMkLst>
            <pc:docMk/>
            <pc:sldMk cId="2500697270" sldId="287"/>
            <ac:spMk id="6" creationId="{D3239CB8-87C6-A1B6-04CC-5BDDA4E1872B}"/>
          </ac:spMkLst>
        </pc:spChg>
        <pc:spChg chg="add mod">
          <ac:chgData name="颯 安藤" userId="719df93cea659583" providerId="LiveId" clId="{4D6A8C6C-1FCA-431F-BACF-0BA2E6A4F286}" dt="2025-09-26T14:59:22.972" v="3501" actId="1076"/>
          <ac:spMkLst>
            <pc:docMk/>
            <pc:sldMk cId="2500697270" sldId="287"/>
            <ac:spMk id="7" creationId="{583550FB-4887-7D15-9CBD-9BEF5B7FFA49}"/>
          </ac:spMkLst>
        </pc:spChg>
        <pc:spChg chg="mod">
          <ac:chgData name="颯 安藤" userId="719df93cea659583" providerId="LiveId" clId="{4D6A8C6C-1FCA-431F-BACF-0BA2E6A4F286}" dt="2025-09-26T15:00:30.455" v="3504" actId="1076"/>
          <ac:spMkLst>
            <pc:docMk/>
            <pc:sldMk cId="2500697270" sldId="287"/>
            <ac:spMk id="12" creationId="{3D7284CB-ADD2-AF84-54A7-AE9F7DF9EFC4}"/>
          </ac:spMkLst>
        </pc:spChg>
        <pc:spChg chg="add del mod">
          <ac:chgData name="颯 安藤" userId="719df93cea659583" providerId="LiveId" clId="{4D6A8C6C-1FCA-431F-BACF-0BA2E6A4F286}" dt="2025-09-26T14:38:32.329" v="3438" actId="21"/>
          <ac:spMkLst>
            <pc:docMk/>
            <pc:sldMk cId="2500697270" sldId="287"/>
            <ac:spMk id="13" creationId="{F72A6FAC-B236-1F26-01BB-D05FBA1BECA2}"/>
          </ac:spMkLst>
        </pc:spChg>
        <pc:spChg chg="add del mod">
          <ac:chgData name="颯 安藤" userId="719df93cea659583" providerId="LiveId" clId="{4D6A8C6C-1FCA-431F-BACF-0BA2E6A4F286}" dt="2025-09-26T14:38:32.329" v="3438" actId="21"/>
          <ac:spMkLst>
            <pc:docMk/>
            <pc:sldMk cId="2500697270" sldId="287"/>
            <ac:spMk id="14" creationId="{C798CB07-92EE-177B-B8A4-A23EC27A4E0F}"/>
          </ac:spMkLst>
        </pc:spChg>
        <pc:spChg chg="add mod">
          <ac:chgData name="颯 安藤" userId="719df93cea659583" providerId="LiveId" clId="{4D6A8C6C-1FCA-431F-BACF-0BA2E6A4F286}" dt="2025-09-26T14:40:52.349" v="3453" actId="1076"/>
          <ac:spMkLst>
            <pc:docMk/>
            <pc:sldMk cId="2500697270" sldId="287"/>
            <ac:spMk id="15" creationId="{5FD4E31D-73B6-F2A5-7FAB-6D4BFEBA6341}"/>
          </ac:spMkLst>
        </pc:spChg>
        <pc:spChg chg="add mod">
          <ac:chgData name="颯 安藤" userId="719df93cea659583" providerId="LiveId" clId="{4D6A8C6C-1FCA-431F-BACF-0BA2E6A4F286}" dt="2025-09-26T14:40:52.349" v="3453" actId="1076"/>
          <ac:spMkLst>
            <pc:docMk/>
            <pc:sldMk cId="2500697270" sldId="287"/>
            <ac:spMk id="18" creationId="{C9A7AAE6-C620-EAEE-4AA3-82ADE7311E55}"/>
          </ac:spMkLst>
        </pc:spChg>
        <pc:spChg chg="add del mod">
          <ac:chgData name="颯 安藤" userId="719df93cea659583" providerId="LiveId" clId="{4D6A8C6C-1FCA-431F-BACF-0BA2E6A4F286}" dt="2025-09-26T14:40:52.349" v="3453" actId="1076"/>
          <ac:spMkLst>
            <pc:docMk/>
            <pc:sldMk cId="2500697270" sldId="287"/>
            <ac:spMk id="21" creationId="{22D7EB7D-85A6-CBFF-D7CA-48551421E0C8}"/>
          </ac:spMkLst>
        </pc:spChg>
        <pc:spChg chg="add del mod">
          <ac:chgData name="颯 安藤" userId="719df93cea659583" providerId="LiveId" clId="{4D6A8C6C-1FCA-431F-BACF-0BA2E6A4F286}" dt="2025-09-26T14:40:59.319" v="3454" actId="1076"/>
          <ac:spMkLst>
            <pc:docMk/>
            <pc:sldMk cId="2500697270" sldId="287"/>
            <ac:spMk id="22" creationId="{073D1A4E-9F23-E724-E45F-C24E38E1E15B}"/>
          </ac:spMkLst>
        </pc:spChg>
      </pc:sldChg>
      <pc:sldChg chg="addSp delSp modSp add mod delAnim modAnim">
        <pc:chgData name="颯 安藤" userId="719df93cea659583" providerId="LiveId" clId="{4D6A8C6C-1FCA-431F-BACF-0BA2E6A4F286}" dt="2025-09-26T15:21:15.672" v="4069" actId="1076"/>
        <pc:sldMkLst>
          <pc:docMk/>
          <pc:sldMk cId="3581347571" sldId="288"/>
        </pc:sldMkLst>
        <pc:spChg chg="add mod">
          <ac:chgData name="颯 安藤" userId="719df93cea659583" providerId="LiveId" clId="{4D6A8C6C-1FCA-431F-BACF-0BA2E6A4F286}" dt="2025-09-26T15:20:51.836" v="4066" actId="1076"/>
          <ac:spMkLst>
            <pc:docMk/>
            <pc:sldMk cId="3581347571" sldId="288"/>
            <ac:spMk id="2" creationId="{4EA1EBF9-288D-F71D-1C38-DAFEF6B2A071}"/>
          </ac:spMkLst>
        </pc:spChg>
        <pc:spChg chg="add mod">
          <ac:chgData name="颯 安藤" userId="719df93cea659583" providerId="LiveId" clId="{4D6A8C6C-1FCA-431F-BACF-0BA2E6A4F286}" dt="2025-09-26T15:21:10.669" v="4068" actId="1076"/>
          <ac:spMkLst>
            <pc:docMk/>
            <pc:sldMk cId="3581347571" sldId="288"/>
            <ac:spMk id="3" creationId="{B98162A6-21CC-899C-8A6C-598003B8D34E}"/>
          </ac:spMkLst>
        </pc:spChg>
        <pc:spChg chg="add mod">
          <ac:chgData name="颯 安藤" userId="719df93cea659583" providerId="LiveId" clId="{4D6A8C6C-1FCA-431F-BACF-0BA2E6A4F286}" dt="2025-09-26T15:21:15.672" v="4069" actId="1076"/>
          <ac:spMkLst>
            <pc:docMk/>
            <pc:sldMk cId="3581347571" sldId="288"/>
            <ac:spMk id="4" creationId="{8D13352C-5704-C0BE-EB20-7F52CE1A444C}"/>
          </ac:spMkLst>
        </pc:spChg>
        <pc:spChg chg="add mod">
          <ac:chgData name="颯 安藤" userId="719df93cea659583" providerId="LiveId" clId="{4D6A8C6C-1FCA-431F-BACF-0BA2E6A4F286}" dt="2025-09-26T15:21:10.669" v="4068" actId="1076"/>
          <ac:spMkLst>
            <pc:docMk/>
            <pc:sldMk cId="3581347571" sldId="288"/>
            <ac:spMk id="5" creationId="{FFF95BBE-9242-0ECA-7949-26181202EFF8}"/>
          </ac:spMkLst>
        </pc:spChg>
        <pc:spChg chg="mod">
          <ac:chgData name="颯 安藤" userId="719df93cea659583" providerId="LiveId" clId="{4D6A8C6C-1FCA-431F-BACF-0BA2E6A4F286}" dt="2025-09-26T15:01:44.050" v="3514"/>
          <ac:spMkLst>
            <pc:docMk/>
            <pc:sldMk cId="3581347571" sldId="288"/>
            <ac:spMk id="6" creationId="{540865B2-7259-E8F3-9A60-D6EE56BBB747}"/>
          </ac:spMkLst>
        </pc:spChg>
        <pc:spChg chg="add del mod">
          <ac:chgData name="颯 安藤" userId="719df93cea659583" providerId="LiveId" clId="{4D6A8C6C-1FCA-431F-BACF-0BA2E6A4F286}" dt="2025-09-26T15:20:29.147" v="4062" actId="478"/>
          <ac:spMkLst>
            <pc:docMk/>
            <pc:sldMk cId="3581347571" sldId="288"/>
            <ac:spMk id="7" creationId="{A33615C8-9E9B-587F-81C4-B0F550521F53}"/>
          </ac:spMkLst>
        </pc:spChg>
        <pc:spChg chg="add del mod">
          <ac:chgData name="颯 安藤" userId="719df93cea659583" providerId="LiveId" clId="{4D6A8C6C-1FCA-431F-BACF-0BA2E6A4F286}" dt="2025-09-26T15:20:29.147" v="4062" actId="478"/>
          <ac:spMkLst>
            <pc:docMk/>
            <pc:sldMk cId="3581347571" sldId="288"/>
            <ac:spMk id="8" creationId="{70C9E132-59D8-11FE-3282-4096E137B0F8}"/>
          </ac:spMkLst>
        </pc:spChg>
        <pc:spChg chg="add del mod">
          <ac:chgData name="颯 安藤" userId="719df93cea659583" providerId="LiveId" clId="{4D6A8C6C-1FCA-431F-BACF-0BA2E6A4F286}" dt="2025-09-26T15:10:54.061" v="3979" actId="478"/>
          <ac:spMkLst>
            <pc:docMk/>
            <pc:sldMk cId="3581347571" sldId="288"/>
            <ac:spMk id="9" creationId="{DC227D05-D4F6-437D-6ED6-5659F7451AFD}"/>
          </ac:spMkLst>
        </pc:spChg>
        <pc:spChg chg="add del mod">
          <ac:chgData name="颯 安藤" userId="719df93cea659583" providerId="LiveId" clId="{4D6A8C6C-1FCA-431F-BACF-0BA2E6A4F286}" dt="2025-09-26T15:20:29.147" v="4062" actId="478"/>
          <ac:spMkLst>
            <pc:docMk/>
            <pc:sldMk cId="3581347571" sldId="288"/>
            <ac:spMk id="10" creationId="{E1C3E0A9-0CF4-554D-6536-99238575DC71}"/>
          </ac:spMkLst>
        </pc:spChg>
        <pc:spChg chg="del">
          <ac:chgData name="颯 安藤" userId="719df93cea659583" providerId="LiveId" clId="{4D6A8C6C-1FCA-431F-BACF-0BA2E6A4F286}" dt="2025-09-26T15:20:32.469" v="4063" actId="478"/>
          <ac:spMkLst>
            <pc:docMk/>
            <pc:sldMk cId="3581347571" sldId="288"/>
            <ac:spMk id="12" creationId="{B2F8DF2A-4AC7-C54F-27C3-E9E8C7203735}"/>
          </ac:spMkLst>
        </pc:spChg>
        <pc:spChg chg="mod">
          <ac:chgData name="颯 安藤" userId="719df93cea659583" providerId="LiveId" clId="{4D6A8C6C-1FCA-431F-BACF-0BA2E6A4F286}" dt="2025-09-26T15:03:57.263" v="3646"/>
          <ac:spMkLst>
            <pc:docMk/>
            <pc:sldMk cId="3581347571" sldId="288"/>
            <ac:spMk id="13" creationId="{E9928AC4-BB43-A9BA-6F7D-AF934C1D95F9}"/>
          </ac:spMkLst>
        </pc:spChg>
        <pc:spChg chg="mod">
          <ac:chgData name="颯 安藤" userId="719df93cea659583" providerId="LiveId" clId="{4D6A8C6C-1FCA-431F-BACF-0BA2E6A4F286}" dt="2025-09-26T15:20:59.016" v="4067" actId="1076"/>
          <ac:spMkLst>
            <pc:docMk/>
            <pc:sldMk cId="3581347571" sldId="288"/>
            <ac:spMk id="14" creationId="{997E3726-C004-BAC2-3200-09200553CCD1}"/>
          </ac:spMkLst>
        </pc:spChg>
        <pc:spChg chg="del mod">
          <ac:chgData name="颯 安藤" userId="719df93cea659583" providerId="LiveId" clId="{4D6A8C6C-1FCA-431F-BACF-0BA2E6A4F286}" dt="2025-09-26T15:05:58.033" v="3764" actId="478"/>
          <ac:spMkLst>
            <pc:docMk/>
            <pc:sldMk cId="3581347571" sldId="288"/>
            <ac:spMk id="15" creationId="{EA12B359-F2FC-15BE-AE7B-DF5BB67F5181}"/>
          </ac:spMkLst>
        </pc:spChg>
      </pc:sldChg>
      <pc:sldChg chg="addSp delSp modSp add del mod ord addAnim delAnim modAnim">
        <pc:chgData name="颯 安藤" userId="719df93cea659583" providerId="LiveId" clId="{4D6A8C6C-1FCA-431F-BACF-0BA2E6A4F286}" dt="2025-09-27T03:14:40.905" v="5375" actId="2696"/>
        <pc:sldMkLst>
          <pc:docMk/>
          <pc:sldMk cId="2607441330" sldId="289"/>
        </pc:sldMkLst>
        <pc:spChg chg="del">
          <ac:chgData name="颯 安藤" userId="719df93cea659583" providerId="LiveId" clId="{4D6A8C6C-1FCA-431F-BACF-0BA2E6A4F286}" dt="2025-09-26T15:24:19.153" v="4070" actId="478"/>
          <ac:spMkLst>
            <pc:docMk/>
            <pc:sldMk cId="2607441330" sldId="289"/>
            <ac:spMk id="2" creationId="{34B06761-0D28-A7B4-745F-F9F357A54F47}"/>
          </ac:spMkLst>
        </pc:spChg>
        <pc:spChg chg="del">
          <ac:chgData name="颯 安藤" userId="719df93cea659583" providerId="LiveId" clId="{4D6A8C6C-1FCA-431F-BACF-0BA2E6A4F286}" dt="2025-09-26T15:24:19.153" v="4070" actId="478"/>
          <ac:spMkLst>
            <pc:docMk/>
            <pc:sldMk cId="2607441330" sldId="289"/>
            <ac:spMk id="3" creationId="{34A82CBE-364F-68B4-A722-B9F573D155DB}"/>
          </ac:spMkLst>
        </pc:spChg>
        <pc:spChg chg="del">
          <ac:chgData name="颯 安藤" userId="719df93cea659583" providerId="LiveId" clId="{4D6A8C6C-1FCA-431F-BACF-0BA2E6A4F286}" dt="2025-09-26T15:24:19.153" v="4070" actId="478"/>
          <ac:spMkLst>
            <pc:docMk/>
            <pc:sldMk cId="2607441330" sldId="289"/>
            <ac:spMk id="4" creationId="{E0497FBF-6019-3EEC-6918-F75B9D3A9CF3}"/>
          </ac:spMkLst>
        </pc:spChg>
        <pc:spChg chg="del">
          <ac:chgData name="颯 安藤" userId="719df93cea659583" providerId="LiveId" clId="{4D6A8C6C-1FCA-431F-BACF-0BA2E6A4F286}" dt="2025-09-26T15:24:19.153" v="4070" actId="478"/>
          <ac:spMkLst>
            <pc:docMk/>
            <pc:sldMk cId="2607441330" sldId="289"/>
            <ac:spMk id="5" creationId="{EE060EE2-855E-B4E9-3A3F-ADF04EF09BF2}"/>
          </ac:spMkLst>
        </pc:spChg>
        <pc:spChg chg="mod">
          <ac:chgData name="颯 安藤" userId="719df93cea659583" providerId="LiveId" clId="{4D6A8C6C-1FCA-431F-BACF-0BA2E6A4F286}" dt="2025-09-27T02:53:53.154" v="4744"/>
          <ac:spMkLst>
            <pc:docMk/>
            <pc:sldMk cId="2607441330" sldId="289"/>
            <ac:spMk id="6" creationId="{EE41F801-B512-105D-C644-5D9E7263EF64}"/>
          </ac:spMkLst>
        </pc:spChg>
        <pc:spChg chg="del">
          <ac:chgData name="颯 安藤" userId="719df93cea659583" providerId="LiveId" clId="{4D6A8C6C-1FCA-431F-BACF-0BA2E6A4F286}" dt="2025-09-26T15:24:19.153" v="4070" actId="478"/>
          <ac:spMkLst>
            <pc:docMk/>
            <pc:sldMk cId="2607441330" sldId="289"/>
            <ac:spMk id="7" creationId="{21D8412C-4D3A-4564-42C1-ABE95232AB8E}"/>
          </ac:spMkLst>
        </pc:spChg>
        <pc:spChg chg="del mod">
          <ac:chgData name="颯 安藤" userId="719df93cea659583" providerId="LiveId" clId="{4D6A8C6C-1FCA-431F-BACF-0BA2E6A4F286}" dt="2025-09-26T15:42:06.928" v="4633" actId="478"/>
          <ac:spMkLst>
            <pc:docMk/>
            <pc:sldMk cId="2607441330" sldId="289"/>
            <ac:spMk id="8" creationId="{9CF3BAF7-AF87-6927-53C7-0174AD8C1529}"/>
          </ac:spMkLst>
        </pc:spChg>
        <pc:spChg chg="add del mod">
          <ac:chgData name="颯 安藤" userId="719df93cea659583" providerId="LiveId" clId="{4D6A8C6C-1FCA-431F-BACF-0BA2E6A4F286}" dt="2025-09-26T15:42:06.928" v="4633" actId="478"/>
          <ac:spMkLst>
            <pc:docMk/>
            <pc:sldMk cId="2607441330" sldId="289"/>
            <ac:spMk id="9" creationId="{B8858B11-302C-EFD6-3CAB-F16077DAFCFE}"/>
          </ac:spMkLst>
        </pc:spChg>
        <pc:spChg chg="del">
          <ac:chgData name="颯 安藤" userId="719df93cea659583" providerId="LiveId" clId="{4D6A8C6C-1FCA-431F-BACF-0BA2E6A4F286}" dt="2025-09-26T15:24:19.153" v="4070" actId="478"/>
          <ac:spMkLst>
            <pc:docMk/>
            <pc:sldMk cId="2607441330" sldId="289"/>
            <ac:spMk id="10" creationId="{D67439CB-77A1-30F7-FF76-64F205CB4D85}"/>
          </ac:spMkLst>
        </pc:spChg>
        <pc:spChg chg="add del mod">
          <ac:chgData name="颯 安藤" userId="719df93cea659583" providerId="LiveId" clId="{4D6A8C6C-1FCA-431F-BACF-0BA2E6A4F286}" dt="2025-09-26T15:42:06.928" v="4633" actId="478"/>
          <ac:spMkLst>
            <pc:docMk/>
            <pc:sldMk cId="2607441330" sldId="289"/>
            <ac:spMk id="11" creationId="{F528537A-C8E9-606D-E278-D84D4D88F730}"/>
          </ac:spMkLst>
        </pc:spChg>
        <pc:spChg chg="del">
          <ac:chgData name="颯 安藤" userId="719df93cea659583" providerId="LiveId" clId="{4D6A8C6C-1FCA-431F-BACF-0BA2E6A4F286}" dt="2025-09-26T15:24:19.153" v="4070" actId="478"/>
          <ac:spMkLst>
            <pc:docMk/>
            <pc:sldMk cId="2607441330" sldId="289"/>
            <ac:spMk id="13" creationId="{849111EB-1A0B-ADEC-B125-27C95438E799}"/>
          </ac:spMkLst>
        </pc:spChg>
        <pc:spChg chg="del">
          <ac:chgData name="颯 安藤" userId="719df93cea659583" providerId="LiveId" clId="{4D6A8C6C-1FCA-431F-BACF-0BA2E6A4F286}" dt="2025-09-26T15:24:19.153" v="4070" actId="478"/>
          <ac:spMkLst>
            <pc:docMk/>
            <pc:sldMk cId="2607441330" sldId="289"/>
            <ac:spMk id="14" creationId="{F76E7B63-9D62-7D6C-AC7C-0200F7825D50}"/>
          </ac:spMkLst>
        </pc:spChg>
        <pc:spChg chg="add mod">
          <ac:chgData name="颯 安藤" userId="719df93cea659583" providerId="LiveId" clId="{4D6A8C6C-1FCA-431F-BACF-0BA2E6A4F286}" dt="2025-09-26T15:33:48.250" v="4536" actId="1076"/>
          <ac:spMkLst>
            <pc:docMk/>
            <pc:sldMk cId="2607441330" sldId="289"/>
            <ac:spMk id="15" creationId="{04E37215-69B6-92B2-D07F-06AC3AE45533}"/>
          </ac:spMkLst>
        </pc:spChg>
        <pc:spChg chg="add del mod">
          <ac:chgData name="颯 安藤" userId="719df93cea659583" providerId="LiveId" clId="{4D6A8C6C-1FCA-431F-BACF-0BA2E6A4F286}" dt="2025-09-27T02:50:51.708" v="4729" actId="21"/>
          <ac:spMkLst>
            <pc:docMk/>
            <pc:sldMk cId="2607441330" sldId="289"/>
            <ac:spMk id="16" creationId="{B56EEA88-EF44-55CC-8228-965693E3003B}"/>
          </ac:spMkLst>
        </pc:spChg>
        <pc:spChg chg="add del mod">
          <ac:chgData name="颯 安藤" userId="719df93cea659583" providerId="LiveId" clId="{4D6A8C6C-1FCA-431F-BACF-0BA2E6A4F286}" dt="2025-09-26T15:42:06.928" v="4633" actId="478"/>
          <ac:spMkLst>
            <pc:docMk/>
            <pc:sldMk cId="2607441330" sldId="289"/>
            <ac:spMk id="17" creationId="{E8934D8B-E0E5-0E7C-BBF6-1C1DCA5E3DBC}"/>
          </ac:spMkLst>
        </pc:spChg>
        <pc:spChg chg="add del mod">
          <ac:chgData name="颯 安藤" userId="719df93cea659583" providerId="LiveId" clId="{4D6A8C6C-1FCA-431F-BACF-0BA2E6A4F286}" dt="2025-09-26T15:42:06.928" v="4633" actId="478"/>
          <ac:spMkLst>
            <pc:docMk/>
            <pc:sldMk cId="2607441330" sldId="289"/>
            <ac:spMk id="18" creationId="{1C4907CF-D9D2-5987-DA62-4470F74F8F9F}"/>
          </ac:spMkLst>
        </pc:spChg>
        <pc:spChg chg="add del mod">
          <ac:chgData name="颯 安藤" userId="719df93cea659583" providerId="LiveId" clId="{4D6A8C6C-1FCA-431F-BACF-0BA2E6A4F286}" dt="2025-09-26T15:35:32.395" v="4548" actId="478"/>
          <ac:spMkLst>
            <pc:docMk/>
            <pc:sldMk cId="2607441330" sldId="289"/>
            <ac:spMk id="19" creationId="{C7E127AB-7E0F-0B6D-6ADC-A86A7C60866A}"/>
          </ac:spMkLst>
        </pc:spChg>
        <pc:spChg chg="add del mod">
          <ac:chgData name="颯 安藤" userId="719df93cea659583" providerId="LiveId" clId="{4D6A8C6C-1FCA-431F-BACF-0BA2E6A4F286}" dt="2025-09-26T15:42:38.434" v="4638" actId="21"/>
          <ac:spMkLst>
            <pc:docMk/>
            <pc:sldMk cId="2607441330" sldId="289"/>
            <ac:spMk id="20" creationId="{BC1959F1-20BB-031B-037C-CF7D53940D7C}"/>
          </ac:spMkLst>
        </pc:spChg>
        <pc:spChg chg="add del mod">
          <ac:chgData name="颯 安藤" userId="719df93cea659583" providerId="LiveId" clId="{4D6A8C6C-1FCA-431F-BACF-0BA2E6A4F286}" dt="2025-09-27T02:53:55.333" v="4745" actId="478"/>
          <ac:spMkLst>
            <pc:docMk/>
            <pc:sldMk cId="2607441330" sldId="289"/>
            <ac:spMk id="21" creationId="{D45C8AC6-C4AA-ED69-D083-006E5ED473CD}"/>
          </ac:spMkLst>
        </pc:spChg>
      </pc:sldChg>
      <pc:sldChg chg="addSp delSp modSp add mod delAnim modAnim">
        <pc:chgData name="颯 安藤" userId="719df93cea659583" providerId="LiveId" clId="{4D6A8C6C-1FCA-431F-BACF-0BA2E6A4F286}" dt="2025-09-27T03:15:44.482" v="5381" actId="20577"/>
        <pc:sldMkLst>
          <pc:docMk/>
          <pc:sldMk cId="2949855355" sldId="290"/>
        </pc:sldMkLst>
        <pc:spChg chg="add mod">
          <ac:chgData name="颯 安藤" userId="719df93cea659583" providerId="LiveId" clId="{4D6A8C6C-1FCA-431F-BACF-0BA2E6A4F286}" dt="2025-09-27T02:51:51.102" v="4739" actId="1076"/>
          <ac:spMkLst>
            <pc:docMk/>
            <pc:sldMk cId="2949855355" sldId="290"/>
            <ac:spMk id="2" creationId="{6EAF17DC-085F-3778-2ADF-BCD2C7DF5615}"/>
          </ac:spMkLst>
        </pc:spChg>
        <pc:spChg chg="add mod">
          <ac:chgData name="颯 安藤" userId="719df93cea659583" providerId="LiveId" clId="{4D6A8C6C-1FCA-431F-BACF-0BA2E6A4F286}" dt="2025-09-27T02:51:14.982" v="4734" actId="1076"/>
          <ac:spMkLst>
            <pc:docMk/>
            <pc:sldMk cId="2949855355" sldId="290"/>
            <ac:spMk id="3" creationId="{5F87E459-61D1-C8BF-ECAE-BEB7641E0664}"/>
          </ac:spMkLst>
        </pc:spChg>
        <pc:spChg chg="add del mod">
          <ac:chgData name="颯 安藤" userId="719df93cea659583" providerId="LiveId" clId="{4D6A8C6C-1FCA-431F-BACF-0BA2E6A4F286}" dt="2025-09-26T15:43:25.355" v="4642" actId="478"/>
          <ac:spMkLst>
            <pc:docMk/>
            <pc:sldMk cId="2949855355" sldId="290"/>
            <ac:spMk id="4" creationId="{BC1959F1-20BB-031B-037C-CF7D53940D7C}"/>
          </ac:spMkLst>
        </pc:spChg>
        <pc:spChg chg="mod">
          <ac:chgData name="颯 安藤" userId="719df93cea659583" providerId="LiveId" clId="{4D6A8C6C-1FCA-431F-BACF-0BA2E6A4F286}" dt="2025-09-27T02:50:56.342" v="4730" actId="20577"/>
          <ac:spMkLst>
            <pc:docMk/>
            <pc:sldMk cId="2949855355" sldId="290"/>
            <ac:spMk id="6" creationId="{D16DDC6E-5F55-8122-6991-289A36ECC6DA}"/>
          </ac:spMkLst>
        </pc:spChg>
        <pc:spChg chg="mod">
          <ac:chgData name="颯 安藤" userId="719df93cea659583" providerId="LiveId" clId="{4D6A8C6C-1FCA-431F-BACF-0BA2E6A4F286}" dt="2025-09-27T03:15:44.482" v="5381" actId="20577"/>
          <ac:spMkLst>
            <pc:docMk/>
            <pc:sldMk cId="2949855355" sldId="290"/>
            <ac:spMk id="8" creationId="{014562F3-5C4D-8A74-4761-B21AAEEDFBAA}"/>
          </ac:spMkLst>
        </pc:spChg>
        <pc:spChg chg="mod">
          <ac:chgData name="颯 安藤" userId="719df93cea659583" providerId="LiveId" clId="{4D6A8C6C-1FCA-431F-BACF-0BA2E6A4F286}" dt="2025-09-27T02:50:17.697" v="4721" actId="1076"/>
          <ac:spMkLst>
            <pc:docMk/>
            <pc:sldMk cId="2949855355" sldId="290"/>
            <ac:spMk id="9" creationId="{7F8CBCE6-DCBD-7B32-6B5A-269346C2051B}"/>
          </ac:spMkLst>
        </pc:spChg>
        <pc:spChg chg="mod">
          <ac:chgData name="颯 安藤" userId="719df93cea659583" providerId="LiveId" clId="{4D6A8C6C-1FCA-431F-BACF-0BA2E6A4F286}" dt="2025-09-27T03:03:48.011" v="5237"/>
          <ac:spMkLst>
            <pc:docMk/>
            <pc:sldMk cId="2949855355" sldId="290"/>
            <ac:spMk id="11" creationId="{6B15E016-49A9-6310-A7C5-8C4A3A038BC3}"/>
          </ac:spMkLst>
        </pc:spChg>
        <pc:spChg chg="del mod">
          <ac:chgData name="颯 安藤" userId="719df93cea659583" providerId="LiveId" clId="{4D6A8C6C-1FCA-431F-BACF-0BA2E6A4F286}" dt="2025-09-27T02:50:47.105" v="4728" actId="478"/>
          <ac:spMkLst>
            <pc:docMk/>
            <pc:sldMk cId="2949855355" sldId="290"/>
            <ac:spMk id="12" creationId="{B9433423-7B3D-A52C-BE87-63C3D215AF5D}"/>
          </ac:spMkLst>
        </pc:spChg>
        <pc:spChg chg="del">
          <ac:chgData name="颯 安藤" userId="719df93cea659583" providerId="LiveId" clId="{4D6A8C6C-1FCA-431F-BACF-0BA2E6A4F286}" dt="2025-09-26T15:36:44.875" v="4562" actId="478"/>
          <ac:spMkLst>
            <pc:docMk/>
            <pc:sldMk cId="2949855355" sldId="290"/>
            <ac:spMk id="15" creationId="{FF8755E6-B085-208B-032C-149011197B67}"/>
          </ac:spMkLst>
        </pc:spChg>
        <pc:spChg chg="del mod">
          <ac:chgData name="颯 安藤" userId="719df93cea659583" providerId="LiveId" clId="{4D6A8C6C-1FCA-431F-BACF-0BA2E6A4F286}" dt="2025-09-26T15:36:29.046" v="4560" actId="478"/>
          <ac:spMkLst>
            <pc:docMk/>
            <pc:sldMk cId="2949855355" sldId="290"/>
            <ac:spMk id="16" creationId="{27197DFB-5DC5-A837-ADB3-2F57A9CC1BC7}"/>
          </ac:spMkLst>
        </pc:spChg>
        <pc:spChg chg="add mod">
          <ac:chgData name="颯 安藤" userId="719df93cea659583" providerId="LiveId" clId="{4D6A8C6C-1FCA-431F-BACF-0BA2E6A4F286}" dt="2025-09-27T02:52:06.486" v="4740" actId="1076"/>
          <ac:spMkLst>
            <pc:docMk/>
            <pc:sldMk cId="2949855355" sldId="290"/>
            <ac:spMk id="16" creationId="{B56EEA88-EF44-55CC-8228-965693E3003B}"/>
          </ac:spMkLst>
        </pc:spChg>
        <pc:spChg chg="mod">
          <ac:chgData name="颯 安藤" userId="719df93cea659583" providerId="LiveId" clId="{4D6A8C6C-1FCA-431F-BACF-0BA2E6A4F286}" dt="2025-09-27T02:51:36.058" v="4737" actId="1076"/>
          <ac:spMkLst>
            <pc:docMk/>
            <pc:sldMk cId="2949855355" sldId="290"/>
            <ac:spMk id="17" creationId="{8E59A74B-ACAF-90FC-2C0E-365B9E6F5607}"/>
          </ac:spMkLst>
        </pc:spChg>
        <pc:spChg chg="mod">
          <ac:chgData name="颯 安藤" userId="719df93cea659583" providerId="LiveId" clId="{4D6A8C6C-1FCA-431F-BACF-0BA2E6A4F286}" dt="2025-09-27T02:51:39.451" v="4738" actId="1076"/>
          <ac:spMkLst>
            <pc:docMk/>
            <pc:sldMk cId="2949855355" sldId="290"/>
            <ac:spMk id="18" creationId="{746BCF0C-5E68-5E47-D97C-EF71AC2D2279}"/>
          </ac:spMkLst>
        </pc:spChg>
        <pc:spChg chg="del">
          <ac:chgData name="颯 安藤" userId="719df93cea659583" providerId="LiveId" clId="{4D6A8C6C-1FCA-431F-BACF-0BA2E6A4F286}" dt="2025-09-26T15:36:34.179" v="4561" actId="478"/>
          <ac:spMkLst>
            <pc:docMk/>
            <pc:sldMk cId="2949855355" sldId="290"/>
            <ac:spMk id="20" creationId="{147B654F-3E0F-896C-10B7-F09E2A710BE1}"/>
          </ac:spMkLst>
        </pc:spChg>
      </pc:sldChg>
      <pc:sldChg chg="addSp delSp modSp add mod addAnim delAnim modAnim modCm">
        <pc:chgData name="颯 安藤" userId="719df93cea659583" providerId="LiveId" clId="{4D6A8C6C-1FCA-431F-BACF-0BA2E6A4F286}" dt="2025-09-27T04:43:22.744" v="7430"/>
        <pc:sldMkLst>
          <pc:docMk/>
          <pc:sldMk cId="3186826491" sldId="291"/>
        </pc:sldMkLst>
        <pc:spChg chg="add del">
          <ac:chgData name="颯 安藤" userId="719df93cea659583" providerId="LiveId" clId="{4D6A8C6C-1FCA-431F-BACF-0BA2E6A4F286}" dt="2025-09-27T02:56:12.966" v="4899" actId="478"/>
          <ac:spMkLst>
            <pc:docMk/>
            <pc:sldMk cId="3186826491" sldId="291"/>
            <ac:spMk id="2" creationId="{016F60F5-3CE9-58CC-7E12-CE1531607233}"/>
          </ac:spMkLst>
        </pc:spChg>
        <pc:spChg chg="del mod">
          <ac:chgData name="颯 安藤" userId="719df93cea659583" providerId="LiveId" clId="{4D6A8C6C-1FCA-431F-BACF-0BA2E6A4F286}" dt="2025-09-27T03:10:04.778" v="5341" actId="478"/>
          <ac:spMkLst>
            <pc:docMk/>
            <pc:sldMk cId="3186826491" sldId="291"/>
            <ac:spMk id="3" creationId="{A2843408-A93E-059F-6715-9F119AFAF4BB}"/>
          </ac:spMkLst>
        </pc:spChg>
        <pc:spChg chg="add mod">
          <ac:chgData name="颯 安藤" userId="719df93cea659583" providerId="LiveId" clId="{4D6A8C6C-1FCA-431F-BACF-0BA2E6A4F286}" dt="2025-09-27T03:30:45.691" v="5478" actId="1076"/>
          <ac:spMkLst>
            <pc:docMk/>
            <pc:sldMk cId="3186826491" sldId="291"/>
            <ac:spMk id="4" creationId="{264CBECA-F9B2-7FB0-0DA0-1E323596DFFB}"/>
          </ac:spMkLst>
        </pc:spChg>
        <pc:spChg chg="add mod">
          <ac:chgData name="颯 安藤" userId="719df93cea659583" providerId="LiveId" clId="{4D6A8C6C-1FCA-431F-BACF-0BA2E6A4F286}" dt="2025-09-27T03:30:21.587" v="5475" actId="1076"/>
          <ac:spMkLst>
            <pc:docMk/>
            <pc:sldMk cId="3186826491" sldId="291"/>
            <ac:spMk id="5" creationId="{2377B1A5-8356-968C-B706-6861E8D05EAE}"/>
          </ac:spMkLst>
        </pc:spChg>
        <pc:spChg chg="mod">
          <ac:chgData name="颯 安藤" userId="719df93cea659583" providerId="LiveId" clId="{4D6A8C6C-1FCA-431F-BACF-0BA2E6A4F286}" dt="2025-09-27T03:12:03.635" v="5354" actId="1076"/>
          <ac:spMkLst>
            <pc:docMk/>
            <pc:sldMk cId="3186826491" sldId="291"/>
            <ac:spMk id="6" creationId="{04867EAB-D2AA-C489-5B9A-DDBA0C7E7610}"/>
          </ac:spMkLst>
        </pc:spChg>
        <pc:spChg chg="add mod">
          <ac:chgData name="颯 安藤" userId="719df93cea659583" providerId="LiveId" clId="{4D6A8C6C-1FCA-431F-BACF-0BA2E6A4F286}" dt="2025-09-27T03:30:21.587" v="5475" actId="1076"/>
          <ac:spMkLst>
            <pc:docMk/>
            <pc:sldMk cId="3186826491" sldId="291"/>
            <ac:spMk id="7" creationId="{A5887FF4-DE4A-7B0B-CB2B-C00C7280A11A}"/>
          </ac:spMkLst>
        </pc:spChg>
        <pc:spChg chg="mod">
          <ac:chgData name="颯 安藤" userId="719df93cea659583" providerId="LiveId" clId="{4D6A8C6C-1FCA-431F-BACF-0BA2E6A4F286}" dt="2025-09-27T03:30:57.815" v="5481" actId="1076"/>
          <ac:spMkLst>
            <pc:docMk/>
            <pc:sldMk cId="3186826491" sldId="291"/>
            <ac:spMk id="8" creationId="{45357225-9DAC-545B-9923-079A22D54644}"/>
          </ac:spMkLst>
        </pc:spChg>
        <pc:spChg chg="mod">
          <ac:chgData name="颯 安藤" userId="719df93cea659583" providerId="LiveId" clId="{4D6A8C6C-1FCA-431F-BACF-0BA2E6A4F286}" dt="2025-09-27T03:30:57.815" v="5481" actId="1076"/>
          <ac:spMkLst>
            <pc:docMk/>
            <pc:sldMk cId="3186826491" sldId="291"/>
            <ac:spMk id="9" creationId="{A9424AFB-5F86-2DA9-90B9-447C5697695E}"/>
          </ac:spMkLst>
        </pc:spChg>
        <pc:spChg chg="add mod">
          <ac:chgData name="颯 安藤" userId="719df93cea659583" providerId="LiveId" clId="{4D6A8C6C-1FCA-431F-BACF-0BA2E6A4F286}" dt="2025-09-27T03:30:21.587" v="5475" actId="1076"/>
          <ac:spMkLst>
            <pc:docMk/>
            <pc:sldMk cId="3186826491" sldId="291"/>
            <ac:spMk id="10" creationId="{85887EFA-9F1F-2359-5D61-2B4A2A2093D1}"/>
          </ac:spMkLst>
        </pc:spChg>
        <pc:spChg chg="add del mod">
          <ac:chgData name="颯 安藤" userId="719df93cea659583" providerId="LiveId" clId="{4D6A8C6C-1FCA-431F-BACF-0BA2E6A4F286}" dt="2025-09-27T03:30:45.691" v="5478" actId="1076"/>
          <ac:spMkLst>
            <pc:docMk/>
            <pc:sldMk cId="3186826491" sldId="291"/>
            <ac:spMk id="11" creationId="{B14CE1BC-D58E-B734-2B43-DC735BD0757B}"/>
          </ac:spMkLst>
        </pc:spChg>
        <pc:spChg chg="add del mod">
          <ac:chgData name="颯 安藤" userId="719df93cea659583" providerId="LiveId" clId="{4D6A8C6C-1FCA-431F-BACF-0BA2E6A4F286}" dt="2025-09-27T03:10:04.778" v="5341" actId="478"/>
          <ac:spMkLst>
            <pc:docMk/>
            <pc:sldMk cId="3186826491" sldId="291"/>
            <ac:spMk id="12" creationId="{8CF98C4E-9738-62D4-9FB7-8E4C1AEEDFE0}"/>
          </ac:spMkLst>
        </pc:spChg>
        <pc:spChg chg="add del mod">
          <ac:chgData name="颯 安藤" userId="719df93cea659583" providerId="LiveId" clId="{4D6A8C6C-1FCA-431F-BACF-0BA2E6A4F286}" dt="2025-09-27T03:10:04.778" v="5341" actId="478"/>
          <ac:spMkLst>
            <pc:docMk/>
            <pc:sldMk cId="3186826491" sldId="291"/>
            <ac:spMk id="13" creationId="{79EDEC01-4BED-BEB7-15B6-3F5231897FE2}"/>
          </ac:spMkLst>
        </pc:spChg>
        <pc:spChg chg="add del mod">
          <ac:chgData name="颯 安藤" userId="719df93cea659583" providerId="LiveId" clId="{4D6A8C6C-1FCA-431F-BACF-0BA2E6A4F286}" dt="2025-09-27T03:10:04.778" v="5341" actId="478"/>
          <ac:spMkLst>
            <pc:docMk/>
            <pc:sldMk cId="3186826491" sldId="291"/>
            <ac:spMk id="14" creationId="{9B5BBF6C-0A28-122C-0A92-63CC408F8DB3}"/>
          </ac:spMkLst>
        </pc:spChg>
        <pc:spChg chg="add mod">
          <ac:chgData name="颯 安藤" userId="719df93cea659583" providerId="LiveId" clId="{4D6A8C6C-1FCA-431F-BACF-0BA2E6A4F286}" dt="2025-09-27T03:30:21.587" v="5475" actId="1076"/>
          <ac:spMkLst>
            <pc:docMk/>
            <pc:sldMk cId="3186826491" sldId="291"/>
            <ac:spMk id="15" creationId="{A5920042-9543-B6E8-A897-93C640B4EBB1}"/>
          </ac:spMkLst>
        </pc:spChg>
        <pc:spChg chg="del mod">
          <ac:chgData name="颯 安藤" userId="719df93cea659583" providerId="LiveId" clId="{4D6A8C6C-1FCA-431F-BACF-0BA2E6A4F286}" dt="2025-09-27T03:10:04.778" v="5341" actId="478"/>
          <ac:spMkLst>
            <pc:docMk/>
            <pc:sldMk cId="3186826491" sldId="291"/>
            <ac:spMk id="16" creationId="{82B83D50-33D9-C831-6E58-4438AA77B6AA}"/>
          </ac:spMkLst>
        </pc:spChg>
        <pc:spChg chg="mod">
          <ac:chgData name="颯 安藤" userId="719df93cea659583" providerId="LiveId" clId="{4D6A8C6C-1FCA-431F-BACF-0BA2E6A4F286}" dt="2025-09-27T03:30:45.691" v="5478" actId="1076"/>
          <ac:spMkLst>
            <pc:docMk/>
            <pc:sldMk cId="3186826491" sldId="291"/>
            <ac:spMk id="17" creationId="{223A84B5-6623-1923-0035-A7B06DF0E8F6}"/>
          </ac:spMkLst>
        </pc:spChg>
        <pc:spChg chg="add del">
          <ac:chgData name="颯 安藤" userId="719df93cea659583" providerId="LiveId" clId="{4D6A8C6C-1FCA-431F-BACF-0BA2E6A4F286}" dt="2025-09-27T02:56:12.966" v="4899" actId="478"/>
          <ac:spMkLst>
            <pc:docMk/>
            <pc:sldMk cId="3186826491" sldId="291"/>
            <ac:spMk id="18" creationId="{2B0307D6-F2AA-30FB-ED69-3D18E113B165}"/>
          </ac:spMkLst>
        </pc:spChg>
        <pc:spChg chg="add del">
          <ac:chgData name="颯 安藤" userId="719df93cea659583" providerId="LiveId" clId="{4D6A8C6C-1FCA-431F-BACF-0BA2E6A4F286}" dt="2025-09-27T03:28:10.931" v="5442" actId="11529"/>
          <ac:spMkLst>
            <pc:docMk/>
            <pc:sldMk cId="3186826491" sldId="291"/>
            <ac:spMk id="19" creationId="{14A05BC1-7878-5C6E-339A-8EBB3DD03CAA}"/>
          </ac:spMkLst>
        </pc:spChg>
        <pc:spChg chg="add mod">
          <ac:chgData name="颯 安藤" userId="719df93cea659583" providerId="LiveId" clId="{4D6A8C6C-1FCA-431F-BACF-0BA2E6A4F286}" dt="2025-09-27T03:30:26.551" v="5476" actId="1076"/>
          <ac:spMkLst>
            <pc:docMk/>
            <pc:sldMk cId="3186826491" sldId="291"/>
            <ac:spMk id="20" creationId="{D0F7170F-9F0B-B99F-AA47-D058FD3A55C5}"/>
          </ac:spMkLst>
        </pc:spChg>
        <pc:spChg chg="add del mod">
          <ac:chgData name="颯 安藤" userId="719df93cea659583" providerId="LiveId" clId="{4D6A8C6C-1FCA-431F-BACF-0BA2E6A4F286}" dt="2025-09-27T03:30:02.572" v="5473" actId="478"/>
          <ac:spMkLst>
            <pc:docMk/>
            <pc:sldMk cId="3186826491" sldId="291"/>
            <ac:spMk id="21" creationId="{4041C093-C374-2CB2-466B-8142DD42609F}"/>
          </ac:spMkLst>
        </pc:spChg>
        <pc:spChg chg="add mod">
          <ac:chgData name="颯 安藤" userId="719df93cea659583" providerId="LiveId" clId="{4D6A8C6C-1FCA-431F-BACF-0BA2E6A4F286}" dt="2025-09-27T03:29:51" v="5470" actId="571"/>
          <ac:spMkLst>
            <pc:docMk/>
            <pc:sldMk cId="3186826491" sldId="291"/>
            <ac:spMk id="22" creationId="{CC4AF5D2-8CC0-7ED0-976C-46CB9F22649F}"/>
          </ac:spMkLst>
        </pc:spChg>
        <pc:spChg chg="add mod">
          <ac:chgData name="颯 安藤" userId="719df93cea659583" providerId="LiveId" clId="{4D6A8C6C-1FCA-431F-BACF-0BA2E6A4F286}" dt="2025-09-27T03:29:51" v="5470" actId="571"/>
          <ac:spMkLst>
            <pc:docMk/>
            <pc:sldMk cId="3186826491" sldId="291"/>
            <ac:spMk id="23" creationId="{B9D260E0-6C3F-A2E8-8CC7-72802EF01EE9}"/>
          </ac:spMkLst>
        </pc:spChg>
        <pc:spChg chg="add mod">
          <ac:chgData name="颯 安藤" userId="719df93cea659583" providerId="LiveId" clId="{4D6A8C6C-1FCA-431F-BACF-0BA2E6A4F286}" dt="2025-09-27T03:31:54.297" v="5491" actId="1036"/>
          <ac:spMkLst>
            <pc:docMk/>
            <pc:sldMk cId="3186826491" sldId="291"/>
            <ac:spMk id="24" creationId="{FD52B9C7-70F1-0B18-63FE-AE5B5C43AD89}"/>
          </ac:spMkLst>
        </pc:spChg>
      </pc:sldChg>
      <pc:sldChg chg="add del">
        <pc:chgData name="颯 安藤" userId="719df93cea659583" providerId="LiveId" clId="{4D6A8C6C-1FCA-431F-BACF-0BA2E6A4F286}" dt="2025-09-26T15:42:30.017" v="4636"/>
        <pc:sldMkLst>
          <pc:docMk/>
          <pc:sldMk cId="4163606248" sldId="291"/>
        </pc:sldMkLst>
      </pc:sldChg>
      <pc:sldChg chg="addSp delSp modSp add mod delAnim modAnim">
        <pc:chgData name="颯 安藤" userId="719df93cea659583" providerId="LiveId" clId="{4D6A8C6C-1FCA-431F-BACF-0BA2E6A4F286}" dt="2025-09-27T04:04:12.701" v="6560"/>
        <pc:sldMkLst>
          <pc:docMk/>
          <pc:sldMk cId="4019902988" sldId="292"/>
        </pc:sldMkLst>
        <pc:spChg chg="add mod">
          <ac:chgData name="颯 安藤" userId="719df93cea659583" providerId="LiveId" clId="{4D6A8C6C-1FCA-431F-BACF-0BA2E6A4F286}" dt="2025-09-27T04:04:03.432" v="6559" actId="1076"/>
          <ac:spMkLst>
            <pc:docMk/>
            <pc:sldMk cId="4019902988" sldId="292"/>
            <ac:spMk id="2" creationId="{0A3DD9E3-2CB5-7E2C-3198-BF55D8B450A6}"/>
          </ac:spMkLst>
        </pc:spChg>
        <pc:spChg chg="mod">
          <ac:chgData name="颯 安藤" userId="719df93cea659583" providerId="LiveId" clId="{4D6A8C6C-1FCA-431F-BACF-0BA2E6A4F286}" dt="2025-09-27T03:40:52.243" v="5867" actId="1076"/>
          <ac:spMkLst>
            <pc:docMk/>
            <pc:sldMk cId="4019902988" sldId="292"/>
            <ac:spMk id="3" creationId="{134D2A71-69CC-58E4-A134-820E8EDE7145}"/>
          </ac:spMkLst>
        </pc:spChg>
        <pc:spChg chg="del">
          <ac:chgData name="颯 安藤" userId="719df93cea659583" providerId="LiveId" clId="{4D6A8C6C-1FCA-431F-BACF-0BA2E6A4F286}" dt="2025-09-27T03:13:06.514" v="5358" actId="478"/>
          <ac:spMkLst>
            <pc:docMk/>
            <pc:sldMk cId="4019902988" sldId="292"/>
            <ac:spMk id="4" creationId="{4FF9A949-3177-49CC-D85E-A0F2DE6BDB1E}"/>
          </ac:spMkLst>
        </pc:spChg>
        <pc:spChg chg="del">
          <ac:chgData name="颯 安藤" userId="719df93cea659583" providerId="LiveId" clId="{4D6A8C6C-1FCA-431F-BACF-0BA2E6A4F286}" dt="2025-09-27T03:13:06.514" v="5358" actId="478"/>
          <ac:spMkLst>
            <pc:docMk/>
            <pc:sldMk cId="4019902988" sldId="292"/>
            <ac:spMk id="5" creationId="{BF6F35B6-D21C-7702-0344-CFF7EF49B122}"/>
          </ac:spMkLst>
        </pc:spChg>
        <pc:spChg chg="mod">
          <ac:chgData name="颯 安藤" userId="719df93cea659583" providerId="LiveId" clId="{4D6A8C6C-1FCA-431F-BACF-0BA2E6A4F286}" dt="2025-09-27T03:14:26.722" v="5374"/>
          <ac:spMkLst>
            <pc:docMk/>
            <pc:sldMk cId="4019902988" sldId="292"/>
            <ac:spMk id="6" creationId="{A9A68878-7A37-BDD9-1F54-D0CF7D99A061}"/>
          </ac:spMkLst>
        </pc:spChg>
        <pc:spChg chg="del">
          <ac:chgData name="颯 安藤" userId="719df93cea659583" providerId="LiveId" clId="{4D6A8C6C-1FCA-431F-BACF-0BA2E6A4F286}" dt="2025-09-27T03:13:06.514" v="5358" actId="478"/>
          <ac:spMkLst>
            <pc:docMk/>
            <pc:sldMk cId="4019902988" sldId="292"/>
            <ac:spMk id="7" creationId="{2CF3C8F8-F465-910E-4138-078B03D57576}"/>
          </ac:spMkLst>
        </pc:spChg>
        <pc:spChg chg="del">
          <ac:chgData name="颯 安藤" userId="719df93cea659583" providerId="LiveId" clId="{4D6A8C6C-1FCA-431F-BACF-0BA2E6A4F286}" dt="2025-09-27T03:13:06.514" v="5358" actId="478"/>
          <ac:spMkLst>
            <pc:docMk/>
            <pc:sldMk cId="4019902988" sldId="292"/>
            <ac:spMk id="8" creationId="{17ED7DA2-AB13-4793-8114-EE37FEA10F2F}"/>
          </ac:spMkLst>
        </pc:spChg>
        <pc:spChg chg="del">
          <ac:chgData name="颯 安藤" userId="719df93cea659583" providerId="LiveId" clId="{4D6A8C6C-1FCA-431F-BACF-0BA2E6A4F286}" dt="2025-09-27T03:13:06.514" v="5358" actId="478"/>
          <ac:spMkLst>
            <pc:docMk/>
            <pc:sldMk cId="4019902988" sldId="292"/>
            <ac:spMk id="9" creationId="{BD1E0BEE-0AA9-F2F2-89E2-57C153679758}"/>
          </ac:spMkLst>
        </pc:spChg>
        <pc:spChg chg="del">
          <ac:chgData name="颯 安藤" userId="719df93cea659583" providerId="LiveId" clId="{4D6A8C6C-1FCA-431F-BACF-0BA2E6A4F286}" dt="2025-09-27T03:13:06.514" v="5358" actId="478"/>
          <ac:spMkLst>
            <pc:docMk/>
            <pc:sldMk cId="4019902988" sldId="292"/>
            <ac:spMk id="10" creationId="{04DA98A6-9384-1819-F041-FEBA510D9245}"/>
          </ac:spMkLst>
        </pc:spChg>
        <pc:spChg chg="del">
          <ac:chgData name="颯 安藤" userId="719df93cea659583" providerId="LiveId" clId="{4D6A8C6C-1FCA-431F-BACF-0BA2E6A4F286}" dt="2025-09-27T03:13:06.514" v="5358" actId="478"/>
          <ac:spMkLst>
            <pc:docMk/>
            <pc:sldMk cId="4019902988" sldId="292"/>
            <ac:spMk id="11" creationId="{04BB904B-60EC-84A0-E034-F93A22782809}"/>
          </ac:spMkLst>
        </pc:spChg>
        <pc:spChg chg="mod">
          <ac:chgData name="颯 安藤" userId="719df93cea659583" providerId="LiveId" clId="{4D6A8C6C-1FCA-431F-BACF-0BA2E6A4F286}" dt="2025-09-27T03:40:47.992" v="5866" actId="1076"/>
          <ac:spMkLst>
            <pc:docMk/>
            <pc:sldMk cId="4019902988" sldId="292"/>
            <ac:spMk id="12" creationId="{0B26B2D3-0186-EAFA-0472-536E43015359}"/>
          </ac:spMkLst>
        </pc:spChg>
        <pc:spChg chg="mod">
          <ac:chgData name="颯 安藤" userId="719df93cea659583" providerId="LiveId" clId="{4D6A8C6C-1FCA-431F-BACF-0BA2E6A4F286}" dt="2025-09-27T03:41:05.229" v="5869" actId="1076"/>
          <ac:spMkLst>
            <pc:docMk/>
            <pc:sldMk cId="4019902988" sldId="292"/>
            <ac:spMk id="13" creationId="{D11BC22B-D6FB-1D43-B62B-24FE50743460}"/>
          </ac:spMkLst>
        </pc:spChg>
        <pc:spChg chg="mod">
          <ac:chgData name="颯 安藤" userId="719df93cea659583" providerId="LiveId" clId="{4D6A8C6C-1FCA-431F-BACF-0BA2E6A4F286}" dt="2025-09-27T03:41:08.644" v="5870" actId="1076"/>
          <ac:spMkLst>
            <pc:docMk/>
            <pc:sldMk cId="4019902988" sldId="292"/>
            <ac:spMk id="14" creationId="{13698D52-B655-D5F5-CBCB-CBCB2A24EA6B}"/>
          </ac:spMkLst>
        </pc:spChg>
        <pc:spChg chg="add mod">
          <ac:chgData name="颯 安藤" userId="719df93cea659583" providerId="LiveId" clId="{4D6A8C6C-1FCA-431F-BACF-0BA2E6A4F286}" dt="2025-09-27T04:03:57.592" v="6558" actId="1076"/>
          <ac:spMkLst>
            <pc:docMk/>
            <pc:sldMk cId="4019902988" sldId="292"/>
            <ac:spMk id="15" creationId="{48CCD4A7-ED65-3396-3584-FD5A811A9A90}"/>
          </ac:spMkLst>
        </pc:spChg>
        <pc:spChg chg="mod">
          <ac:chgData name="颯 安藤" userId="719df93cea659583" providerId="LiveId" clId="{4D6A8C6C-1FCA-431F-BACF-0BA2E6A4F286}" dt="2025-09-27T03:41:00.035" v="5868" actId="1076"/>
          <ac:spMkLst>
            <pc:docMk/>
            <pc:sldMk cId="4019902988" sldId="292"/>
            <ac:spMk id="16" creationId="{4B27134A-6496-4DD3-7BD3-332EB9EA2CA0}"/>
          </ac:spMkLst>
        </pc:spChg>
        <pc:spChg chg="del">
          <ac:chgData name="颯 安藤" userId="719df93cea659583" providerId="LiveId" clId="{4D6A8C6C-1FCA-431F-BACF-0BA2E6A4F286}" dt="2025-09-27T03:13:06.514" v="5358" actId="478"/>
          <ac:spMkLst>
            <pc:docMk/>
            <pc:sldMk cId="4019902988" sldId="292"/>
            <ac:spMk id="17" creationId="{DE74CAFF-DCCB-CCA3-2F9E-4F3F3474084A}"/>
          </ac:spMkLst>
        </pc:spChg>
      </pc:sldChg>
      <pc:sldChg chg="addSp delSp modSp add mod delAnim modAnim">
        <pc:chgData name="颯 安藤" userId="719df93cea659583" providerId="LiveId" clId="{4D6A8C6C-1FCA-431F-BACF-0BA2E6A4F286}" dt="2025-09-27T04:19:59.644" v="7071" actId="1037"/>
        <pc:sldMkLst>
          <pc:docMk/>
          <pc:sldMk cId="49193794" sldId="293"/>
        </pc:sldMkLst>
        <pc:spChg chg="add mod">
          <ac:chgData name="颯 安藤" userId="719df93cea659583" providerId="LiveId" clId="{4D6A8C6C-1FCA-431F-BACF-0BA2E6A4F286}" dt="2025-09-27T04:18:30.868" v="7053" actId="1076"/>
          <ac:spMkLst>
            <pc:docMk/>
            <pc:sldMk cId="49193794" sldId="293"/>
            <ac:spMk id="2" creationId="{866301B5-9238-734E-D129-865FA5CEAC88}"/>
          </ac:spMkLst>
        </pc:spChg>
        <pc:spChg chg="add mod">
          <ac:chgData name="颯 安藤" userId="719df93cea659583" providerId="LiveId" clId="{4D6A8C6C-1FCA-431F-BACF-0BA2E6A4F286}" dt="2025-09-27T04:17:46.346" v="7047" actId="1076"/>
          <ac:spMkLst>
            <pc:docMk/>
            <pc:sldMk cId="49193794" sldId="293"/>
            <ac:spMk id="3" creationId="{9EE470BB-177B-E578-143F-8B98B1CB4361}"/>
          </ac:spMkLst>
        </pc:spChg>
        <pc:spChg chg="add mod">
          <ac:chgData name="颯 安藤" userId="719df93cea659583" providerId="LiveId" clId="{4D6A8C6C-1FCA-431F-BACF-0BA2E6A4F286}" dt="2025-09-27T04:17:46.346" v="7047" actId="1076"/>
          <ac:spMkLst>
            <pc:docMk/>
            <pc:sldMk cId="49193794" sldId="293"/>
            <ac:spMk id="4" creationId="{33137AB4-A171-88C5-AF61-4B68BBCEA9BE}"/>
          </ac:spMkLst>
        </pc:spChg>
        <pc:spChg chg="add mod">
          <ac:chgData name="颯 安藤" userId="719df93cea659583" providerId="LiveId" clId="{4D6A8C6C-1FCA-431F-BACF-0BA2E6A4F286}" dt="2025-09-27T04:19:03.798" v="7058" actId="1076"/>
          <ac:spMkLst>
            <pc:docMk/>
            <pc:sldMk cId="49193794" sldId="293"/>
            <ac:spMk id="5" creationId="{65483D1C-0B71-9B97-29AB-19E5601B1311}"/>
          </ac:spMkLst>
        </pc:spChg>
        <pc:spChg chg="mod">
          <ac:chgData name="颯 安藤" userId="719df93cea659583" providerId="LiveId" clId="{4D6A8C6C-1FCA-431F-BACF-0BA2E6A4F286}" dt="2025-09-27T03:59:33.101" v="6491"/>
          <ac:spMkLst>
            <pc:docMk/>
            <pc:sldMk cId="49193794" sldId="293"/>
            <ac:spMk id="6" creationId="{CFFC8250-3656-87C0-FD12-01079DE8E086}"/>
          </ac:spMkLst>
        </pc:spChg>
        <pc:spChg chg="add mod">
          <ac:chgData name="颯 安藤" userId="719df93cea659583" providerId="LiveId" clId="{4D6A8C6C-1FCA-431F-BACF-0BA2E6A4F286}" dt="2025-09-27T04:18:59.450" v="7057" actId="1076"/>
          <ac:spMkLst>
            <pc:docMk/>
            <pc:sldMk cId="49193794" sldId="293"/>
            <ac:spMk id="7" creationId="{76A5231B-FC59-8AC5-35A8-0A04333DD932}"/>
          </ac:spMkLst>
        </pc:spChg>
        <pc:spChg chg="add mod">
          <ac:chgData name="颯 安藤" userId="719df93cea659583" providerId="LiveId" clId="{4D6A8C6C-1FCA-431F-BACF-0BA2E6A4F286}" dt="2025-09-27T04:18:59.450" v="7057" actId="1076"/>
          <ac:spMkLst>
            <pc:docMk/>
            <pc:sldMk cId="49193794" sldId="293"/>
            <ac:spMk id="8" creationId="{A9EF098B-D533-C552-5B34-65A1C913E811}"/>
          </ac:spMkLst>
        </pc:spChg>
        <pc:spChg chg="add mod">
          <ac:chgData name="颯 安藤" userId="719df93cea659583" providerId="LiveId" clId="{4D6A8C6C-1FCA-431F-BACF-0BA2E6A4F286}" dt="2025-09-27T04:19:59.644" v="7071" actId="1037"/>
          <ac:spMkLst>
            <pc:docMk/>
            <pc:sldMk cId="49193794" sldId="293"/>
            <ac:spMk id="9" creationId="{E6C93DF6-879F-AC35-8BCF-E585A39D3F56}"/>
          </ac:spMkLst>
        </pc:spChg>
        <pc:spChg chg="del">
          <ac:chgData name="颯 安藤" userId="719df93cea659583" providerId="LiveId" clId="{4D6A8C6C-1FCA-431F-BACF-0BA2E6A4F286}" dt="2025-09-27T03:55:46.366" v="6439" actId="478"/>
          <ac:spMkLst>
            <pc:docMk/>
            <pc:sldMk cId="49193794" sldId="293"/>
            <ac:spMk id="23" creationId="{E11FB76B-C20F-3624-C74C-9114465752D8}"/>
          </ac:spMkLst>
        </pc:spChg>
        <pc:spChg chg="del">
          <ac:chgData name="颯 安藤" userId="719df93cea659583" providerId="LiveId" clId="{4D6A8C6C-1FCA-431F-BACF-0BA2E6A4F286}" dt="2025-09-27T03:55:43.480" v="6438" actId="478"/>
          <ac:spMkLst>
            <pc:docMk/>
            <pc:sldMk cId="49193794" sldId="293"/>
            <ac:spMk id="25" creationId="{AC9BA372-F264-94C1-3646-2EFAC6C39486}"/>
          </ac:spMkLst>
        </pc:spChg>
        <pc:spChg chg="mod">
          <ac:chgData name="颯 安藤" userId="719df93cea659583" providerId="LiveId" clId="{4D6A8C6C-1FCA-431F-BACF-0BA2E6A4F286}" dt="2025-09-27T04:18:34.927" v="7054" actId="1076"/>
          <ac:spMkLst>
            <pc:docMk/>
            <pc:sldMk cId="49193794" sldId="293"/>
            <ac:spMk id="34" creationId="{72306D8C-22FF-04AE-574F-D2BEE6F7B082}"/>
          </ac:spMkLst>
        </pc:spChg>
        <pc:spChg chg="del">
          <ac:chgData name="颯 安藤" userId="719df93cea659583" providerId="LiveId" clId="{4D6A8C6C-1FCA-431F-BACF-0BA2E6A4F286}" dt="2025-09-27T03:55:43.480" v="6438" actId="478"/>
          <ac:spMkLst>
            <pc:docMk/>
            <pc:sldMk cId="49193794" sldId="293"/>
            <ac:spMk id="42" creationId="{92DA3250-4F38-E0B4-EF91-917F36384477}"/>
          </ac:spMkLst>
        </pc:spChg>
        <pc:spChg chg="del">
          <ac:chgData name="颯 安藤" userId="719df93cea659583" providerId="LiveId" clId="{4D6A8C6C-1FCA-431F-BACF-0BA2E6A4F286}" dt="2025-09-27T03:55:43.480" v="6438" actId="478"/>
          <ac:spMkLst>
            <pc:docMk/>
            <pc:sldMk cId="49193794" sldId="293"/>
            <ac:spMk id="44" creationId="{0D546E4F-DAE0-E833-678E-FBDB4C0119D2}"/>
          </ac:spMkLst>
        </pc:spChg>
        <pc:spChg chg="del">
          <ac:chgData name="颯 安藤" userId="719df93cea659583" providerId="LiveId" clId="{4D6A8C6C-1FCA-431F-BACF-0BA2E6A4F286}" dt="2025-09-27T03:55:43.480" v="6438" actId="478"/>
          <ac:spMkLst>
            <pc:docMk/>
            <pc:sldMk cId="49193794" sldId="293"/>
            <ac:spMk id="45" creationId="{EFE15380-B4B1-44FF-5BE1-924D6A6A64D0}"/>
          </ac:spMkLst>
        </pc:spChg>
        <pc:spChg chg="mod">
          <ac:chgData name="颯 安藤" userId="719df93cea659583" providerId="LiveId" clId="{4D6A8C6C-1FCA-431F-BACF-0BA2E6A4F286}" dt="2025-09-27T04:18:48.776" v="7055" actId="1076"/>
          <ac:spMkLst>
            <pc:docMk/>
            <pc:sldMk cId="49193794" sldId="293"/>
            <ac:spMk id="46" creationId="{C81CD6D8-0247-64A2-7C08-6450695EBB9E}"/>
          </ac:spMkLst>
        </pc:spChg>
        <pc:spChg chg="del mod">
          <ac:chgData name="颯 安藤" userId="719df93cea659583" providerId="LiveId" clId="{4D6A8C6C-1FCA-431F-BACF-0BA2E6A4F286}" dt="2025-09-27T03:55:51.933" v="6441" actId="478"/>
          <ac:spMkLst>
            <pc:docMk/>
            <pc:sldMk cId="49193794" sldId="293"/>
            <ac:spMk id="47" creationId="{C0C08E1E-73ED-4BA2-5EBC-54D5242BAB5A}"/>
          </ac:spMkLst>
        </pc:spChg>
      </pc:sldChg>
    </pc:docChg>
  </pc:docChgLst>
  <pc:docChgLst>
    <pc:chgData name="颯 安藤" userId="719df93cea659583" providerId="LiveId" clId="{BB29380D-CF4A-47FF-8D8C-2E6A593A303C}"/>
    <pc:docChg chg="undo redo custSel addSld delSld modSld sldOrd">
      <pc:chgData name="颯 安藤" userId="719df93cea659583" providerId="LiveId" clId="{BB29380D-CF4A-47FF-8D8C-2E6A593A303C}" dt="2025-08-30T15:15:24.963" v="3289" actId="1037"/>
      <pc:docMkLst>
        <pc:docMk/>
      </pc:docMkLst>
      <pc:sldChg chg="addSp modSp mod modAnim">
        <pc:chgData name="颯 安藤" userId="719df93cea659583" providerId="LiveId" clId="{BB29380D-CF4A-47FF-8D8C-2E6A593A303C}" dt="2025-08-30T15:12:15.586" v="3257"/>
        <pc:sldMkLst>
          <pc:docMk/>
          <pc:sldMk cId="1919449170" sldId="257"/>
        </pc:sldMkLst>
        <pc:spChg chg="mod">
          <ac:chgData name="颯 安藤" userId="719df93cea659583" providerId="LiveId" clId="{BB29380D-CF4A-47FF-8D8C-2E6A593A303C}" dt="2025-08-28T15:35:47.662" v="17"/>
          <ac:spMkLst>
            <pc:docMk/>
            <pc:sldMk cId="1919449170" sldId="257"/>
            <ac:spMk id="5" creationId="{E742F5A0-375F-9497-D55B-6E0DF74102A7}"/>
          </ac:spMkLst>
        </pc:spChg>
        <pc:spChg chg="mod">
          <ac:chgData name="颯 安藤" userId="719df93cea659583" providerId="LiveId" clId="{BB29380D-CF4A-47FF-8D8C-2E6A593A303C}" dt="2025-08-28T15:37:16.839" v="56"/>
          <ac:spMkLst>
            <pc:docMk/>
            <pc:sldMk cId="1919449170" sldId="257"/>
            <ac:spMk id="6" creationId="{D70AA20A-FEB6-F891-CE91-F9F291812A97}"/>
          </ac:spMkLst>
        </pc:spChg>
      </pc:sldChg>
      <pc:sldChg chg="addSp delSp modSp mod addAnim delAnim modAnim modCm">
        <pc:chgData name="颯 安藤" userId="719df93cea659583" providerId="LiveId" clId="{BB29380D-CF4A-47FF-8D8C-2E6A593A303C}" dt="2025-08-30T15:04:17.701" v="3048"/>
        <pc:sldMkLst>
          <pc:docMk/>
          <pc:sldMk cId="3696811967" sldId="271"/>
        </pc:sldMkLst>
        <pc:spChg chg="add mod">
          <ac:chgData name="颯 安藤" userId="719df93cea659583" providerId="LiveId" clId="{BB29380D-CF4A-47FF-8D8C-2E6A593A303C}" dt="2025-08-30T04:34:15.698" v="1374" actId="1076"/>
          <ac:spMkLst>
            <pc:docMk/>
            <pc:sldMk cId="3696811967" sldId="271"/>
            <ac:spMk id="42" creationId="{48AC8558-1FDC-4110-0C50-D83FE02CB583}"/>
          </ac:spMkLst>
        </pc:spChg>
        <pc:spChg chg="add mod">
          <ac:chgData name="颯 安藤" userId="719df93cea659583" providerId="LiveId" clId="{BB29380D-CF4A-47FF-8D8C-2E6A593A303C}" dt="2025-08-30T04:38:32.883" v="1447" actId="1076"/>
          <ac:spMkLst>
            <pc:docMk/>
            <pc:sldMk cId="3696811967" sldId="271"/>
            <ac:spMk id="45" creationId="{693F3D48-9293-FEB7-8F14-4043240FC0EE}"/>
          </ac:spMkLst>
        </pc:spChg>
        <pc:spChg chg="add mod">
          <ac:chgData name="颯 安藤" userId="719df93cea659583" providerId="LiveId" clId="{BB29380D-CF4A-47FF-8D8C-2E6A593A303C}" dt="2025-08-30T04:39:05.253" v="1472" actId="1037"/>
          <ac:spMkLst>
            <pc:docMk/>
            <pc:sldMk cId="3696811967" sldId="271"/>
            <ac:spMk id="47" creationId="{800E4F6C-0E82-6C4E-D294-B42AB1347670}"/>
          </ac:spMkLst>
        </pc:spChg>
      </pc:sldChg>
      <pc:sldChg chg="modSp del mod">
        <pc:chgData name="颯 安藤" userId="719df93cea659583" providerId="LiveId" clId="{BB29380D-CF4A-47FF-8D8C-2E6A593A303C}" dt="2025-08-30T04:46:30.574" v="1633" actId="47"/>
        <pc:sldMkLst>
          <pc:docMk/>
          <pc:sldMk cId="3735546498" sldId="272"/>
        </pc:sldMkLst>
      </pc:sldChg>
      <pc:sldChg chg="del">
        <pc:chgData name="颯 安藤" userId="719df93cea659583" providerId="LiveId" clId="{BB29380D-CF4A-47FF-8D8C-2E6A593A303C}" dt="2025-08-30T04:25:17.991" v="1268" actId="2696"/>
        <pc:sldMkLst>
          <pc:docMk/>
          <pc:sldMk cId="564740742" sldId="273"/>
        </pc:sldMkLst>
      </pc:sldChg>
      <pc:sldChg chg="del">
        <pc:chgData name="颯 安藤" userId="719df93cea659583" providerId="LiveId" clId="{BB29380D-CF4A-47FF-8D8C-2E6A593A303C}" dt="2025-08-30T04:46:32.668" v="1634" actId="47"/>
        <pc:sldMkLst>
          <pc:docMk/>
          <pc:sldMk cId="2918324774" sldId="274"/>
        </pc:sldMkLst>
      </pc:sldChg>
      <pc:sldChg chg="del">
        <pc:chgData name="颯 安藤" userId="719df93cea659583" providerId="LiveId" clId="{BB29380D-CF4A-47FF-8D8C-2E6A593A303C}" dt="2025-08-30T04:46:34.434" v="1635" actId="47"/>
        <pc:sldMkLst>
          <pc:docMk/>
          <pc:sldMk cId="3660188200" sldId="275"/>
        </pc:sldMkLst>
      </pc:sldChg>
      <pc:sldChg chg="del">
        <pc:chgData name="颯 安藤" userId="719df93cea659583" providerId="LiveId" clId="{BB29380D-CF4A-47FF-8D8C-2E6A593A303C}" dt="2025-08-30T04:46:35.971" v="1636" actId="47"/>
        <pc:sldMkLst>
          <pc:docMk/>
          <pc:sldMk cId="1326113283" sldId="276"/>
        </pc:sldMkLst>
      </pc:sldChg>
      <pc:sldChg chg="modSp del">
        <pc:chgData name="颯 安藤" userId="719df93cea659583" providerId="LiveId" clId="{BB29380D-CF4A-47FF-8D8C-2E6A593A303C}" dt="2025-08-30T14:57:22.935" v="2787" actId="2696"/>
        <pc:sldMkLst>
          <pc:docMk/>
          <pc:sldMk cId="1727196779" sldId="278"/>
        </pc:sldMkLst>
      </pc:sldChg>
      <pc:sldChg chg="del">
        <pc:chgData name="颯 安藤" userId="719df93cea659583" providerId="LiveId" clId="{BB29380D-CF4A-47FF-8D8C-2E6A593A303C}" dt="2025-08-30T04:25:08.747" v="1267" actId="2696"/>
        <pc:sldMkLst>
          <pc:docMk/>
          <pc:sldMk cId="1331242324" sldId="279"/>
        </pc:sldMkLst>
      </pc:sldChg>
      <pc:sldChg chg="addSp delSp modSp add mod ord delAnim modAnim modCm">
        <pc:chgData name="颯 安藤" userId="719df93cea659583" providerId="LiveId" clId="{BB29380D-CF4A-47FF-8D8C-2E6A593A303C}" dt="2025-08-30T14:43:33.767" v="2237" actId="20577"/>
        <pc:sldMkLst>
          <pc:docMk/>
          <pc:sldMk cId="2154075560" sldId="280"/>
        </pc:sldMkLst>
        <pc:spChg chg="mod topLvl">
          <ac:chgData name="颯 安藤" userId="719df93cea659583" providerId="LiveId" clId="{BB29380D-CF4A-47FF-8D8C-2E6A593A303C}" dt="2025-08-30T05:05:06.616" v="1668" actId="164"/>
          <ac:spMkLst>
            <pc:docMk/>
            <pc:sldMk cId="2154075560" sldId="280"/>
            <ac:spMk id="2" creationId="{E552BF3A-7DB6-1768-7334-33151B4E4AB4}"/>
          </ac:spMkLst>
        </pc:spChg>
        <pc:spChg chg="mod topLvl">
          <ac:chgData name="颯 安藤" userId="719df93cea659583" providerId="LiveId" clId="{BB29380D-CF4A-47FF-8D8C-2E6A593A303C}" dt="2025-08-30T05:02:10.691" v="1658" actId="164"/>
          <ac:spMkLst>
            <pc:docMk/>
            <pc:sldMk cId="2154075560" sldId="280"/>
            <ac:spMk id="4" creationId="{BB05F36C-2306-AAAA-9063-7EC1DD57C5D5}"/>
          </ac:spMkLst>
        </pc:spChg>
        <pc:spChg chg="mod">
          <ac:chgData name="颯 安藤" userId="719df93cea659583" providerId="LiveId" clId="{BB29380D-CF4A-47FF-8D8C-2E6A593A303C}" dt="2025-08-30T14:43:33.767" v="2237" actId="20577"/>
          <ac:spMkLst>
            <pc:docMk/>
            <pc:sldMk cId="2154075560" sldId="280"/>
            <ac:spMk id="6" creationId="{2BB756C9-5BDF-8C8C-FEEB-817945126E99}"/>
          </ac:spMkLst>
        </pc:spChg>
        <pc:spChg chg="add mod">
          <ac:chgData name="颯 安藤" userId="719df93cea659583" providerId="LiveId" clId="{BB29380D-CF4A-47FF-8D8C-2E6A593A303C}" dt="2025-08-30T05:02:10.691" v="1658" actId="164"/>
          <ac:spMkLst>
            <pc:docMk/>
            <pc:sldMk cId="2154075560" sldId="280"/>
            <ac:spMk id="11" creationId="{FC845BFF-4AAC-FD78-9B1A-F75BFC63BD6F}"/>
          </ac:spMkLst>
        </pc:spChg>
        <pc:spChg chg="mod topLvl">
          <ac:chgData name="颯 安藤" userId="719df93cea659583" providerId="LiveId" clId="{BB29380D-CF4A-47FF-8D8C-2E6A593A303C}" dt="2025-08-30T05:05:06.616" v="1668" actId="164"/>
          <ac:spMkLst>
            <pc:docMk/>
            <pc:sldMk cId="2154075560" sldId="280"/>
            <ac:spMk id="25" creationId="{2B32E726-B06D-C3E0-4F4E-6805790ED6D7}"/>
          </ac:spMkLst>
        </pc:spChg>
        <pc:grpChg chg="add mod">
          <ac:chgData name="颯 安藤" userId="719df93cea659583" providerId="LiveId" clId="{BB29380D-CF4A-47FF-8D8C-2E6A593A303C}" dt="2025-08-30T05:02:10.691" v="1658" actId="164"/>
          <ac:grpSpMkLst>
            <pc:docMk/>
            <pc:sldMk cId="2154075560" sldId="280"/>
            <ac:grpSpMk id="17" creationId="{2ED79987-0D9D-85C1-021C-274A2FEFF07C}"/>
          </ac:grpSpMkLst>
        </pc:grpChg>
      </pc:sldChg>
      <pc:sldChg chg="addSp delSp modSp add mod delAnim modAnim modCm">
        <pc:chgData name="颯 安藤" userId="719df93cea659583" providerId="LiveId" clId="{BB29380D-CF4A-47FF-8D8C-2E6A593A303C}" dt="2025-08-30T14:43:35.764" v="2238" actId="20577"/>
        <pc:sldMkLst>
          <pc:docMk/>
          <pc:sldMk cId="4294578358" sldId="281"/>
        </pc:sldMkLst>
      </pc:sldChg>
      <pc:sldChg chg="addSp delSp modSp add mod delAnim modAnim">
        <pc:chgData name="颯 安藤" userId="719df93cea659583" providerId="LiveId" clId="{BB29380D-CF4A-47FF-8D8C-2E6A593A303C}" dt="2025-08-30T14:43:38.128" v="2239" actId="20577"/>
        <pc:sldMkLst>
          <pc:docMk/>
          <pc:sldMk cId="336116844" sldId="282"/>
        </pc:sldMkLst>
      </pc:sldChg>
      <pc:sldChg chg="new del">
        <pc:chgData name="颯 安藤" userId="719df93cea659583" providerId="LiveId" clId="{BB29380D-CF4A-47FF-8D8C-2E6A593A303C}" dt="2025-08-30T05:15:19.189" v="1708" actId="680"/>
        <pc:sldMkLst>
          <pc:docMk/>
          <pc:sldMk cId="1208974429" sldId="283"/>
        </pc:sldMkLst>
      </pc:sldChg>
      <pc:sldChg chg="addSp modSp add mod ord modAnim">
        <pc:chgData name="颯 安藤" userId="719df93cea659583" providerId="LiveId" clId="{BB29380D-CF4A-47FF-8D8C-2E6A593A303C}" dt="2025-08-30T15:14:15.431" v="3273" actId="1076"/>
        <pc:sldMkLst>
          <pc:docMk/>
          <pc:sldMk cId="4081051614" sldId="283"/>
        </pc:sldMkLst>
      </pc:sldChg>
      <pc:sldChg chg="addSp modSp add mod modAnim">
        <pc:chgData name="颯 安藤" userId="719df93cea659583" providerId="LiveId" clId="{BB29380D-CF4A-47FF-8D8C-2E6A593A303C}" dt="2025-08-30T15:15:24.963" v="3289" actId="1037"/>
        <pc:sldMkLst>
          <pc:docMk/>
          <pc:sldMk cId="2941199440" sldId="284"/>
        </pc:sldMkLst>
      </pc:sldChg>
      <pc:sldChg chg="new del">
        <pc:chgData name="颯 安藤" userId="719df93cea659583" providerId="LiveId" clId="{BB29380D-CF4A-47FF-8D8C-2E6A593A303C}" dt="2025-08-30T15:14:31.601" v="3275" actId="680"/>
        <pc:sldMkLst>
          <pc:docMk/>
          <pc:sldMk cId="3631034575" sldId="28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5838" y="0"/>
            <a:ext cx="2949787" cy="498693"/>
          </a:xfrm>
          <a:prstGeom prst="rect">
            <a:avLst/>
          </a:prstGeom>
        </p:spPr>
        <p:txBody>
          <a:bodyPr vert="horz" lIns="91440" tIns="45720" rIns="91440" bIns="45720" rtlCol="0"/>
          <a:lstStyle>
            <a:lvl1pPr algn="r">
              <a:defRPr sz="1200"/>
            </a:lvl1pPr>
          </a:lstStyle>
          <a:p>
            <a:fld id="{F5D7BFDD-9F2B-4B8F-83A7-B4633D1D1F16}" type="datetimeFigureOut">
              <a:rPr kumimoji="1" lang="ja-JP" altLang="en-US" smtClean="0"/>
              <a:t>2026/4/23</a:t>
            </a:fld>
            <a:endParaRPr kumimoji="1" lang="ja-JP" altLang="en-US"/>
          </a:p>
        </p:txBody>
      </p:sp>
      <p:sp>
        <p:nvSpPr>
          <p:cNvPr id="4" name="フッター プレースホルダー 3"/>
          <p:cNvSpPr>
            <a:spLocks noGrp="1"/>
          </p:cNvSpPr>
          <p:nvPr>
            <p:ph type="ftr" sz="quarter" idx="2"/>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5838" y="9440647"/>
            <a:ext cx="2949787" cy="498692"/>
          </a:xfrm>
          <a:prstGeom prst="rect">
            <a:avLst/>
          </a:prstGeom>
        </p:spPr>
        <p:txBody>
          <a:bodyPr vert="horz" lIns="91440" tIns="45720" rIns="91440" bIns="45720" rtlCol="0" anchor="b"/>
          <a:lstStyle>
            <a:lvl1pPr algn="r">
              <a:defRPr sz="1200"/>
            </a:lvl1pPr>
          </a:lstStyle>
          <a:p>
            <a:fld id="{1552FDED-C7B4-4F9C-A7F1-73FE8C4DA8F8}" type="slidenum">
              <a:rPr kumimoji="1" lang="ja-JP" altLang="en-US" smtClean="0"/>
              <a:t>‹#›</a:t>
            </a:fld>
            <a:endParaRPr kumimoji="1" lang="ja-JP" altLang="en-US"/>
          </a:p>
        </p:txBody>
      </p:sp>
    </p:spTree>
    <p:extLst>
      <p:ext uri="{BB962C8B-B14F-4D97-AF65-F5344CB8AC3E}">
        <p14:creationId xmlns:p14="http://schemas.microsoft.com/office/powerpoint/2010/main" val="32507887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8A0864DA-6C19-4D30-A493-A97E187B5291}" type="datetimeFigureOut">
              <a:rPr kumimoji="1" lang="ja-JP" altLang="en-US" smtClean="0"/>
              <a:t>2026/4/23</a:t>
            </a:fld>
            <a:endParaRPr kumimoji="1" lang="ja-JP" altLang="en-US"/>
          </a:p>
        </p:txBody>
      </p:sp>
      <p:sp>
        <p:nvSpPr>
          <p:cNvPr id="4" name="スライド イメージ プレースホルダー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2B51209B-25F1-49CA-995E-C222296142E4}" type="slidenum">
              <a:rPr kumimoji="1" lang="ja-JP" altLang="en-US" smtClean="0"/>
              <a:t>‹#›</a:t>
            </a:fld>
            <a:endParaRPr kumimoji="1" lang="ja-JP" altLang="en-US"/>
          </a:p>
        </p:txBody>
      </p:sp>
    </p:spTree>
    <p:extLst>
      <p:ext uri="{BB962C8B-B14F-4D97-AF65-F5344CB8AC3E}">
        <p14:creationId xmlns:p14="http://schemas.microsoft.com/office/powerpoint/2010/main" val="260984452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42677-3372-9C76-F6DD-CD2F213CA36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90764D8-3E7F-0F2A-26BD-342BE52EC60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D6D4510-75D6-8BF6-B7C2-39345B256BC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0156C19-B899-6C7B-0E6D-652F21588F4F}"/>
              </a:ext>
            </a:extLst>
          </p:cNvPr>
          <p:cNvSpPr>
            <a:spLocks noGrp="1"/>
          </p:cNvSpPr>
          <p:nvPr>
            <p:ph type="sldNum" sz="quarter" idx="5"/>
          </p:nvPr>
        </p:nvSpPr>
        <p:spPr/>
        <p:txBody>
          <a:bodyPr/>
          <a:lstStyle/>
          <a:p>
            <a:fld id="{2B51209B-25F1-49CA-995E-C222296142E4}" type="slidenum">
              <a:rPr kumimoji="1" lang="ja-JP" altLang="en-US" smtClean="0"/>
              <a:t>11</a:t>
            </a:fld>
            <a:endParaRPr kumimoji="1" lang="ja-JP" altLang="en-US"/>
          </a:p>
        </p:txBody>
      </p:sp>
    </p:spTree>
    <p:extLst>
      <p:ext uri="{BB962C8B-B14F-4D97-AF65-F5344CB8AC3E}">
        <p14:creationId xmlns:p14="http://schemas.microsoft.com/office/powerpoint/2010/main" val="2785197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21BA5385-8686-41B4-8411-59107EFDB986}" type="datetimeFigureOut">
              <a:rPr kumimoji="1" lang="ja-JP" altLang="en-US" smtClean="0"/>
              <a:t>2026/4/23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FA8497-30D6-41E5-B380-041559133083}" type="slidenum">
              <a:rPr kumimoji="1" lang="ja-JP" altLang="en-US" smtClean="0"/>
              <a:t>‹#›</a:t>
            </a:fld>
            <a:endParaRPr kumimoji="1" lang="ja-JP" altLang="en-US"/>
          </a:p>
        </p:txBody>
      </p:sp>
    </p:spTree>
    <p:extLst>
      <p:ext uri="{BB962C8B-B14F-4D97-AF65-F5344CB8AC3E}">
        <p14:creationId xmlns:p14="http://schemas.microsoft.com/office/powerpoint/2010/main" val="34076209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1BA5385-8686-41B4-8411-59107EFDB986}" type="datetimeFigureOut">
              <a:rPr kumimoji="1" lang="ja-JP" altLang="en-US" smtClean="0"/>
              <a:t>2026/4/23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FA8497-30D6-41E5-B380-041559133083}" type="slidenum">
              <a:rPr kumimoji="1" lang="ja-JP" altLang="en-US" smtClean="0"/>
              <a:t>‹#›</a:t>
            </a:fld>
            <a:endParaRPr kumimoji="1" lang="ja-JP" altLang="en-US"/>
          </a:p>
        </p:txBody>
      </p:sp>
    </p:spTree>
    <p:extLst>
      <p:ext uri="{BB962C8B-B14F-4D97-AF65-F5344CB8AC3E}">
        <p14:creationId xmlns:p14="http://schemas.microsoft.com/office/powerpoint/2010/main" val="247237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1BA5385-8686-41B4-8411-59107EFDB986}" type="datetimeFigureOut">
              <a:rPr kumimoji="1" lang="ja-JP" altLang="en-US" smtClean="0"/>
              <a:t>2026/4/23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FA8497-30D6-41E5-B380-041559133083}" type="slidenum">
              <a:rPr kumimoji="1" lang="ja-JP" altLang="en-US" smtClean="0"/>
              <a:t>‹#›</a:t>
            </a:fld>
            <a:endParaRPr kumimoji="1" lang="ja-JP" altLang="en-US"/>
          </a:p>
        </p:txBody>
      </p:sp>
    </p:spTree>
    <p:extLst>
      <p:ext uri="{BB962C8B-B14F-4D97-AF65-F5344CB8AC3E}">
        <p14:creationId xmlns:p14="http://schemas.microsoft.com/office/powerpoint/2010/main" val="885236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1BA5385-8686-41B4-8411-59107EFDB986}" type="datetimeFigureOut">
              <a:rPr kumimoji="1" lang="ja-JP" altLang="en-US" smtClean="0"/>
              <a:t>2026/4/23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FA8497-30D6-41E5-B380-041559133083}" type="slidenum">
              <a:rPr kumimoji="1" lang="ja-JP" altLang="en-US" smtClean="0"/>
              <a:t>‹#›</a:t>
            </a:fld>
            <a:endParaRPr kumimoji="1" lang="ja-JP" altLang="en-US"/>
          </a:p>
        </p:txBody>
      </p:sp>
    </p:spTree>
    <p:extLst>
      <p:ext uri="{BB962C8B-B14F-4D97-AF65-F5344CB8AC3E}">
        <p14:creationId xmlns:p14="http://schemas.microsoft.com/office/powerpoint/2010/main" val="3764129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1BA5385-8686-41B4-8411-59107EFDB986}" type="datetimeFigureOut">
              <a:rPr kumimoji="1" lang="ja-JP" altLang="en-US" smtClean="0"/>
              <a:t>2026/4/23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FA8497-30D6-41E5-B380-041559133083}" type="slidenum">
              <a:rPr kumimoji="1" lang="ja-JP" altLang="en-US" smtClean="0"/>
              <a:t>‹#›</a:t>
            </a:fld>
            <a:endParaRPr kumimoji="1" lang="ja-JP" altLang="en-US"/>
          </a:p>
        </p:txBody>
      </p:sp>
    </p:spTree>
    <p:extLst>
      <p:ext uri="{BB962C8B-B14F-4D97-AF65-F5344CB8AC3E}">
        <p14:creationId xmlns:p14="http://schemas.microsoft.com/office/powerpoint/2010/main" val="2418342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21BA5385-8686-41B4-8411-59107EFDB986}" type="datetimeFigureOut">
              <a:rPr kumimoji="1" lang="ja-JP" altLang="en-US" smtClean="0"/>
              <a:t>2026/4/23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FA8497-30D6-41E5-B380-041559133083}" type="slidenum">
              <a:rPr kumimoji="1" lang="ja-JP" altLang="en-US" smtClean="0"/>
              <a:t>‹#›</a:t>
            </a:fld>
            <a:endParaRPr kumimoji="1" lang="ja-JP" altLang="en-US"/>
          </a:p>
        </p:txBody>
      </p:sp>
    </p:spTree>
    <p:extLst>
      <p:ext uri="{BB962C8B-B14F-4D97-AF65-F5344CB8AC3E}">
        <p14:creationId xmlns:p14="http://schemas.microsoft.com/office/powerpoint/2010/main" val="3711357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39788" y="2505075"/>
            <a:ext cx="5157787"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21BA5385-8686-41B4-8411-59107EFDB986}" type="datetimeFigureOut">
              <a:rPr kumimoji="1" lang="ja-JP" altLang="en-US" smtClean="0"/>
              <a:t>2026/4/23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AFA8497-30D6-41E5-B380-041559133083}" type="slidenum">
              <a:rPr kumimoji="1" lang="ja-JP" altLang="en-US" smtClean="0"/>
              <a:t>‹#›</a:t>
            </a:fld>
            <a:endParaRPr kumimoji="1" lang="ja-JP" altLang="en-US"/>
          </a:p>
        </p:txBody>
      </p:sp>
    </p:spTree>
    <p:extLst>
      <p:ext uri="{BB962C8B-B14F-4D97-AF65-F5344CB8AC3E}">
        <p14:creationId xmlns:p14="http://schemas.microsoft.com/office/powerpoint/2010/main" val="2216800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21BA5385-8686-41B4-8411-59107EFDB986}" type="datetimeFigureOut">
              <a:rPr kumimoji="1" lang="ja-JP" altLang="en-US" smtClean="0"/>
              <a:t>2026/4/23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AFA8497-30D6-41E5-B380-041559133083}" type="slidenum">
              <a:rPr kumimoji="1" lang="ja-JP" altLang="en-US" smtClean="0"/>
              <a:t>‹#›</a:t>
            </a:fld>
            <a:endParaRPr kumimoji="1" lang="ja-JP" altLang="en-US"/>
          </a:p>
        </p:txBody>
      </p:sp>
    </p:spTree>
    <p:extLst>
      <p:ext uri="{BB962C8B-B14F-4D97-AF65-F5344CB8AC3E}">
        <p14:creationId xmlns:p14="http://schemas.microsoft.com/office/powerpoint/2010/main" val="41957317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BA5385-8686-41B4-8411-59107EFDB986}" type="datetimeFigureOut">
              <a:rPr kumimoji="1" lang="ja-JP" altLang="en-US" smtClean="0"/>
              <a:t>2026/4/23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AFA8497-30D6-41E5-B380-041559133083}" type="slidenum">
              <a:rPr kumimoji="1" lang="ja-JP" altLang="en-US" smtClean="0"/>
              <a:t>‹#›</a:t>
            </a:fld>
            <a:endParaRPr kumimoji="1" lang="ja-JP" altLang="en-US"/>
          </a:p>
        </p:txBody>
      </p:sp>
    </p:spTree>
    <p:extLst>
      <p:ext uri="{BB962C8B-B14F-4D97-AF65-F5344CB8AC3E}">
        <p14:creationId xmlns:p14="http://schemas.microsoft.com/office/powerpoint/2010/main" val="2394776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1BA5385-8686-41B4-8411-59107EFDB986}" type="datetimeFigureOut">
              <a:rPr kumimoji="1" lang="ja-JP" altLang="en-US" smtClean="0"/>
              <a:t>2026/4/23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FA8497-30D6-41E5-B380-041559133083}" type="slidenum">
              <a:rPr kumimoji="1" lang="ja-JP" altLang="en-US" smtClean="0"/>
              <a:t>‹#›</a:t>
            </a:fld>
            <a:endParaRPr kumimoji="1" lang="ja-JP" altLang="en-US"/>
          </a:p>
        </p:txBody>
      </p:sp>
    </p:spTree>
    <p:extLst>
      <p:ext uri="{BB962C8B-B14F-4D97-AF65-F5344CB8AC3E}">
        <p14:creationId xmlns:p14="http://schemas.microsoft.com/office/powerpoint/2010/main" val="212930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1BA5385-8686-41B4-8411-59107EFDB986}" type="datetimeFigureOut">
              <a:rPr kumimoji="1" lang="ja-JP" altLang="en-US" smtClean="0"/>
              <a:t>2026/4/23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FA8497-30D6-41E5-B380-041559133083}" type="slidenum">
              <a:rPr kumimoji="1" lang="ja-JP" altLang="en-US" smtClean="0"/>
              <a:t>‹#›</a:t>
            </a:fld>
            <a:endParaRPr kumimoji="1" lang="ja-JP" altLang="en-US"/>
          </a:p>
        </p:txBody>
      </p:sp>
    </p:spTree>
    <p:extLst>
      <p:ext uri="{BB962C8B-B14F-4D97-AF65-F5344CB8AC3E}">
        <p14:creationId xmlns:p14="http://schemas.microsoft.com/office/powerpoint/2010/main" val="3586493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BA5385-8686-41B4-8411-59107EFDB986}" type="datetimeFigureOut">
              <a:rPr kumimoji="1" lang="ja-JP" altLang="en-US" smtClean="0"/>
              <a:t>2026/4/23</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FA8497-30D6-41E5-B380-041559133083}" type="slidenum">
              <a:rPr kumimoji="1" lang="ja-JP" altLang="en-US" smtClean="0"/>
              <a:t>‹#›</a:t>
            </a:fld>
            <a:endParaRPr kumimoji="1" lang="ja-JP" altLang="en-US"/>
          </a:p>
        </p:txBody>
      </p:sp>
    </p:spTree>
    <p:extLst>
      <p:ext uri="{BB962C8B-B14F-4D97-AF65-F5344CB8AC3E}">
        <p14:creationId xmlns:p14="http://schemas.microsoft.com/office/powerpoint/2010/main" val="177187288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2332" y="0"/>
            <a:ext cx="10287001" cy="6858001"/>
          </a:xfrm>
          <a:prstGeom prst="rect">
            <a:avLst/>
          </a:prstGeom>
        </p:spPr>
      </p:pic>
      <p:sp>
        <p:nvSpPr>
          <p:cNvPr id="4" name="テキスト ボックス 3">
            <a:extLst>
              <a:ext uri="{FF2B5EF4-FFF2-40B4-BE49-F238E27FC236}">
                <a16:creationId xmlns:a16="http://schemas.microsoft.com/office/drawing/2014/main" id="{89BD4832-7B18-FB89-807E-B907DD26D8FA}"/>
              </a:ext>
            </a:extLst>
          </p:cNvPr>
          <p:cNvSpPr txBox="1"/>
          <p:nvPr/>
        </p:nvSpPr>
        <p:spPr>
          <a:xfrm>
            <a:off x="7346353" y="386563"/>
            <a:ext cx="1661993" cy="5497286"/>
          </a:xfrm>
          <a:prstGeom prst="rect">
            <a:avLst/>
          </a:prstGeom>
          <a:noFill/>
        </p:spPr>
        <p:txBody>
          <a:bodyPr vert="eaVert" wrap="square" rtlCol="0">
            <a:spAutoFit/>
          </a:bodyPr>
          <a:lstStyle/>
          <a:p>
            <a:r>
              <a:rPr kumimoji="1" lang="ja-JP" altLang="en-US" sz="9600" b="1" dirty="0" smtClean="0">
                <a:ln>
                  <a:solidFill>
                    <a:schemeClr val="bg1"/>
                  </a:solidFill>
                </a:ln>
                <a:effectLst>
                  <a:outerShdw blurRad="50800" dist="38100" dir="2700000" algn="tl" rotWithShape="0">
                    <a:prstClr val="black">
                      <a:alpha val="40000"/>
                    </a:prstClr>
                  </a:outerShdw>
                </a:effectLst>
                <a:latin typeface="UD デジタル 教科書体 NP" panose="02020400000000000000" pitchFamily="18" charset="-128"/>
                <a:ea typeface="UD デジタル 教科書体 NP" panose="02020400000000000000" pitchFamily="18" charset="-128"/>
              </a:rPr>
              <a:t>山月記</a:t>
            </a:r>
            <a:endParaRPr kumimoji="1" lang="ja-JP" altLang="en-US" sz="9600" b="1" dirty="0">
              <a:ln>
                <a:solidFill>
                  <a:schemeClr val="bg1"/>
                </a:solidFill>
              </a:ln>
              <a:effectLst>
                <a:outerShdw blurRad="50800" dist="38100" dir="2700000" algn="tl" rotWithShape="0">
                  <a:prstClr val="black">
                    <a:alpha val="40000"/>
                  </a:prstClr>
                </a:outerShdw>
              </a:effectLst>
              <a:latin typeface="UD デジタル 教科書体 NP" panose="02020400000000000000" pitchFamily="18" charset="-128"/>
              <a:ea typeface="UD デジタル 教科書体 NP" panose="02020400000000000000" pitchFamily="18" charset="-128"/>
            </a:endParaRPr>
          </a:p>
        </p:txBody>
      </p:sp>
      <p:sp>
        <p:nvSpPr>
          <p:cNvPr id="2" name="テキスト ボックス 1">
            <a:extLst>
              <a:ext uri="{FF2B5EF4-FFF2-40B4-BE49-F238E27FC236}">
                <a16:creationId xmlns:a16="http://schemas.microsoft.com/office/drawing/2014/main" id="{FF34296E-E328-4BF6-9C20-6960FF9AE2D2}"/>
              </a:ext>
            </a:extLst>
          </p:cNvPr>
          <p:cNvSpPr txBox="1"/>
          <p:nvPr/>
        </p:nvSpPr>
        <p:spPr>
          <a:xfrm>
            <a:off x="4395726" y="3234335"/>
            <a:ext cx="1292662" cy="3623665"/>
          </a:xfrm>
          <a:prstGeom prst="rect">
            <a:avLst/>
          </a:prstGeom>
          <a:noFill/>
        </p:spPr>
        <p:txBody>
          <a:bodyPr vert="eaVert" wrap="square" rtlCol="0">
            <a:spAutoFit/>
          </a:bodyPr>
          <a:lstStyle/>
          <a:p>
            <a:r>
              <a:rPr kumimoji="1" lang="ja-JP" altLang="en-US" sz="7200" b="1" dirty="0" smtClean="0">
                <a:ln>
                  <a:solidFill>
                    <a:schemeClr val="bg1"/>
                  </a:solidFill>
                </a:ln>
                <a:effectLst>
                  <a:outerShdw blurRad="50800" dist="38100" algn="l" rotWithShape="0">
                    <a:prstClr val="black">
                      <a:alpha val="40000"/>
                    </a:prstClr>
                  </a:outerShdw>
                </a:effectLst>
                <a:latin typeface="UD デジタル 教科書体 NP" panose="02020400000000000000" pitchFamily="18" charset="-128"/>
                <a:ea typeface="UD デジタル 教科書体 NP" panose="02020400000000000000" pitchFamily="18" charset="-128"/>
              </a:rPr>
              <a:t>中島敦</a:t>
            </a:r>
            <a:endParaRPr kumimoji="1" lang="ja-JP" altLang="en-US" sz="7200" b="1" dirty="0">
              <a:ln>
                <a:solidFill>
                  <a:schemeClr val="bg1"/>
                </a:solidFill>
              </a:ln>
              <a:effectLst>
                <a:outerShdw blurRad="50800" dist="38100" algn="l" rotWithShape="0">
                  <a:prstClr val="black">
                    <a:alpha val="40000"/>
                  </a:prstClr>
                </a:outerShdw>
              </a:effectLst>
              <a:latin typeface="UD デジタル 教科書体 NP" panose="02020400000000000000" pitchFamily="18" charset="-128"/>
              <a:ea typeface="UD デジタル 教科書体 NP" panose="02020400000000000000" pitchFamily="18" charset="-128"/>
            </a:endParaRPr>
          </a:p>
        </p:txBody>
      </p:sp>
    </p:spTree>
    <p:extLst>
      <p:ext uri="{BB962C8B-B14F-4D97-AF65-F5344CB8AC3E}">
        <p14:creationId xmlns:p14="http://schemas.microsoft.com/office/powerpoint/2010/main" val="8439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1244168" y="146304"/>
            <a:ext cx="861774" cy="7055406"/>
          </a:xfrm>
          <a:prstGeom prst="rect">
            <a:avLst/>
          </a:prstGeom>
        </p:spPr>
        <p:txBody>
          <a:bodyPr vert="eaVert" wrap="square">
            <a:spAutoFit/>
          </a:bodyPr>
          <a:lstStyle/>
          <a:p>
            <a:r>
              <a:rPr lang="ja-JP" altLang="en-US" sz="4400" b="1" dirty="0" smtClean="0">
                <a:latin typeface="UD デジタル 教科書体 NP" panose="02020400000000000000" pitchFamily="18" charset="-128"/>
                <a:ea typeface="UD デジタル 教科書体 NP" panose="02020400000000000000" pitchFamily="18" charset="-128"/>
              </a:rPr>
              <a:t>◆結末</a:t>
            </a:r>
            <a:r>
              <a:rPr lang="ja-JP" altLang="en-US" sz="3200" b="1" dirty="0">
                <a:latin typeface="UD デジタル 教科書体 NP" panose="02020400000000000000" pitchFamily="18" charset="-128"/>
                <a:ea typeface="UD デジタル 教科書体 NP" panose="02020400000000000000" pitchFamily="18" charset="-128"/>
              </a:rPr>
              <a:t>（二人の友の永遠の別れ）</a:t>
            </a:r>
            <a:endParaRPr lang="ja-JP" altLang="en-US" sz="4400" b="1" dirty="0">
              <a:latin typeface="UD デジタル 教科書体 NP" panose="02020400000000000000" pitchFamily="18" charset="-128"/>
              <a:ea typeface="UD デジタル 教科書体 NP" panose="02020400000000000000" pitchFamily="18" charset="-128"/>
            </a:endParaRPr>
          </a:p>
        </p:txBody>
      </p:sp>
      <p:sp>
        <p:nvSpPr>
          <p:cNvPr id="8" name="正方形/長方形 7"/>
          <p:cNvSpPr/>
          <p:nvPr/>
        </p:nvSpPr>
        <p:spPr>
          <a:xfrm>
            <a:off x="10379368" y="116509"/>
            <a:ext cx="830997" cy="7201710"/>
          </a:xfrm>
          <a:prstGeom prst="rect">
            <a:avLst/>
          </a:prstGeom>
        </p:spPr>
        <p:txBody>
          <a:bodyPr vert="eaVert" wrap="square">
            <a:spAutoFit/>
          </a:bodyPr>
          <a:lstStyle/>
          <a:p>
            <a:r>
              <a:rPr lang="ja-JP" altLang="en-US" sz="4200" b="1" dirty="0">
                <a:latin typeface="UD デジタル 教科書体 NP" panose="02020400000000000000" pitchFamily="18" charset="-128"/>
                <a:ea typeface="UD デジタル 教科書体 NP" panose="02020400000000000000" pitchFamily="18" charset="-128"/>
              </a:rPr>
              <a:t>白い</a:t>
            </a:r>
            <a:r>
              <a:rPr lang="ja-JP" altLang="en-US" sz="4200" b="1" dirty="0" smtClean="0">
                <a:latin typeface="UD デジタル 教科書体 NP" panose="02020400000000000000" pitchFamily="18" charset="-128"/>
                <a:ea typeface="UD デジタル 教科書体 NP" panose="02020400000000000000" pitchFamily="18" charset="-128"/>
              </a:rPr>
              <a:t>残月</a:t>
            </a:r>
            <a:endParaRPr lang="ja-JP" altLang="en-US" sz="4200" b="1" dirty="0">
              <a:latin typeface="UD デジタル 教科書体 NP" panose="02020400000000000000" pitchFamily="18" charset="-128"/>
              <a:ea typeface="UD デジタル 教科書体 NP" panose="02020400000000000000" pitchFamily="18" charset="-128"/>
            </a:endParaRPr>
          </a:p>
        </p:txBody>
      </p:sp>
      <p:sp>
        <p:nvSpPr>
          <p:cNvPr id="11" name="正方形/長方形 10"/>
          <p:cNvSpPr/>
          <p:nvPr/>
        </p:nvSpPr>
        <p:spPr>
          <a:xfrm>
            <a:off x="8433292" y="241798"/>
            <a:ext cx="2123658" cy="6951132"/>
          </a:xfrm>
          <a:prstGeom prst="rect">
            <a:avLst/>
          </a:prstGeom>
        </p:spPr>
        <p:txBody>
          <a:bodyPr vert="eaVert" wrap="square">
            <a:spAutoFit/>
          </a:bodyPr>
          <a:lstStyle/>
          <a:p>
            <a:r>
              <a:rPr lang="en-US" altLang="ja-JP" sz="4200" b="1" dirty="0" smtClean="0">
                <a:latin typeface="UD デジタル 教科書体 NP" panose="02020400000000000000" pitchFamily="18" charset="-128"/>
                <a:ea typeface="UD デジタル 教科書体 NP" panose="02020400000000000000" pitchFamily="18" charset="-128"/>
              </a:rPr>
              <a:t>……</a:t>
            </a:r>
            <a:r>
              <a:rPr lang="ja-JP" altLang="en-US" sz="4200" b="1" dirty="0">
                <a:latin typeface="UD デジタル 教科書体 NP" panose="02020400000000000000" pitchFamily="18" charset="-128"/>
                <a:ea typeface="UD デジタル 教科書体 NP" panose="02020400000000000000" pitchFamily="18" charset="-128"/>
              </a:rPr>
              <a:t>全てを</a:t>
            </a:r>
            <a:r>
              <a:rPr lang="ja-JP" altLang="en-US" sz="4200" b="1" dirty="0" smtClean="0">
                <a:latin typeface="UD デジタル 教科書体 NP" panose="02020400000000000000" pitchFamily="18" charset="-128"/>
                <a:ea typeface="UD デジタル 教科書体 NP" panose="02020400000000000000" pitchFamily="18" charset="-128"/>
              </a:rPr>
              <a:t>突き放しつつ</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r>
              <a:rPr lang="ja-JP" altLang="en-US" sz="4200" b="1" dirty="0" smtClean="0">
                <a:latin typeface="UD デジタル 教科書体 NP" panose="02020400000000000000" pitchFamily="18" charset="-128"/>
                <a:ea typeface="UD デジタル 教科書体 NP" panose="02020400000000000000" pitchFamily="18" charset="-128"/>
              </a:rPr>
              <a:t>       見守る</a:t>
            </a:r>
            <a:r>
              <a:rPr lang="ja-JP" altLang="en-US" sz="4200" b="1" dirty="0">
                <a:latin typeface="UD デジタル 教科書体 NP" panose="02020400000000000000" pitchFamily="18" charset="-128"/>
                <a:ea typeface="UD デジタル 教科書体 NP" panose="02020400000000000000" pitchFamily="18" charset="-128"/>
              </a:rPr>
              <a:t>何もの</a:t>
            </a:r>
            <a:r>
              <a:rPr lang="ja-JP" altLang="en-US" sz="4200" b="1" dirty="0" smtClean="0">
                <a:latin typeface="UD デジタル 教科書体 NP" panose="02020400000000000000" pitchFamily="18" charset="-128"/>
                <a:ea typeface="UD デジタル 教科書体 NP" panose="02020400000000000000" pitchFamily="18" charset="-128"/>
              </a:rPr>
              <a:t>かの</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r>
              <a:rPr lang="en-US" altLang="ja-JP" sz="4200" b="1" dirty="0">
                <a:latin typeface="UD デジタル 教科書体 NP" panose="02020400000000000000" pitchFamily="18" charset="-128"/>
                <a:ea typeface="UD デジタル 教科書体 NP" panose="02020400000000000000" pitchFamily="18" charset="-128"/>
              </a:rPr>
              <a:t> </a:t>
            </a:r>
            <a:r>
              <a:rPr lang="en-US" altLang="ja-JP" sz="4200" b="1" dirty="0" smtClean="0">
                <a:latin typeface="UD デジタル 教科書体 NP" panose="02020400000000000000" pitchFamily="18" charset="-128"/>
                <a:ea typeface="UD デジタル 教科書体 NP" panose="02020400000000000000" pitchFamily="18" charset="-128"/>
              </a:rPr>
              <a:t>      </a:t>
            </a:r>
            <a:r>
              <a:rPr lang="ja-JP" altLang="en-US" sz="4200" b="1" dirty="0" smtClean="0">
                <a:latin typeface="UD デジタル 教科書体 NP" panose="02020400000000000000" pitchFamily="18" charset="-128"/>
                <a:ea typeface="UD デジタル 教科書体 NP" panose="02020400000000000000" pitchFamily="18" charset="-128"/>
              </a:rPr>
              <a:t>視線</a:t>
            </a:r>
            <a:r>
              <a:rPr lang="ja-JP" altLang="en-US" sz="4200" b="1" dirty="0">
                <a:latin typeface="UD デジタル 教科書体 NP" panose="02020400000000000000" pitchFamily="18" charset="-128"/>
                <a:ea typeface="UD デジタル 教科書体 NP" panose="02020400000000000000" pitchFamily="18" charset="-128"/>
              </a:rPr>
              <a:t>のよう</a:t>
            </a:r>
            <a:endParaRPr lang="ja-JP" altLang="en-US" sz="4200" b="1" dirty="0">
              <a:latin typeface="UD デジタル 教科書体 NP" panose="02020400000000000000" pitchFamily="18" charset="-128"/>
              <a:ea typeface="UD デジタル 教科書体 NP" panose="02020400000000000000" pitchFamily="18" charset="-128"/>
            </a:endParaRPr>
          </a:p>
        </p:txBody>
      </p:sp>
      <p:sp>
        <p:nvSpPr>
          <p:cNvPr id="17" name="正方形/長方形 16"/>
          <p:cNvSpPr/>
          <p:nvPr/>
        </p:nvSpPr>
        <p:spPr>
          <a:xfrm>
            <a:off x="6639733" y="2012"/>
            <a:ext cx="1477328" cy="7430703"/>
          </a:xfrm>
          <a:prstGeom prst="rect">
            <a:avLst/>
          </a:prstGeom>
        </p:spPr>
        <p:txBody>
          <a:bodyPr vert="eaVert" wrap="square">
            <a:spAutoFit/>
          </a:bodyPr>
          <a:lstStyle/>
          <a:p>
            <a:pPr marL="179387"/>
            <a:r>
              <a:rPr lang="ja-JP" altLang="en-US" sz="4200" b="1" dirty="0">
                <a:solidFill>
                  <a:schemeClr val="accent4"/>
                </a:solidFill>
                <a:latin typeface="UD デジタル 教科書体 NP" panose="02020400000000000000" pitchFamily="18" charset="-128"/>
                <a:ea typeface="UD デジタル 教科書体 NP" panose="02020400000000000000" pitchFamily="18" charset="-128"/>
              </a:rPr>
              <a:t>自尊心ゆえに身を</a:t>
            </a:r>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滅ぼした</a:t>
            </a:r>
            <a:endParaRPr lang="en-US" altLang="ja-JP" sz="4200" b="1" dirty="0" smtClean="0">
              <a:solidFill>
                <a:schemeClr val="accent4"/>
              </a:solidFill>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人物</a:t>
            </a:r>
            <a:r>
              <a:rPr lang="ja-JP" altLang="en-US" sz="4200" b="1" dirty="0">
                <a:solidFill>
                  <a:schemeClr val="accent4"/>
                </a:solidFill>
                <a:latin typeface="UD デジタル 教科書体 NP" panose="02020400000000000000" pitchFamily="18" charset="-128"/>
                <a:ea typeface="UD デジタル 教科書体 NP" panose="02020400000000000000" pitchFamily="18" charset="-128"/>
              </a:rPr>
              <a:t>への懲罰の物語か？</a:t>
            </a:r>
          </a:p>
        </p:txBody>
      </p:sp>
      <p:sp>
        <p:nvSpPr>
          <p:cNvPr id="16" name="正方形/長方形 15"/>
          <p:cNvSpPr/>
          <p:nvPr/>
        </p:nvSpPr>
        <p:spPr>
          <a:xfrm>
            <a:off x="253222" y="0"/>
            <a:ext cx="5601533" cy="6574056"/>
          </a:xfrm>
          <a:prstGeom prst="rect">
            <a:avLst/>
          </a:prstGeom>
        </p:spPr>
        <p:txBody>
          <a:bodyPr vert="eaVert" wrap="square">
            <a:spAutoFit/>
          </a:bodyPr>
          <a:lstStyle/>
          <a:p>
            <a:pPr marL="179387" indent="-720000" algn="just"/>
            <a:r>
              <a:rPr lang="ja-JP" altLang="en-US" sz="4400" b="1" dirty="0" smtClean="0">
                <a:latin typeface="UD デジタル 教科書体 NP" panose="02020400000000000000" pitchFamily="18" charset="-128"/>
                <a:ea typeface="UD デジタル 教科書体 NP" panose="02020400000000000000" pitchFamily="18" charset="-128"/>
              </a:rPr>
              <a:t>▼李</a:t>
            </a:r>
            <a:r>
              <a:rPr lang="ja-JP" altLang="en-US" sz="4400" b="1" dirty="0">
                <a:latin typeface="UD デジタル 教科書体 NP" panose="02020400000000000000" pitchFamily="18" charset="-128"/>
                <a:ea typeface="UD デジタル 教科書体 NP" panose="02020400000000000000" pitchFamily="18" charset="-128"/>
              </a:rPr>
              <a:t>徴は物語る行為を通して、内なる他者の認識と他者への想像力を得る。李徴が「誰かに訴えた」</a:t>
            </a:r>
            <a:r>
              <a:rPr lang="ja-JP" altLang="en-US" sz="4400" b="1" dirty="0" err="1">
                <a:latin typeface="UD デジタル 教科書体 NP" panose="02020400000000000000" pitchFamily="18" charset="-128"/>
                <a:ea typeface="UD デジタル 教科書体 NP" panose="02020400000000000000" pitchFamily="18" charset="-128"/>
              </a:rPr>
              <a:t>くて</a:t>
            </a:r>
            <a:r>
              <a:rPr lang="ja-JP" altLang="en-US" sz="4400" b="1" dirty="0">
                <a:latin typeface="UD デジタル 教科書体 NP" panose="02020400000000000000" pitchFamily="18" charset="-128"/>
                <a:ea typeface="UD デジタル 教科書体 NP" panose="02020400000000000000" pitchFamily="18" charset="-128"/>
              </a:rPr>
              <a:t>語った物語こそ、李徴が最後に実現した本当の意味での「詩作」となったのだと</a:t>
            </a:r>
            <a:r>
              <a:rPr lang="ja-JP" altLang="en-US" sz="4400" b="1" dirty="0" smtClean="0">
                <a:latin typeface="UD デジタル 教科書体 NP" panose="02020400000000000000" pitchFamily="18" charset="-128"/>
                <a:ea typeface="UD デジタル 教科書体 NP" panose="02020400000000000000" pitchFamily="18" charset="-128"/>
              </a:rPr>
              <a:t>言える。</a:t>
            </a:r>
            <a:endParaRPr lang="en-US" altLang="ja-JP" sz="4400" b="1" dirty="0" smtClean="0">
              <a:latin typeface="UD デジタル 教科書体 NP" panose="02020400000000000000" pitchFamily="18" charset="-128"/>
              <a:ea typeface="UD デジタル 教科書体 NP" panose="02020400000000000000" pitchFamily="18" charset="-128"/>
            </a:endParaRPr>
          </a:p>
        </p:txBody>
      </p:sp>
      <p:sp>
        <p:nvSpPr>
          <p:cNvPr id="23" name="右矢印 22"/>
          <p:cNvSpPr/>
          <p:nvPr/>
        </p:nvSpPr>
        <p:spPr>
          <a:xfrm flipH="1">
            <a:off x="6083895" y="1542287"/>
            <a:ext cx="424468" cy="423512"/>
          </a:xfrm>
          <a:prstGeom prst="rightArrow">
            <a:avLst>
              <a:gd name="adj1" fmla="val 50000"/>
              <a:gd name="adj2" fmla="val 6818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96502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7" grpId="0"/>
      <p:bldP spid="16" grpId="0"/>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E4931-C6FC-6585-D56D-D170A7F161A7}"/>
            </a:ext>
          </a:extLst>
        </p:cNvPr>
        <p:cNvGrpSpPr/>
        <p:nvPr/>
      </p:nvGrpSpPr>
      <p:grpSpPr>
        <a:xfrm>
          <a:off x="0" y="0"/>
          <a:ext cx="0" cy="0"/>
          <a:chOff x="0" y="0"/>
          <a:chExt cx="0" cy="0"/>
        </a:xfrm>
      </p:grpSpPr>
      <p:sp>
        <p:nvSpPr>
          <p:cNvPr id="14" name="テキスト ボックス 13">
            <a:extLst>
              <a:ext uri="{FF2B5EF4-FFF2-40B4-BE49-F238E27FC236}">
                <a16:creationId xmlns:a16="http://schemas.microsoft.com/office/drawing/2014/main" id="{85D6492C-8AE5-88A4-6D3B-82BC6E8FC38C}"/>
              </a:ext>
            </a:extLst>
          </p:cNvPr>
          <p:cNvSpPr txBox="1"/>
          <p:nvPr/>
        </p:nvSpPr>
        <p:spPr>
          <a:xfrm>
            <a:off x="11182441" y="-86628"/>
            <a:ext cx="861774" cy="6455664"/>
          </a:xfrm>
          <a:prstGeom prst="rect">
            <a:avLst/>
          </a:prstGeom>
          <a:noFill/>
          <a:ln w="57150">
            <a:noFill/>
          </a:ln>
        </p:spPr>
        <p:txBody>
          <a:bodyPr vert="eaVert" wrap="square" rtlCol="0">
            <a:spAutoFit/>
          </a:bodyPr>
          <a:lstStyle/>
          <a:p>
            <a:r>
              <a:rPr kumimoji="1" lang="ja-JP" altLang="en-US" sz="4400" b="1" dirty="0">
                <a:latin typeface="UD デジタル 教科書体 NP" panose="02020400000000000000" pitchFamily="18" charset="-128"/>
                <a:ea typeface="UD デジタル 教科書体 NP" panose="02020400000000000000" pitchFamily="18" charset="-128"/>
              </a:rPr>
              <a:t> </a:t>
            </a:r>
            <a:r>
              <a:rPr kumimoji="1" lang="ja-JP" altLang="en-US" sz="4400" b="1" dirty="0" smtClean="0">
                <a:latin typeface="UD デジタル 教科書体 NP" panose="02020400000000000000" pitchFamily="18" charset="-128"/>
                <a:ea typeface="UD デジタル 教科書体 NP" panose="02020400000000000000" pitchFamily="18" charset="-128"/>
              </a:rPr>
              <a:t>◆「山</a:t>
            </a:r>
            <a:r>
              <a:rPr kumimoji="1" lang="ja-JP" altLang="en-US" sz="4400" b="1" dirty="0" smtClean="0">
                <a:latin typeface="UD デジタル 教科書体 NP" panose="02020400000000000000" pitchFamily="18" charset="-128"/>
                <a:ea typeface="UD デジタル 教科書体 NP" panose="02020400000000000000" pitchFamily="18" charset="-128"/>
              </a:rPr>
              <a:t>月記」全体の</a:t>
            </a:r>
            <a:r>
              <a:rPr kumimoji="1" lang="ja-JP" altLang="en-US" sz="4400" b="1" dirty="0" smtClean="0">
                <a:latin typeface="UD デジタル 教科書体 NP" panose="02020400000000000000" pitchFamily="18" charset="-128"/>
                <a:ea typeface="UD デジタル 教科書体 NP" panose="02020400000000000000" pitchFamily="18" charset="-128"/>
              </a:rPr>
              <a:t>構成</a:t>
            </a:r>
            <a:endParaRPr kumimoji="1"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18" name="テキスト ボックス 17">
            <a:extLst>
              <a:ext uri="{FF2B5EF4-FFF2-40B4-BE49-F238E27FC236}">
                <a16:creationId xmlns:a16="http://schemas.microsoft.com/office/drawing/2014/main" id="{2B32E726-B06D-C3E0-4F4E-6805790ED6D7}"/>
              </a:ext>
            </a:extLst>
          </p:cNvPr>
          <p:cNvSpPr txBox="1"/>
          <p:nvPr/>
        </p:nvSpPr>
        <p:spPr>
          <a:xfrm>
            <a:off x="7022328" y="107576"/>
            <a:ext cx="4160113" cy="6750424"/>
          </a:xfrm>
          <a:prstGeom prst="rect">
            <a:avLst/>
          </a:prstGeom>
          <a:noFill/>
        </p:spPr>
        <p:txBody>
          <a:bodyPr vert="eaVert" wrap="square" rtlCol="0">
            <a:spAutoFit/>
          </a:bodyPr>
          <a:lstStyle/>
          <a:p>
            <a:pPr>
              <a:lnSpc>
                <a:spcPts val="5500"/>
              </a:lnSpc>
            </a:pPr>
            <a:r>
              <a:rPr lang="ja-JP" altLang="en-US" sz="3000" b="1" dirty="0" smtClean="0">
                <a:solidFill>
                  <a:schemeClr val="accent4"/>
                </a:solidFill>
                <a:latin typeface="UD デジタル 教科書体 NP" panose="02020400000000000000" pitchFamily="18" charset="-128"/>
                <a:ea typeface="UD デジタル 教科書体 NP" panose="02020400000000000000" pitchFamily="18" charset="-128"/>
              </a:rPr>
              <a:t>■第一段</a:t>
            </a:r>
            <a:r>
              <a:rPr lang="ja-JP" altLang="en-US" sz="4000" b="1" dirty="0" smtClean="0">
                <a:solidFill>
                  <a:schemeClr val="accent4"/>
                </a:solidFill>
                <a:latin typeface="UD デジタル 教科書体 NP" panose="02020400000000000000" pitchFamily="18" charset="-128"/>
                <a:ea typeface="UD デジタル 教科書体 NP" panose="02020400000000000000" pitchFamily="18" charset="-128"/>
              </a:rPr>
              <a:t>　</a:t>
            </a:r>
            <a:r>
              <a:rPr kumimoji="1" lang="ja-JP" altLang="en-US" sz="4000" b="1" dirty="0">
                <a:solidFill>
                  <a:schemeClr val="accent4"/>
                </a:solidFill>
                <a:latin typeface="UD デジタル 教科書体 NP" panose="02020400000000000000" pitchFamily="18" charset="-128"/>
                <a:ea typeface="UD デジタル 教科書体 NP" panose="02020400000000000000" pitchFamily="18" charset="-128"/>
              </a:rPr>
              <a:t>李徴と袁</a:t>
            </a:r>
            <a:r>
              <a:rPr kumimoji="1" lang="ja-JP" altLang="en-US" sz="4000" b="1" dirty="0">
                <a:solidFill>
                  <a:schemeClr val="accent4"/>
                </a:solidFill>
                <a:latin typeface="ＭＳ ゴシック" panose="020B0609070205080204" pitchFamily="49" charset="-128"/>
                <a:ea typeface="ＭＳ ゴシック" panose="020B0609070205080204" pitchFamily="49" charset="-128"/>
              </a:rPr>
              <a:t>傪</a:t>
            </a:r>
            <a:r>
              <a:rPr kumimoji="1" lang="ja-JP" altLang="en-US" sz="4000" b="1" dirty="0">
                <a:solidFill>
                  <a:schemeClr val="accent4"/>
                </a:solidFill>
                <a:latin typeface="UD デジタル 教科書体 NP" panose="02020400000000000000" pitchFamily="18" charset="-128"/>
                <a:ea typeface="UD デジタル 教科書体 NP" panose="02020400000000000000" pitchFamily="18" charset="-128"/>
              </a:rPr>
              <a:t>の再会</a:t>
            </a:r>
            <a:endParaRPr kumimoji="1" lang="en-US" altLang="ja-JP" sz="4000" b="1" dirty="0">
              <a:solidFill>
                <a:schemeClr val="accent4"/>
              </a:solidFill>
              <a:latin typeface="UD デジタル 教科書体 NP" panose="02020400000000000000" pitchFamily="18" charset="-128"/>
              <a:ea typeface="UD デジタル 教科書体 NP" panose="02020400000000000000" pitchFamily="18" charset="-128"/>
            </a:endParaRPr>
          </a:p>
          <a:p>
            <a:pPr>
              <a:lnSpc>
                <a:spcPts val="1500"/>
              </a:lnSpc>
            </a:pPr>
            <a:r>
              <a:rPr lang="ja-JP" altLang="en-US" sz="4400" b="1" dirty="0" smtClean="0">
                <a:latin typeface="UD デジタル 教科書体 NP" panose="02020400000000000000" pitchFamily="18" charset="-128"/>
                <a:ea typeface="UD デジタル 教科書体 NP" panose="02020400000000000000" pitchFamily="18" charset="-128"/>
              </a:rPr>
              <a:t> </a:t>
            </a:r>
            <a:endParaRPr lang="en-US" altLang="ja-JP" sz="2400" b="1" dirty="0" smtClean="0">
              <a:latin typeface="UD デジタル 教科書体 NP" panose="02020400000000000000" pitchFamily="18" charset="-128"/>
              <a:ea typeface="UD デジタル 教科書体 NP" panose="02020400000000000000" pitchFamily="18" charset="-128"/>
            </a:endParaRPr>
          </a:p>
          <a:p>
            <a:pPr marL="447675">
              <a:lnSpc>
                <a:spcPts val="4000"/>
              </a:lnSpc>
            </a:pPr>
            <a:r>
              <a:rPr kumimoji="1" lang="ja-JP" altLang="en-US" sz="3200" b="1" dirty="0" smtClean="0">
                <a:latin typeface="UD デジタル 教科書体 NP" panose="02020400000000000000" pitchFamily="18" charset="-128"/>
                <a:ea typeface="UD デジタル 教科書体 NP" panose="02020400000000000000" pitchFamily="18" charset="-128"/>
              </a:rPr>
              <a:t>李</a:t>
            </a:r>
            <a:r>
              <a:rPr kumimoji="1" lang="ja-JP" altLang="en-US" sz="3200" b="1" dirty="0">
                <a:latin typeface="UD デジタル 教科書体 NP" panose="02020400000000000000" pitchFamily="18" charset="-128"/>
                <a:ea typeface="UD デジタル 教科書体 NP" panose="02020400000000000000" pitchFamily="18" charset="-128"/>
              </a:rPr>
              <a:t>徴</a:t>
            </a:r>
            <a:r>
              <a:rPr kumimoji="1" lang="ja-JP" altLang="en-US" sz="3200" b="1" dirty="0" smtClean="0">
                <a:latin typeface="UD デジタル 教科書体 NP" panose="02020400000000000000" pitchFamily="18" charset="-128"/>
                <a:ea typeface="UD デジタル 教科書体 NP" panose="02020400000000000000" pitchFamily="18" charset="-128"/>
              </a:rPr>
              <a:t>は秀才だった</a:t>
            </a:r>
            <a:r>
              <a:rPr kumimoji="1" lang="ja-JP" altLang="en-US" sz="3200" b="1" dirty="0">
                <a:latin typeface="UD デジタル 教科書体 NP" panose="02020400000000000000" pitchFamily="18" charset="-128"/>
                <a:ea typeface="UD デジタル 教科書体 NP" panose="02020400000000000000" pitchFamily="18" charset="-128"/>
              </a:rPr>
              <a:t>が、自尊心が強く</a:t>
            </a:r>
            <a:r>
              <a:rPr kumimoji="1" lang="ja-JP" altLang="en-US" sz="3200" b="1" dirty="0" smtClean="0">
                <a:latin typeface="UD デジタル 教科書体 NP" panose="02020400000000000000" pitchFamily="18" charset="-128"/>
                <a:ea typeface="UD デジタル 教科書体 NP" panose="02020400000000000000" pitchFamily="18" charset="-128"/>
              </a:rPr>
              <a:t>、官</a:t>
            </a:r>
            <a:r>
              <a:rPr kumimoji="1" lang="ja-JP" altLang="en-US" sz="3200" b="1" dirty="0">
                <a:latin typeface="UD デジタル 教科書体 NP" panose="02020400000000000000" pitchFamily="18" charset="-128"/>
                <a:ea typeface="UD デジタル 教科書体 NP" panose="02020400000000000000" pitchFamily="18" charset="-128"/>
              </a:rPr>
              <a:t>を辞して詩作で名をあげることを志した</a:t>
            </a:r>
            <a:r>
              <a:rPr kumimoji="1" lang="ja-JP" altLang="en-US" sz="3200" b="1" dirty="0" smtClean="0">
                <a:latin typeface="UD デジタル 教科書体 NP" panose="02020400000000000000" pitchFamily="18" charset="-128"/>
                <a:ea typeface="UD デジタル 教科書体 NP" panose="02020400000000000000" pitchFamily="18" charset="-128"/>
              </a:rPr>
              <a:t>。しかし、才能を</a:t>
            </a:r>
            <a:r>
              <a:rPr kumimoji="1" lang="ja-JP" altLang="en-US" sz="3200" b="1" dirty="0">
                <a:latin typeface="UD デジタル 教科書体 NP" panose="02020400000000000000" pitchFamily="18" charset="-128"/>
                <a:ea typeface="UD デジタル 教科書体 NP" panose="02020400000000000000" pitchFamily="18" charset="-128"/>
              </a:rPr>
              <a:t>開花</a:t>
            </a:r>
            <a:r>
              <a:rPr kumimoji="1" lang="ja-JP" altLang="en-US" sz="3200" b="1" dirty="0" smtClean="0">
                <a:latin typeface="UD デジタル 教科書体 NP" panose="02020400000000000000" pitchFamily="18" charset="-128"/>
                <a:ea typeface="UD デジタル 教科書体 NP" panose="02020400000000000000" pitchFamily="18" charset="-128"/>
              </a:rPr>
              <a:t>できずに再び</a:t>
            </a:r>
            <a:r>
              <a:rPr kumimoji="1" lang="ja-JP" altLang="en-US" sz="3200" b="1" dirty="0">
                <a:latin typeface="UD デジタル 教科書体 NP" panose="02020400000000000000" pitchFamily="18" charset="-128"/>
                <a:ea typeface="UD デジタル 教科書体 NP" panose="02020400000000000000" pitchFamily="18" charset="-128"/>
              </a:rPr>
              <a:t>地方官吏の職を</a:t>
            </a:r>
            <a:r>
              <a:rPr kumimoji="1" lang="ja-JP" altLang="en-US" sz="3200" b="1" dirty="0" smtClean="0">
                <a:latin typeface="UD デジタル 教科書体 NP" panose="02020400000000000000" pitchFamily="18" charset="-128"/>
                <a:ea typeface="UD デジタル 教科書体 NP" panose="02020400000000000000" pitchFamily="18" charset="-128"/>
              </a:rPr>
              <a:t>得る</a:t>
            </a:r>
            <a:r>
              <a:rPr kumimoji="1" lang="ja-JP" altLang="en-US" sz="3200" b="1" dirty="0">
                <a:latin typeface="UD デジタル 教科書体 NP" panose="02020400000000000000" pitchFamily="18" charset="-128"/>
                <a:ea typeface="UD デジタル 教科書体 NP" panose="02020400000000000000" pitchFamily="18" charset="-128"/>
              </a:rPr>
              <a:t>も、汝水の</a:t>
            </a:r>
            <a:r>
              <a:rPr kumimoji="1" lang="ja-JP" altLang="en-US" sz="3200" b="1" dirty="0" smtClean="0">
                <a:latin typeface="UD デジタル 教科書体 NP" panose="02020400000000000000" pitchFamily="18" charset="-128"/>
                <a:ea typeface="UD デジタル 教科書体 NP" panose="02020400000000000000" pitchFamily="18" charset="-128"/>
              </a:rPr>
              <a:t>ほとり</a:t>
            </a:r>
            <a:r>
              <a:rPr kumimoji="1" lang="ja-JP" altLang="en-US" sz="3200" b="1" dirty="0">
                <a:latin typeface="UD デジタル 教科書体 NP" panose="02020400000000000000" pitchFamily="18" charset="-128"/>
                <a:ea typeface="UD デジタル 教科書体 NP" panose="02020400000000000000" pitchFamily="18" charset="-128"/>
              </a:rPr>
              <a:t>で</a:t>
            </a:r>
            <a:r>
              <a:rPr kumimoji="1" lang="ja-JP" altLang="en-US" sz="3200" b="1" dirty="0" smtClean="0">
                <a:latin typeface="UD デジタル 教科書体 NP" panose="02020400000000000000" pitchFamily="18" charset="-128"/>
                <a:ea typeface="UD デジタル 教科書体 NP" panose="02020400000000000000" pitchFamily="18" charset="-128"/>
              </a:rPr>
              <a:t>発狂し、虎となった姿で袁傪と再会した。</a:t>
            </a:r>
            <a:endParaRPr kumimoji="1" lang="ja-JP" altLang="en-US" sz="3200" b="1" dirty="0">
              <a:latin typeface="UD デジタル 教科書体 NP" panose="02020400000000000000" pitchFamily="18" charset="-128"/>
              <a:ea typeface="UD デジタル 教科書体 NP" panose="02020400000000000000" pitchFamily="18" charset="-128"/>
            </a:endParaRPr>
          </a:p>
        </p:txBody>
      </p:sp>
      <p:sp>
        <p:nvSpPr>
          <p:cNvPr id="4" name="テキスト ボックス 3">
            <a:extLst>
              <a:ext uri="{FF2B5EF4-FFF2-40B4-BE49-F238E27FC236}">
                <a16:creationId xmlns:a16="http://schemas.microsoft.com/office/drawing/2014/main" id="{2B32E726-B06D-C3E0-4F4E-6805790ED6D7}"/>
              </a:ext>
            </a:extLst>
          </p:cNvPr>
          <p:cNvSpPr txBox="1"/>
          <p:nvPr/>
        </p:nvSpPr>
        <p:spPr>
          <a:xfrm>
            <a:off x="3888137" y="107576"/>
            <a:ext cx="3134191" cy="6750424"/>
          </a:xfrm>
          <a:prstGeom prst="rect">
            <a:avLst/>
          </a:prstGeom>
          <a:noFill/>
        </p:spPr>
        <p:txBody>
          <a:bodyPr vert="eaVert" wrap="square" rtlCol="0">
            <a:spAutoFit/>
          </a:bodyPr>
          <a:lstStyle/>
          <a:p>
            <a:pPr>
              <a:lnSpc>
                <a:spcPts val="5500"/>
              </a:lnSpc>
            </a:pPr>
            <a:r>
              <a:rPr lang="ja-JP" altLang="en-US" sz="3000" b="1" dirty="0" smtClean="0">
                <a:solidFill>
                  <a:schemeClr val="accent4"/>
                </a:solidFill>
                <a:latin typeface="UD デジタル 教科書体 NP" panose="02020400000000000000" pitchFamily="18" charset="-128"/>
                <a:ea typeface="UD デジタル 教科書体 NP" panose="02020400000000000000" pitchFamily="18" charset="-128"/>
              </a:rPr>
              <a:t>■</a:t>
            </a:r>
            <a:r>
              <a:rPr kumimoji="1" lang="ja-JP" altLang="en-US" sz="3000" b="1" dirty="0" smtClean="0">
                <a:solidFill>
                  <a:schemeClr val="accent4"/>
                </a:solidFill>
                <a:latin typeface="UD デジタル 教科書体 NP" panose="02020400000000000000" pitchFamily="18" charset="-128"/>
                <a:ea typeface="UD デジタル 教科書体 NP" panose="02020400000000000000" pitchFamily="18" charset="-128"/>
              </a:rPr>
              <a:t>第二段</a:t>
            </a:r>
            <a:r>
              <a:rPr kumimoji="1" lang="ja-JP" altLang="en-US" sz="4000" b="1" dirty="0" smtClean="0">
                <a:solidFill>
                  <a:schemeClr val="accent4"/>
                </a:solidFill>
                <a:latin typeface="UD デジタル 教科書体 NP" panose="02020400000000000000" pitchFamily="18" charset="-128"/>
                <a:ea typeface="UD デジタル 教科書体 NP" panose="02020400000000000000" pitchFamily="18" charset="-128"/>
              </a:rPr>
              <a:t>　虎</a:t>
            </a:r>
            <a:r>
              <a:rPr kumimoji="1" lang="ja-JP" altLang="en-US" sz="4000" b="1" dirty="0">
                <a:solidFill>
                  <a:schemeClr val="accent4"/>
                </a:solidFill>
                <a:latin typeface="UD デジタル 教科書体 NP" panose="02020400000000000000" pitchFamily="18" charset="-128"/>
                <a:ea typeface="UD デジタル 教科書体 NP" panose="02020400000000000000" pitchFamily="18" charset="-128"/>
              </a:rPr>
              <a:t>になるまで</a:t>
            </a:r>
            <a:endParaRPr kumimoji="1" lang="en-US" altLang="ja-JP" sz="4000" b="1" dirty="0">
              <a:solidFill>
                <a:schemeClr val="accent4"/>
              </a:solidFill>
              <a:latin typeface="UD デジタル 教科書体 NP" panose="02020400000000000000" pitchFamily="18" charset="-128"/>
              <a:ea typeface="UD デジタル 教科書体 NP" panose="02020400000000000000" pitchFamily="18" charset="-128"/>
            </a:endParaRPr>
          </a:p>
          <a:p>
            <a:pPr>
              <a:lnSpc>
                <a:spcPts val="1500"/>
              </a:lnSpc>
            </a:pPr>
            <a:endParaRPr kumimoji="1" lang="en-US" altLang="ja-JP" sz="2400" b="1" dirty="0" smtClean="0">
              <a:latin typeface="UD デジタル 教科書体 NP" panose="02020400000000000000" pitchFamily="18" charset="-128"/>
              <a:ea typeface="UD デジタル 教科書体 NP" panose="02020400000000000000" pitchFamily="18" charset="-128"/>
            </a:endParaRPr>
          </a:p>
          <a:p>
            <a:pPr marL="358775">
              <a:lnSpc>
                <a:spcPts val="4000"/>
              </a:lnSpc>
            </a:pPr>
            <a:r>
              <a:rPr lang="ja-JP" altLang="en-US" sz="3200" b="1" dirty="0" smtClean="0">
                <a:latin typeface="UD デジタル 教科書体 NP" panose="02020400000000000000" pitchFamily="18" charset="-128"/>
                <a:ea typeface="UD デジタル 教科書体 NP" panose="02020400000000000000" pitchFamily="18" charset="-128"/>
              </a:rPr>
              <a:t>李</a:t>
            </a:r>
            <a:r>
              <a:rPr lang="ja-JP" altLang="en-US" sz="3200" b="1" dirty="0">
                <a:latin typeface="UD デジタル 教科書体 NP" panose="02020400000000000000" pitchFamily="18" charset="-128"/>
                <a:ea typeface="UD デジタル 教科書体 NP" panose="02020400000000000000" pitchFamily="18" charset="-128"/>
              </a:rPr>
              <a:t>徴は</a:t>
            </a:r>
            <a:r>
              <a:rPr lang="ja-JP" altLang="en-US" sz="3200" b="1" dirty="0" smtClean="0">
                <a:latin typeface="UD デジタル 教科書体 NP" panose="02020400000000000000" pitchFamily="18" charset="-128"/>
                <a:ea typeface="UD デジタル 教科書体 NP" panose="02020400000000000000" pitchFamily="18" charset="-128"/>
              </a:rPr>
              <a:t>、袁</a:t>
            </a:r>
            <a:r>
              <a:rPr lang="ja-JP" altLang="en-US" sz="3200" b="1" dirty="0" smtClean="0">
                <a:latin typeface="ＭＳ ゴシック" panose="020B0609070205080204" pitchFamily="49" charset="-128"/>
                <a:ea typeface="ＭＳ ゴシック" panose="020B0609070205080204" pitchFamily="49" charset="-128"/>
              </a:rPr>
              <a:t>傪</a:t>
            </a:r>
            <a:r>
              <a:rPr lang="ja-JP" altLang="en-US" sz="3200" b="1" dirty="0" smtClean="0">
                <a:latin typeface="UD デジタル 教科書体 NP" panose="02020400000000000000" pitchFamily="18" charset="-128"/>
                <a:ea typeface="UD デジタル 教科書体 NP" panose="02020400000000000000" pitchFamily="18" charset="-128"/>
              </a:rPr>
              <a:t>に対して、自身</a:t>
            </a:r>
            <a:r>
              <a:rPr lang="ja-JP" altLang="en-US" sz="3200" b="1" dirty="0">
                <a:latin typeface="UD デジタル 教科書体 NP" panose="02020400000000000000" pitchFamily="18" charset="-128"/>
                <a:ea typeface="UD デジタル 教科書体 NP" panose="02020400000000000000" pitchFamily="18" charset="-128"/>
              </a:rPr>
              <a:t>が心の中に臆病な自尊心と尊大な羞恥心を</a:t>
            </a:r>
            <a:r>
              <a:rPr lang="ja-JP" altLang="en-US" sz="3200" b="1" dirty="0" smtClean="0">
                <a:latin typeface="UD デジタル 教科書体 NP" panose="02020400000000000000" pitchFamily="18" charset="-128"/>
                <a:ea typeface="UD デジタル 教科書体 NP" panose="02020400000000000000" pitchFamily="18" charset="-128"/>
              </a:rPr>
              <a:t>飼い</a:t>
            </a:r>
            <a:r>
              <a:rPr lang="ja-JP" altLang="en-US" sz="3200" b="1" dirty="0">
                <a:latin typeface="UD デジタル 教科書体 NP" panose="02020400000000000000" pitchFamily="18" charset="-128"/>
                <a:ea typeface="UD デジタル 教科書体 NP" panose="02020400000000000000" pitchFamily="18" charset="-128"/>
              </a:rPr>
              <a:t>ふとらせ、その当然の報いとして虎になった</a:t>
            </a:r>
            <a:r>
              <a:rPr lang="ja-JP" altLang="en-US" sz="3200" b="1" dirty="0" smtClean="0">
                <a:latin typeface="UD デジタル 教科書体 NP" panose="02020400000000000000" pitchFamily="18" charset="-128"/>
                <a:ea typeface="UD デジタル 教科書体 NP" panose="02020400000000000000" pitchFamily="18" charset="-128"/>
              </a:rPr>
              <a:t>と告白</a:t>
            </a:r>
            <a:r>
              <a:rPr lang="ja-JP" altLang="en-US" sz="3200" b="1" dirty="0">
                <a:latin typeface="UD デジタル 教科書体 NP" panose="02020400000000000000" pitchFamily="18" charset="-128"/>
                <a:ea typeface="UD デジタル 教科書体 NP" panose="02020400000000000000" pitchFamily="18" charset="-128"/>
              </a:rPr>
              <a:t>する</a:t>
            </a:r>
            <a:r>
              <a:rPr lang="ja-JP" altLang="en-US" sz="3200" b="1" dirty="0" smtClean="0">
                <a:latin typeface="UD デジタル 教科書体 NP" panose="02020400000000000000" pitchFamily="18" charset="-128"/>
                <a:ea typeface="UD デジタル 教科書体 NP" panose="02020400000000000000" pitchFamily="18" charset="-128"/>
              </a:rPr>
              <a:t>。</a:t>
            </a:r>
            <a:endParaRPr lang="en-US" altLang="ja-JP" sz="3200" b="1" dirty="0" smtClean="0">
              <a:latin typeface="UD デジタル 教科書体 NP" panose="02020400000000000000" pitchFamily="18" charset="-128"/>
              <a:ea typeface="UD デジタル 教科書体 NP" panose="02020400000000000000" pitchFamily="18" charset="-128"/>
            </a:endParaRPr>
          </a:p>
        </p:txBody>
      </p:sp>
      <p:sp>
        <p:nvSpPr>
          <p:cNvPr id="5" name="テキスト ボックス 4">
            <a:extLst>
              <a:ext uri="{FF2B5EF4-FFF2-40B4-BE49-F238E27FC236}">
                <a16:creationId xmlns:a16="http://schemas.microsoft.com/office/drawing/2014/main" id="{2B32E726-B06D-C3E0-4F4E-6805790ED6D7}"/>
              </a:ext>
            </a:extLst>
          </p:cNvPr>
          <p:cNvSpPr txBox="1"/>
          <p:nvPr/>
        </p:nvSpPr>
        <p:spPr>
          <a:xfrm>
            <a:off x="118387" y="107576"/>
            <a:ext cx="3647152" cy="6750424"/>
          </a:xfrm>
          <a:prstGeom prst="rect">
            <a:avLst/>
          </a:prstGeom>
          <a:noFill/>
        </p:spPr>
        <p:txBody>
          <a:bodyPr vert="eaVert" wrap="square" rtlCol="0">
            <a:spAutoFit/>
          </a:bodyPr>
          <a:lstStyle/>
          <a:p>
            <a:pPr>
              <a:lnSpc>
                <a:spcPts val="5500"/>
              </a:lnSpc>
            </a:pPr>
            <a:r>
              <a:rPr lang="ja-JP" altLang="en-US" sz="3000" b="1" dirty="0" smtClean="0">
                <a:solidFill>
                  <a:schemeClr val="accent4"/>
                </a:solidFill>
                <a:latin typeface="UD デジタル 教科書体 NP" panose="02020400000000000000" pitchFamily="18" charset="-128"/>
                <a:ea typeface="UD デジタル 教科書体 NP" panose="02020400000000000000" pitchFamily="18" charset="-128"/>
              </a:rPr>
              <a:t>■</a:t>
            </a:r>
            <a:r>
              <a:rPr kumimoji="1" lang="ja-JP" altLang="en-US" sz="3000" b="1" dirty="0" smtClean="0">
                <a:solidFill>
                  <a:schemeClr val="accent4"/>
                </a:solidFill>
                <a:latin typeface="UD デジタル 教科書体 NP" panose="02020400000000000000" pitchFamily="18" charset="-128"/>
                <a:ea typeface="UD デジタル 教科書体 NP" panose="02020400000000000000" pitchFamily="18" charset="-128"/>
              </a:rPr>
              <a:t>第三段</a:t>
            </a:r>
            <a:r>
              <a:rPr kumimoji="1" lang="ja-JP" altLang="en-US" sz="4000" b="1" dirty="0" smtClean="0">
                <a:solidFill>
                  <a:schemeClr val="accent4"/>
                </a:solidFill>
                <a:latin typeface="UD デジタル 教科書体 NP" panose="02020400000000000000" pitchFamily="18" charset="-128"/>
                <a:ea typeface="UD デジタル 教科書体 NP" panose="02020400000000000000" pitchFamily="18" charset="-128"/>
              </a:rPr>
              <a:t>　</a:t>
            </a:r>
            <a:r>
              <a:rPr lang="ja-JP" altLang="en-US" sz="4000" b="1" dirty="0" smtClean="0">
                <a:solidFill>
                  <a:schemeClr val="accent4"/>
                </a:solidFill>
                <a:latin typeface="UD デジタル 教科書体 NP" panose="02020400000000000000" pitchFamily="18" charset="-128"/>
                <a:ea typeface="UD デジタル 教科書体 NP" panose="02020400000000000000" pitchFamily="18" charset="-128"/>
              </a:rPr>
              <a:t>李</a:t>
            </a:r>
            <a:r>
              <a:rPr lang="ja-JP" altLang="en-US" sz="4000" b="1" dirty="0">
                <a:solidFill>
                  <a:schemeClr val="accent4"/>
                </a:solidFill>
                <a:latin typeface="UD デジタル 教科書体 NP" panose="02020400000000000000" pitchFamily="18" charset="-128"/>
                <a:ea typeface="UD デジタル 教科書体 NP" panose="02020400000000000000" pitchFamily="18" charset="-128"/>
              </a:rPr>
              <a:t>徴と袁傪の</a:t>
            </a:r>
            <a:r>
              <a:rPr lang="ja-JP" altLang="en-US" sz="4000" b="1" dirty="0" smtClean="0">
                <a:solidFill>
                  <a:schemeClr val="accent4"/>
                </a:solidFill>
                <a:latin typeface="UD デジタル 教科書体 NP" panose="02020400000000000000" pitchFamily="18" charset="-128"/>
                <a:ea typeface="UD デジタル 教科書体 NP" panose="02020400000000000000" pitchFamily="18" charset="-128"/>
              </a:rPr>
              <a:t>別れ</a:t>
            </a:r>
            <a:endParaRPr lang="en-US" altLang="ja-JP" sz="4000" b="1" dirty="0" smtClean="0">
              <a:solidFill>
                <a:schemeClr val="accent4"/>
              </a:solidFill>
              <a:latin typeface="UD デジタル 教科書体 NP" panose="02020400000000000000" pitchFamily="18" charset="-128"/>
              <a:ea typeface="UD デジタル 教科書体 NP" panose="02020400000000000000" pitchFamily="18" charset="-128"/>
            </a:endParaRPr>
          </a:p>
          <a:p>
            <a:pPr>
              <a:lnSpc>
                <a:spcPts val="1500"/>
              </a:lnSpc>
            </a:pPr>
            <a:endParaRPr kumimoji="1" lang="en-US" altLang="ja-JP" sz="2400" b="1" dirty="0" smtClean="0">
              <a:latin typeface="UD デジタル 教科書体 NP" panose="02020400000000000000" pitchFamily="18" charset="-128"/>
              <a:ea typeface="UD デジタル 教科書体 NP" panose="02020400000000000000" pitchFamily="18" charset="-128"/>
            </a:endParaRPr>
          </a:p>
          <a:p>
            <a:pPr marL="358775">
              <a:lnSpc>
                <a:spcPts val="4000"/>
              </a:lnSpc>
            </a:pPr>
            <a:r>
              <a:rPr kumimoji="1" lang="ja-JP" altLang="en-US" sz="3200" b="1" dirty="0" smtClean="0">
                <a:latin typeface="UD デジタル 教科書体 NP" panose="02020400000000000000" pitchFamily="18" charset="-128"/>
                <a:ea typeface="UD デジタル 教科書体 NP" panose="02020400000000000000" pitchFamily="18" charset="-128"/>
              </a:rPr>
              <a:t>李徴は最後に妻子のことを袁傪に頼む。自分の詩作のことを先に頼んだ自身のあさましい心を李徴は自嘲する。二人の友人は涙にくれて別れた。</a:t>
            </a:r>
            <a:endParaRPr kumimoji="1" lang="ja-JP" altLang="en-US" sz="5400" b="1" dirty="0">
              <a:latin typeface="UD デジタル 教科書体 NP" panose="02020400000000000000" pitchFamily="18" charset="-128"/>
              <a:ea typeface="UD デジタル 教科書体 NP" panose="02020400000000000000" pitchFamily="18" charset="-128"/>
            </a:endParaRPr>
          </a:p>
        </p:txBody>
      </p:sp>
    </p:spTree>
    <p:extLst>
      <p:ext uri="{BB962C8B-B14F-4D97-AF65-F5344CB8AC3E}">
        <p14:creationId xmlns:p14="http://schemas.microsoft.com/office/powerpoint/2010/main" val="2154075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E742F5A0-375F-9497-D55B-6E0DF74102A7}"/>
              </a:ext>
            </a:extLst>
          </p:cNvPr>
          <p:cNvSpPr txBox="1"/>
          <p:nvPr/>
        </p:nvSpPr>
        <p:spPr>
          <a:xfrm>
            <a:off x="10547666" y="233083"/>
            <a:ext cx="1015663" cy="3429000"/>
          </a:xfrm>
          <a:prstGeom prst="rect">
            <a:avLst/>
          </a:prstGeom>
          <a:noFill/>
        </p:spPr>
        <p:txBody>
          <a:bodyPr vert="eaVert" wrap="square" rtlCol="0">
            <a:spAutoFit/>
          </a:bodyPr>
          <a:lstStyle/>
          <a:p>
            <a:r>
              <a:rPr kumimoji="1" lang="ja-JP" altLang="en-US" sz="5400" b="1" dirty="0" smtClean="0">
                <a:latin typeface="UD デジタル 教科書体 NP" panose="02020400000000000000" pitchFamily="18" charset="-128"/>
                <a:ea typeface="UD デジタル 教科書体 NP" panose="02020400000000000000" pitchFamily="18" charset="-128"/>
              </a:rPr>
              <a:t>中島敦</a:t>
            </a:r>
            <a:endParaRPr kumimoji="1" lang="en-US" altLang="ja-JP" sz="5400" b="1" dirty="0">
              <a:latin typeface="UD デジタル 教科書体 NP" panose="02020400000000000000" pitchFamily="18" charset="-128"/>
              <a:ea typeface="UD デジタル 教科書体 NP" panose="02020400000000000000" pitchFamily="18" charset="-128"/>
            </a:endParaRPr>
          </a:p>
        </p:txBody>
      </p:sp>
      <p:sp>
        <p:nvSpPr>
          <p:cNvPr id="8" name="正方形/長方形 7"/>
          <p:cNvSpPr/>
          <p:nvPr/>
        </p:nvSpPr>
        <p:spPr>
          <a:xfrm>
            <a:off x="-473780" y="118533"/>
            <a:ext cx="10187404" cy="6529608"/>
          </a:xfrm>
          <a:prstGeom prst="rect">
            <a:avLst/>
          </a:prstGeom>
        </p:spPr>
        <p:txBody>
          <a:bodyPr vert="eaVert" wrap="square">
            <a:spAutoFit/>
          </a:bodyPr>
          <a:lstStyle/>
          <a:p>
            <a:pPr>
              <a:lnSpc>
                <a:spcPts val="5200"/>
              </a:lnSpc>
            </a:pPr>
            <a:r>
              <a:rPr lang="ja-JP" altLang="en-US" sz="4200" b="1" dirty="0">
                <a:latin typeface="UD デジタル 教科書体 NP" panose="02020400000000000000" pitchFamily="18" charset="-128"/>
                <a:ea typeface="UD デジタル 教科書体 NP" panose="02020400000000000000" pitchFamily="18" charset="-128"/>
              </a:rPr>
              <a:t>一九〇九（明治四二）</a:t>
            </a:r>
            <a:r>
              <a:rPr lang="ja-JP" altLang="en-US" sz="4200" b="1" dirty="0" smtClean="0">
                <a:latin typeface="UD デジタル 教科書体 NP" panose="02020400000000000000" pitchFamily="18" charset="-128"/>
                <a:ea typeface="UD デジタル 教科書体 NP" panose="02020400000000000000" pitchFamily="18" charset="-128"/>
              </a:rPr>
              <a:t>年～</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a:lnSpc>
                <a:spcPts val="5200"/>
              </a:lnSpc>
            </a:pPr>
            <a:r>
              <a:rPr lang="ja-JP" altLang="en-US" sz="4200" b="1" dirty="0" smtClean="0">
                <a:latin typeface="UD デジタル 教科書体 NP" panose="02020400000000000000" pitchFamily="18" charset="-128"/>
                <a:ea typeface="UD デジタル 教科書体 NP" panose="02020400000000000000" pitchFamily="18" charset="-128"/>
              </a:rPr>
              <a:t>　一九四二年</a:t>
            </a:r>
            <a:r>
              <a:rPr lang="ja-JP" altLang="en-US" sz="4200" b="1" dirty="0" smtClean="0">
                <a:latin typeface="UD デジタル 教科書体 NP" panose="02020400000000000000" pitchFamily="18" charset="-128"/>
                <a:ea typeface="UD デジタル 教科書体 NP" panose="02020400000000000000" pitchFamily="18" charset="-128"/>
              </a:rPr>
              <a:t>（</a:t>
            </a:r>
            <a:r>
              <a:rPr lang="ja-JP" altLang="en-US" sz="4200" b="1" dirty="0">
                <a:latin typeface="UD デジタル 教科書体 NP" panose="02020400000000000000" pitchFamily="18" charset="-128"/>
                <a:ea typeface="UD デジタル 教科書体 NP" panose="02020400000000000000" pitchFamily="18" charset="-128"/>
              </a:rPr>
              <a:t>昭和一七</a:t>
            </a:r>
            <a:r>
              <a:rPr lang="ja-JP" altLang="en-US" sz="4200" b="1" dirty="0" smtClean="0">
                <a:latin typeface="UD デジタル 教科書体 NP" panose="02020400000000000000" pitchFamily="18" charset="-128"/>
                <a:ea typeface="UD デジタル 教科書体 NP" panose="02020400000000000000" pitchFamily="18" charset="-128"/>
              </a:rPr>
              <a:t>）</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a:lnSpc>
                <a:spcPts val="5200"/>
              </a:lnSpc>
            </a:pPr>
            <a:endParaRPr lang="en-US" altLang="ja-JP" sz="4200" b="1" dirty="0">
              <a:latin typeface="UD デジタル 教科書体 NP" panose="02020400000000000000" pitchFamily="18" charset="-128"/>
              <a:ea typeface="UD デジタル 教科書体 NP" panose="02020400000000000000" pitchFamily="18" charset="-128"/>
            </a:endParaRPr>
          </a:p>
          <a:p>
            <a:pPr>
              <a:lnSpc>
                <a:spcPts val="5200"/>
              </a:lnSpc>
            </a:pPr>
            <a:r>
              <a:rPr lang="ja-JP" altLang="en-US" sz="4200" b="1" dirty="0" smtClean="0">
                <a:latin typeface="UD デジタル 教科書体 NP" panose="02020400000000000000" pitchFamily="18" charset="-128"/>
                <a:ea typeface="UD デジタル 教科書体 NP" panose="02020400000000000000" pitchFamily="18" charset="-128"/>
              </a:rPr>
              <a:t>小説家。東京生まれ</a:t>
            </a:r>
            <a:r>
              <a:rPr lang="ja-JP" altLang="en-US" sz="4200" b="1" dirty="0">
                <a:latin typeface="UD デジタル 教科書体 NP" panose="02020400000000000000" pitchFamily="18" charset="-128"/>
                <a:ea typeface="UD デジタル 教科書体 NP" panose="02020400000000000000" pitchFamily="18" charset="-128"/>
              </a:rPr>
              <a:t>。 </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a:lnSpc>
                <a:spcPts val="5200"/>
              </a:lnSpc>
            </a:pPr>
            <a:r>
              <a:rPr lang="ja-JP" altLang="en-US" sz="4200" b="1" dirty="0" smtClean="0">
                <a:latin typeface="UD デジタル 教科書体 NP" panose="02020400000000000000" pitchFamily="18" charset="-128"/>
                <a:ea typeface="UD デジタル 教科書体 NP" panose="02020400000000000000" pitchFamily="18" charset="-128"/>
              </a:rPr>
              <a:t>東京</a:t>
            </a:r>
            <a:r>
              <a:rPr lang="ja-JP" altLang="en-US" sz="4200" b="1" dirty="0">
                <a:latin typeface="UD デジタル 教科書体 NP" panose="02020400000000000000" pitchFamily="18" charset="-128"/>
                <a:ea typeface="UD デジタル 教科書体 NP" panose="02020400000000000000" pitchFamily="18" charset="-128"/>
              </a:rPr>
              <a:t>帝国大学国</a:t>
            </a:r>
            <a:r>
              <a:rPr lang="ja-JP" altLang="en-US" sz="4200" b="1" dirty="0" smtClean="0">
                <a:latin typeface="UD デジタル 教科書体 NP" panose="02020400000000000000" pitchFamily="18" charset="-128"/>
                <a:ea typeface="UD デジタル 教科書体 NP" panose="02020400000000000000" pitchFamily="18" charset="-128"/>
              </a:rPr>
              <a:t>文科卒業</a:t>
            </a:r>
            <a:r>
              <a:rPr lang="ja-JP" altLang="en-US" sz="4200" b="1" dirty="0">
                <a:latin typeface="UD デジタル 教科書体 NP" panose="02020400000000000000" pitchFamily="18" charset="-128"/>
                <a:ea typeface="UD デジタル 教科書体 NP" panose="02020400000000000000" pitchFamily="18" charset="-128"/>
              </a:rPr>
              <a:t>。横浜高等</a:t>
            </a:r>
            <a:r>
              <a:rPr lang="ja-JP" altLang="en-US" sz="4200" b="1" dirty="0" smtClean="0">
                <a:latin typeface="UD デジタル 教科書体 NP" panose="02020400000000000000" pitchFamily="18" charset="-128"/>
                <a:ea typeface="UD デジタル 教科書体 NP" panose="02020400000000000000" pitchFamily="18" charset="-128"/>
              </a:rPr>
              <a:t>女学校に</a:t>
            </a:r>
            <a:r>
              <a:rPr lang="ja-JP" altLang="en-US" sz="4200" b="1" dirty="0">
                <a:latin typeface="UD デジタル 教科書体 NP" panose="02020400000000000000" pitchFamily="18" charset="-128"/>
                <a:ea typeface="UD デジタル 教科書体 NP" panose="02020400000000000000" pitchFamily="18" charset="-128"/>
              </a:rPr>
              <a:t>勤務する傍ら創作活動に励んだ</a:t>
            </a:r>
            <a:r>
              <a:rPr lang="ja-JP" altLang="en-US" sz="4200" b="1" dirty="0" smtClean="0">
                <a:latin typeface="UD デジタル 教科書体 NP" panose="02020400000000000000" pitchFamily="18" charset="-128"/>
                <a:ea typeface="UD デジタル 教科書体 NP" panose="02020400000000000000" pitchFamily="18" charset="-128"/>
              </a:rPr>
              <a:t>。</a:t>
            </a:r>
            <a:endParaRPr lang="en-US" altLang="ja-JP" sz="4200" b="1" dirty="0">
              <a:latin typeface="UD デジタル 教科書体 NP" panose="02020400000000000000" pitchFamily="18" charset="-128"/>
              <a:ea typeface="UD デジタル 教科書体 NP" panose="02020400000000000000" pitchFamily="18" charset="-128"/>
            </a:endParaRPr>
          </a:p>
          <a:p>
            <a:pPr>
              <a:lnSpc>
                <a:spcPts val="5200"/>
              </a:lnSpc>
            </a:pPr>
            <a:r>
              <a:rPr lang="ja-JP" altLang="en-US" sz="4200" b="1" dirty="0" smtClean="0">
                <a:latin typeface="UD デジタル 教科書体 NP" panose="02020400000000000000" pitchFamily="18" charset="-128"/>
                <a:ea typeface="UD デジタル 教科書体 NP" panose="02020400000000000000" pitchFamily="18" charset="-128"/>
              </a:rPr>
              <a:t>一九四二年、三三歳</a:t>
            </a:r>
            <a:r>
              <a:rPr lang="ja-JP" altLang="en-US" sz="4200" b="1" dirty="0">
                <a:latin typeface="UD デジタル 教科書体 NP" panose="02020400000000000000" pitchFamily="18" charset="-128"/>
                <a:ea typeface="UD デジタル 教科書体 NP" panose="02020400000000000000" pitchFamily="18" charset="-128"/>
              </a:rPr>
              <a:t>の若さで急逝</a:t>
            </a:r>
            <a:r>
              <a:rPr lang="ja-JP" altLang="en-US" sz="4200" b="1" dirty="0" smtClean="0">
                <a:latin typeface="UD デジタル 教科書体 NP" panose="02020400000000000000" pitchFamily="18" charset="-128"/>
                <a:ea typeface="UD デジタル 教科書体 NP" panose="02020400000000000000" pitchFamily="18" charset="-128"/>
              </a:rPr>
              <a:t>。</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a:lnSpc>
                <a:spcPts val="5200"/>
              </a:lnSpc>
            </a:pP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a:lnSpc>
                <a:spcPts val="5200"/>
              </a:lnSpc>
            </a:pPr>
            <a:r>
              <a:rPr lang="ja-JP" altLang="en-US" sz="4200" b="1" dirty="0" smtClean="0">
                <a:latin typeface="UD デジタル 教科書体 NP" panose="02020400000000000000" pitchFamily="18" charset="-128"/>
                <a:ea typeface="UD デジタル 教科書体 NP" panose="02020400000000000000" pitchFamily="18" charset="-128"/>
              </a:rPr>
              <a:t>●代表作</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a:lnSpc>
                <a:spcPts val="5200"/>
              </a:lnSpc>
            </a:pPr>
            <a:r>
              <a:rPr lang="ja-JP" altLang="en-US" sz="4200" b="1" dirty="0" smtClean="0">
                <a:latin typeface="UD デジタル 教科書体 NP" panose="02020400000000000000" pitchFamily="18" charset="-128"/>
                <a:ea typeface="UD デジタル 教科書体 NP" panose="02020400000000000000" pitchFamily="18" charset="-128"/>
              </a:rPr>
              <a:t>「</a:t>
            </a:r>
            <a:r>
              <a:rPr lang="ja-JP" altLang="en-US" sz="4200" b="1" dirty="0" smtClean="0">
                <a:latin typeface="UD デジタル 教科書体 NP" panose="02020400000000000000" pitchFamily="18" charset="-128"/>
                <a:ea typeface="UD デジタル 教科書体 NP" panose="02020400000000000000" pitchFamily="18" charset="-128"/>
              </a:rPr>
              <a:t>山月記」「光</a:t>
            </a:r>
            <a:r>
              <a:rPr lang="ja-JP" altLang="en-US" sz="4200" b="1" dirty="0">
                <a:latin typeface="UD デジタル 教科書体 NP" panose="02020400000000000000" pitchFamily="18" charset="-128"/>
                <a:ea typeface="UD デジタル 教科書体 NP" panose="02020400000000000000" pitchFamily="18" charset="-128"/>
              </a:rPr>
              <a:t>と風と</a:t>
            </a:r>
            <a:r>
              <a:rPr lang="ja-JP" altLang="en-US" sz="4200" b="1" dirty="0" smtClean="0">
                <a:latin typeface="UD デジタル 教科書体 NP" panose="02020400000000000000" pitchFamily="18" charset="-128"/>
                <a:ea typeface="UD デジタル 教科書体 NP" panose="02020400000000000000" pitchFamily="18" charset="-128"/>
              </a:rPr>
              <a:t>夢」「弟子」</a:t>
            </a:r>
            <a:r>
              <a:rPr lang="ja-JP" altLang="en-US" sz="4200" b="1" dirty="0">
                <a:latin typeface="UD デジタル 教科書体 NP" panose="02020400000000000000" pitchFamily="18" charset="-128"/>
                <a:ea typeface="UD デジタル 教科書体 NP" panose="02020400000000000000" pitchFamily="18" charset="-128"/>
              </a:rPr>
              <a:t>「</a:t>
            </a:r>
            <a:r>
              <a:rPr lang="ja-JP" altLang="en-US" sz="4200" b="1" dirty="0" smtClean="0">
                <a:latin typeface="UD デジタル 教科書体 NP" panose="02020400000000000000" pitchFamily="18" charset="-128"/>
                <a:ea typeface="UD デジタル 教科書体 NP" panose="02020400000000000000" pitchFamily="18" charset="-128"/>
              </a:rPr>
              <a:t>李陵」</a:t>
            </a:r>
            <a:r>
              <a:rPr lang="en-US" altLang="ja-JP" sz="4200" b="1" dirty="0" smtClean="0">
                <a:latin typeface="UD デジタル 教科書体 NP" panose="02020400000000000000" pitchFamily="18" charset="-128"/>
                <a:ea typeface="UD デジタル 教科書体 NP" panose="02020400000000000000" pitchFamily="18" charset="-128"/>
              </a:rPr>
              <a:t> </a:t>
            </a:r>
            <a:r>
              <a:rPr lang="ja-JP" altLang="en-US" sz="4200" b="1" dirty="0">
                <a:latin typeface="UD デジタル 教科書体 NP" panose="02020400000000000000" pitchFamily="18" charset="-128"/>
                <a:ea typeface="UD デジタル 教科書体 NP" panose="02020400000000000000" pitchFamily="18" charset="-128"/>
              </a:rPr>
              <a:t>など。</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a:lnSpc>
                <a:spcPts val="5200"/>
              </a:lnSpc>
            </a:pPr>
            <a:endParaRPr lang="en-US" altLang="ja-JP" sz="4000" b="1" dirty="0">
              <a:latin typeface="UD デジタル 教科書体 NP" panose="02020400000000000000" pitchFamily="18" charset="-128"/>
              <a:ea typeface="UD デジタル 教科書体 NP" panose="02020400000000000000" pitchFamily="18" charset="-128"/>
            </a:endParaRPr>
          </a:p>
          <a:p>
            <a:pPr>
              <a:lnSpc>
                <a:spcPts val="5200"/>
              </a:lnSpc>
            </a:pPr>
            <a:endParaRPr lang="ja-JP" altLang="en-US" sz="4000" b="1" dirty="0">
              <a:latin typeface="UD デジタル 教科書体 NP" panose="02020400000000000000" pitchFamily="18" charset="-128"/>
              <a:ea typeface="UD デジタル 教科書体 NP" panose="02020400000000000000" pitchFamily="18" charset="-128"/>
            </a:endParaRPr>
          </a:p>
        </p:txBody>
      </p:sp>
      <p:pic>
        <p:nvPicPr>
          <p:cNvPr id="4" name="図 3"/>
          <p:cNvPicPr>
            <a:picLocks noChangeAspect="1"/>
          </p:cNvPicPr>
          <p:nvPr/>
        </p:nvPicPr>
        <p:blipFill rotWithShape="1">
          <a:blip r:embed="rId2">
            <a:extLst>
              <a:ext uri="{28A0092B-C50C-407E-A947-70E740481C1C}">
                <a14:useLocalDpi xmlns:a14="http://schemas.microsoft.com/office/drawing/2010/main" val="0"/>
              </a:ext>
            </a:extLst>
          </a:blip>
          <a:srcRect l="3726" t="6274" r="3922" b="16863"/>
          <a:stretch/>
        </p:blipFill>
        <p:spPr>
          <a:xfrm>
            <a:off x="10159529" y="4411076"/>
            <a:ext cx="1791935" cy="2237065"/>
          </a:xfrm>
          <a:prstGeom prst="rect">
            <a:avLst/>
          </a:prstGeom>
        </p:spPr>
      </p:pic>
    </p:spTree>
    <p:extLst>
      <p:ext uri="{BB962C8B-B14F-4D97-AF65-F5344CB8AC3E}">
        <p14:creationId xmlns:p14="http://schemas.microsoft.com/office/powerpoint/2010/main" val="1919449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0874834" y="146304"/>
            <a:ext cx="1231106" cy="6631013"/>
          </a:xfrm>
          <a:prstGeom prst="rect">
            <a:avLst/>
          </a:prstGeom>
        </p:spPr>
        <p:txBody>
          <a:bodyPr vert="eaVert" wrap="square">
            <a:spAutoFit/>
          </a:bodyPr>
          <a:lstStyle/>
          <a:p>
            <a:r>
              <a:rPr lang="ja-JP" altLang="en-US" sz="4400" b="1" dirty="0" smtClean="0">
                <a:latin typeface="UD デジタル 教科書体 NP" panose="02020400000000000000" pitchFamily="18" charset="-128"/>
                <a:ea typeface="UD デジタル 教科書体 NP" panose="02020400000000000000" pitchFamily="18" charset="-128"/>
              </a:rPr>
              <a:t>◆李</a:t>
            </a:r>
            <a:r>
              <a:rPr lang="ja-JP" altLang="en-US" sz="4400" b="1" dirty="0" smtClean="0">
                <a:latin typeface="UD デジタル 教科書体 NP" panose="02020400000000000000" pitchFamily="18" charset="-128"/>
                <a:ea typeface="UD デジタル 教科書体 NP" panose="02020400000000000000" pitchFamily="18" charset="-128"/>
              </a:rPr>
              <a:t>徴の</a:t>
            </a:r>
            <a:r>
              <a:rPr lang="ja-JP" altLang="en-US" sz="4400" b="1" dirty="0">
                <a:latin typeface="UD デジタル 教科書体 NP" panose="02020400000000000000" pitchFamily="18" charset="-128"/>
                <a:ea typeface="UD デジタル 教科書体 NP" panose="02020400000000000000" pitchFamily="18" charset="-128"/>
              </a:rPr>
              <a:t>人物像</a:t>
            </a:r>
          </a:p>
          <a:p>
            <a:endParaRPr lang="en-US" altLang="ja-JP" sz="2400" b="1" dirty="0" smtClean="0">
              <a:latin typeface="UD デジタル 教科書体 NP" panose="02020400000000000000" pitchFamily="18" charset="-128"/>
              <a:ea typeface="UD デジタル 教科書体 NP" panose="02020400000000000000" pitchFamily="18" charset="-128"/>
            </a:endParaRPr>
          </a:p>
        </p:txBody>
      </p:sp>
      <p:sp>
        <p:nvSpPr>
          <p:cNvPr id="8" name="正方形/長方形 7"/>
          <p:cNvSpPr/>
          <p:nvPr/>
        </p:nvSpPr>
        <p:spPr>
          <a:xfrm>
            <a:off x="9505762" y="250578"/>
            <a:ext cx="1477328" cy="6951132"/>
          </a:xfrm>
          <a:prstGeom prst="rect">
            <a:avLst/>
          </a:prstGeom>
        </p:spPr>
        <p:txBody>
          <a:bodyPr vert="eaVert" wrap="square">
            <a:spAutoFit/>
          </a:bodyPr>
          <a:lstStyle/>
          <a:p>
            <a:r>
              <a:rPr lang="ja-JP" altLang="en-US" sz="4200" b="1" dirty="0" smtClean="0">
                <a:latin typeface="UD デジタル 教科書体 NP" panose="02020400000000000000" pitchFamily="18" charset="-128"/>
                <a:ea typeface="UD デジタル 教科書体 NP" panose="02020400000000000000" pitchFamily="18" charset="-128"/>
              </a:rPr>
              <a:t>博学才穎</a:t>
            </a:r>
            <a:r>
              <a:rPr lang="ja-JP" altLang="en-US" sz="4000" b="1" dirty="0" smtClean="0">
                <a:latin typeface="UD デジタル 教科書体 NP" panose="02020400000000000000" pitchFamily="18" charset="-128"/>
                <a:ea typeface="UD デジタル 教科書体 NP" panose="02020400000000000000" pitchFamily="18" charset="-128"/>
              </a:rPr>
              <a:t>（</a:t>
            </a:r>
            <a:r>
              <a:rPr lang="ja-JP" altLang="en-US" sz="4000" b="1" dirty="0">
                <a:latin typeface="UD デジタル 教科書体 NP" panose="02020400000000000000" pitchFamily="18" charset="-128"/>
                <a:ea typeface="UD デジタル 教科書体 NP" panose="02020400000000000000" pitchFamily="18" charset="-128"/>
              </a:rPr>
              <a:t>抜きん出た秀才）</a:t>
            </a:r>
          </a:p>
          <a:p>
            <a:r>
              <a:rPr lang="ja-JP" altLang="en-US" sz="4200" b="1" dirty="0">
                <a:latin typeface="UD デジタル 教科書体 NP" panose="02020400000000000000" pitchFamily="18" charset="-128"/>
                <a:ea typeface="UD デジタル 教科書体 NP" panose="02020400000000000000" pitchFamily="18" charset="-128"/>
              </a:rPr>
              <a:t>性＝狷</a:t>
            </a:r>
            <a:r>
              <a:rPr lang="ja-JP" altLang="en-US" sz="4200" b="1" dirty="0" smtClean="0">
                <a:latin typeface="UD デジタル 教科書体 NP" panose="02020400000000000000" pitchFamily="18" charset="-128"/>
                <a:ea typeface="UD デジタル 教科書体 NP" panose="02020400000000000000" pitchFamily="18" charset="-128"/>
              </a:rPr>
              <a:t>介</a:t>
            </a:r>
            <a:r>
              <a:rPr lang="ja-JP" altLang="en-US" sz="4000" b="1" dirty="0" smtClean="0">
                <a:latin typeface="UD デジタル 教科書体 NP" panose="02020400000000000000" pitchFamily="18" charset="-128"/>
                <a:ea typeface="UD デジタル 教科書体 NP" panose="02020400000000000000" pitchFamily="18" charset="-128"/>
              </a:rPr>
              <a:t>（協調性</a:t>
            </a:r>
            <a:r>
              <a:rPr lang="ja-JP" altLang="en-US" sz="4000" b="1" dirty="0">
                <a:latin typeface="UD デジタル 教科書体 NP" panose="02020400000000000000" pitchFamily="18" charset="-128"/>
                <a:ea typeface="UD デジタル 教科書体 NP" panose="02020400000000000000" pitchFamily="18" charset="-128"/>
              </a:rPr>
              <a:t>なし</a:t>
            </a:r>
            <a:r>
              <a:rPr lang="ja-JP" altLang="en-US" sz="4000" b="1" dirty="0" smtClean="0">
                <a:latin typeface="UD デジタル 教科書体 NP" panose="02020400000000000000" pitchFamily="18" charset="-128"/>
                <a:ea typeface="UD デジタル 教科書体 NP" panose="02020400000000000000" pitchFamily="18" charset="-128"/>
              </a:rPr>
              <a:t>）</a:t>
            </a:r>
            <a:r>
              <a:rPr lang="ja-JP" altLang="en-US" sz="4200" b="1" dirty="0" smtClean="0">
                <a:latin typeface="UD デジタル 教科書体 NP" panose="02020400000000000000" pitchFamily="18" charset="-128"/>
                <a:ea typeface="UD デジタル 教科書体 NP" panose="02020400000000000000" pitchFamily="18" charset="-128"/>
              </a:rPr>
              <a:t>      </a:t>
            </a:r>
            <a:endParaRPr lang="en-US" altLang="ja-JP" sz="4200" b="1" dirty="0" smtClean="0">
              <a:latin typeface="UD デジタル 教科書体 NP" panose="02020400000000000000" pitchFamily="18" charset="-128"/>
              <a:ea typeface="UD デジタル 教科書体 NP" panose="02020400000000000000" pitchFamily="18" charset="-128"/>
            </a:endParaRPr>
          </a:p>
        </p:txBody>
      </p:sp>
      <p:sp>
        <p:nvSpPr>
          <p:cNvPr id="10" name="正方形/長方形 9"/>
          <p:cNvSpPr/>
          <p:nvPr/>
        </p:nvSpPr>
        <p:spPr>
          <a:xfrm>
            <a:off x="381730" y="146304"/>
            <a:ext cx="1477328" cy="6951132"/>
          </a:xfrm>
          <a:prstGeom prst="rect">
            <a:avLst/>
          </a:prstGeom>
        </p:spPr>
        <p:txBody>
          <a:bodyPr vert="eaVert" wrap="square">
            <a:spAutoFit/>
          </a:bodyPr>
          <a:lstStyle/>
          <a:p>
            <a:pPr marL="179387"/>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発狂</a:t>
            </a:r>
            <a:endParaRPr lang="en-US" altLang="ja-JP" sz="4200" b="1" dirty="0" smtClean="0">
              <a:solidFill>
                <a:schemeClr val="accent4"/>
              </a:solidFill>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（自分が自分でなくなる）</a:t>
            </a:r>
            <a:endParaRPr lang="en-US" altLang="ja-JP" sz="4200" b="1" dirty="0" smtClean="0">
              <a:solidFill>
                <a:schemeClr val="accent4"/>
              </a:solidFill>
              <a:latin typeface="UD デジタル 教科書体 NP" panose="02020400000000000000" pitchFamily="18" charset="-128"/>
              <a:ea typeface="UD デジタル 教科書体 NP" panose="02020400000000000000" pitchFamily="18" charset="-128"/>
            </a:endParaRPr>
          </a:p>
        </p:txBody>
      </p:sp>
      <p:sp>
        <p:nvSpPr>
          <p:cNvPr id="11" name="正方形/長方形 10"/>
          <p:cNvSpPr/>
          <p:nvPr/>
        </p:nvSpPr>
        <p:spPr>
          <a:xfrm>
            <a:off x="8181063" y="250578"/>
            <a:ext cx="830997" cy="6951132"/>
          </a:xfrm>
          <a:prstGeom prst="rect">
            <a:avLst/>
          </a:prstGeom>
        </p:spPr>
        <p:txBody>
          <a:bodyPr vert="eaVert" wrap="square">
            <a:spAutoFit/>
          </a:bodyPr>
          <a:lstStyle/>
          <a:p>
            <a:pPr marL="358775" indent="-252000">
              <a:buFont typeface="Arial" panose="020B0604020202020204" pitchFamily="34" charset="0"/>
              <a:buChar char="•"/>
            </a:pPr>
            <a:r>
              <a:rPr lang="ja-JP" altLang="en-US" sz="4200" b="1" dirty="0" smtClean="0">
                <a:latin typeface="UD デジタル 教科書体 NP" panose="02020400000000000000" pitchFamily="18" charset="-128"/>
                <a:ea typeface="UD デジタル 教科書体 NP" panose="02020400000000000000" pitchFamily="18" charset="-128"/>
              </a:rPr>
              <a:t>詩作にふける</a:t>
            </a:r>
            <a:endParaRPr lang="en-US" altLang="ja-JP" sz="4200" b="1" dirty="0" smtClean="0">
              <a:latin typeface="UD デジタル 教科書体 NP" panose="02020400000000000000" pitchFamily="18" charset="-128"/>
              <a:ea typeface="UD デジタル 教科書体 NP" panose="02020400000000000000" pitchFamily="18" charset="-128"/>
            </a:endParaRPr>
          </a:p>
        </p:txBody>
      </p:sp>
      <p:sp>
        <p:nvSpPr>
          <p:cNvPr id="12" name="正方形/長方形 11"/>
          <p:cNvSpPr/>
          <p:nvPr/>
        </p:nvSpPr>
        <p:spPr>
          <a:xfrm>
            <a:off x="7508270" y="250578"/>
            <a:ext cx="830997" cy="6951132"/>
          </a:xfrm>
          <a:prstGeom prst="rect">
            <a:avLst/>
          </a:prstGeom>
        </p:spPr>
        <p:txBody>
          <a:bodyPr vert="eaVert" wrap="square">
            <a:spAutoFit/>
          </a:bodyPr>
          <a:lstStyle/>
          <a:p>
            <a:pPr marL="179387"/>
            <a:r>
              <a:rPr lang="ja-JP" altLang="en-US" sz="4200" b="1" dirty="0">
                <a:solidFill>
                  <a:schemeClr val="accent4"/>
                </a:solidFill>
                <a:latin typeface="UD デジタル 教科書体 NP" panose="02020400000000000000" pitchFamily="18" charset="-128"/>
                <a:ea typeface="UD デジタル 教科書体 NP" panose="02020400000000000000" pitchFamily="18" charset="-128"/>
              </a:rPr>
              <a:t> </a:t>
            </a:r>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 </a:t>
            </a:r>
            <a:r>
              <a:rPr lang="ja-JP" altLang="en-US" sz="4200" b="1" dirty="0">
                <a:solidFill>
                  <a:schemeClr val="accent4"/>
                </a:solidFill>
                <a:latin typeface="UD デジタル 教科書体 NP" panose="02020400000000000000" pitchFamily="18" charset="-128"/>
                <a:ea typeface="UD デジタル 教科書体 NP" panose="02020400000000000000" pitchFamily="18" charset="-128"/>
              </a:rPr>
              <a:t>挫折</a:t>
            </a:r>
            <a:endParaRPr lang="en-US" altLang="ja-JP" sz="4200" b="1" dirty="0">
              <a:solidFill>
                <a:schemeClr val="accent4"/>
              </a:solidFill>
              <a:latin typeface="UD デジタル 教科書体 NP" panose="02020400000000000000" pitchFamily="18" charset="-128"/>
              <a:ea typeface="UD デジタル 教科書体 NP" panose="02020400000000000000" pitchFamily="18" charset="-128"/>
            </a:endParaRPr>
          </a:p>
        </p:txBody>
      </p:sp>
      <p:sp>
        <p:nvSpPr>
          <p:cNvPr id="13" name="正方形/長方形 12"/>
          <p:cNvSpPr/>
          <p:nvPr/>
        </p:nvSpPr>
        <p:spPr>
          <a:xfrm>
            <a:off x="5488262" y="250578"/>
            <a:ext cx="1477328" cy="6951132"/>
          </a:xfrm>
          <a:prstGeom prst="rect">
            <a:avLst/>
          </a:prstGeom>
        </p:spPr>
        <p:txBody>
          <a:bodyPr vert="eaVert" wrap="square">
            <a:spAutoFit/>
          </a:bodyPr>
          <a:lstStyle/>
          <a:p>
            <a:pPr marL="358775" indent="-252000">
              <a:buFont typeface="Arial" panose="020B0604020202020204" pitchFamily="34" charset="0"/>
              <a:buChar char="•"/>
            </a:pPr>
            <a:r>
              <a:rPr lang="ja-JP" altLang="en-US" sz="4200" b="1" dirty="0">
                <a:latin typeface="UD デジタル 教科書体 NP" panose="02020400000000000000" pitchFamily="18" charset="-128"/>
                <a:ea typeface="UD デジタル 教科書体 NP" panose="02020400000000000000" pitchFamily="18" charset="-128"/>
              </a:rPr>
              <a:t>地方官吏で同輩の下命</a:t>
            </a:r>
            <a:r>
              <a:rPr lang="ja-JP" altLang="en-US" sz="4200" b="1" dirty="0" smtClean="0">
                <a:latin typeface="UD デジタル 教科書体 NP" panose="02020400000000000000" pitchFamily="18" charset="-128"/>
                <a:ea typeface="UD デジタル 教科書体 NP" panose="02020400000000000000" pitchFamily="18" charset="-128"/>
              </a:rPr>
              <a:t>を</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a:latin typeface="UD デジタル 教科書体 NP" panose="02020400000000000000" pitchFamily="18" charset="-128"/>
                <a:ea typeface="UD デジタル 教科書体 NP" panose="02020400000000000000" pitchFamily="18" charset="-128"/>
              </a:rPr>
              <a:t> </a:t>
            </a:r>
            <a:r>
              <a:rPr lang="ja-JP" altLang="en-US" sz="4200" b="1" dirty="0" smtClean="0">
                <a:latin typeface="UD デジタル 教科書体 NP" panose="02020400000000000000" pitchFamily="18" charset="-128"/>
                <a:ea typeface="UD デジタル 教科書体 NP" panose="02020400000000000000" pitchFamily="18" charset="-128"/>
              </a:rPr>
              <a:t>拝する </a:t>
            </a:r>
            <a:endParaRPr lang="en-US" altLang="ja-JP" sz="4200" b="1" dirty="0">
              <a:latin typeface="UD デジタル 教科書体 NP" panose="02020400000000000000" pitchFamily="18" charset="-128"/>
              <a:ea typeface="UD デジタル 教科書体 NP" panose="02020400000000000000" pitchFamily="18" charset="-128"/>
            </a:endParaRPr>
          </a:p>
        </p:txBody>
      </p:sp>
      <p:sp>
        <p:nvSpPr>
          <p:cNvPr id="14" name="右矢印 13"/>
          <p:cNvSpPr/>
          <p:nvPr/>
        </p:nvSpPr>
        <p:spPr>
          <a:xfrm flipH="1">
            <a:off x="8969048" y="972151"/>
            <a:ext cx="515889" cy="423512"/>
          </a:xfrm>
          <a:prstGeom prst="rightArrow">
            <a:avLst>
              <a:gd name="adj1" fmla="val 50000"/>
              <a:gd name="adj2" fmla="val 6818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右矢印 14"/>
          <p:cNvSpPr/>
          <p:nvPr/>
        </p:nvSpPr>
        <p:spPr>
          <a:xfrm flipH="1">
            <a:off x="6955952" y="962526"/>
            <a:ext cx="515889" cy="423512"/>
          </a:xfrm>
          <a:prstGeom prst="rightArrow">
            <a:avLst>
              <a:gd name="adj1" fmla="val 50000"/>
              <a:gd name="adj2" fmla="val 6818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4202779" y="250578"/>
            <a:ext cx="1477328" cy="6951132"/>
          </a:xfrm>
          <a:prstGeom prst="rect">
            <a:avLst/>
          </a:prstGeom>
        </p:spPr>
        <p:txBody>
          <a:bodyPr vert="eaVert" wrap="square">
            <a:spAutoFit/>
          </a:bodyPr>
          <a:lstStyle/>
          <a:p>
            <a:pPr marL="179387"/>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 → </a:t>
            </a:r>
            <a:r>
              <a:rPr lang="ja-JP" altLang="en-US" sz="4200" b="1" dirty="0">
                <a:solidFill>
                  <a:schemeClr val="accent4"/>
                </a:solidFill>
                <a:latin typeface="UD デジタル 教科書体 NP" panose="02020400000000000000" pitchFamily="18" charset="-128"/>
                <a:ea typeface="UD デジタル 教科書体 NP" panose="02020400000000000000" pitchFamily="18" charset="-128"/>
              </a:rPr>
              <a:t>自尊心故に屈辱は</a:t>
            </a:r>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倍加</a:t>
            </a:r>
            <a:endParaRPr lang="en-US" altLang="ja-JP" sz="4200" b="1" dirty="0" smtClean="0">
              <a:solidFill>
                <a:schemeClr val="accent4"/>
              </a:solidFill>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             （</a:t>
            </a:r>
            <a:r>
              <a:rPr lang="ja-JP" altLang="en-US" sz="4200" b="1" dirty="0">
                <a:solidFill>
                  <a:schemeClr val="accent4"/>
                </a:solidFill>
                <a:latin typeface="UD デジタル 教科書体 NP" panose="02020400000000000000" pitchFamily="18" charset="-128"/>
                <a:ea typeface="UD デジタル 教科書体 NP" panose="02020400000000000000" pitchFamily="18" charset="-128"/>
              </a:rPr>
              <a:t>＝自我の崩壊</a:t>
            </a:r>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a:t>
            </a:r>
            <a:endParaRPr lang="en-US" altLang="ja-JP" sz="4200" b="1" dirty="0">
              <a:solidFill>
                <a:schemeClr val="accent4"/>
              </a:solidFill>
              <a:latin typeface="UD デジタル 教科書体 NP" panose="02020400000000000000" pitchFamily="18" charset="-128"/>
              <a:ea typeface="UD デジタル 教科書体 NP" panose="02020400000000000000" pitchFamily="18" charset="-128"/>
            </a:endParaRPr>
          </a:p>
        </p:txBody>
      </p:sp>
      <p:sp>
        <p:nvSpPr>
          <p:cNvPr id="18" name="右矢印 17"/>
          <p:cNvSpPr/>
          <p:nvPr/>
        </p:nvSpPr>
        <p:spPr>
          <a:xfrm flipH="1">
            <a:off x="3909830" y="972151"/>
            <a:ext cx="515889" cy="423512"/>
          </a:xfrm>
          <a:prstGeom prst="rightArrow">
            <a:avLst>
              <a:gd name="adj1" fmla="val 50000"/>
              <a:gd name="adj2" fmla="val 6818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p:nvSpPr>
        <p:spPr>
          <a:xfrm>
            <a:off x="2408856" y="250578"/>
            <a:ext cx="1477328" cy="6951132"/>
          </a:xfrm>
          <a:prstGeom prst="rect">
            <a:avLst/>
          </a:prstGeom>
        </p:spPr>
        <p:txBody>
          <a:bodyPr vert="eaVert" wrap="square">
            <a:spAutoFit/>
          </a:bodyPr>
          <a:lstStyle/>
          <a:p>
            <a:pPr marL="179387"/>
            <a:r>
              <a:rPr lang="ja-JP" altLang="en-US" sz="4200" b="1" dirty="0">
                <a:latin typeface="UD デジタル 教科書体 NP" panose="02020400000000000000" pitchFamily="18" charset="-128"/>
                <a:ea typeface="UD デジタル 教科書体 NP" panose="02020400000000000000" pitchFamily="18" charset="-128"/>
              </a:rPr>
              <a:t>狂悖の性</a:t>
            </a:r>
            <a:r>
              <a:rPr lang="ja-JP" altLang="en-US" sz="3200" b="1" dirty="0">
                <a:latin typeface="UD デジタル 教科書体 NP" panose="02020400000000000000" pitchFamily="18" charset="-128"/>
                <a:ea typeface="UD デジタル 教科書体 NP" panose="02020400000000000000" pitchFamily="18" charset="-128"/>
              </a:rPr>
              <a:t>（わがまま）</a:t>
            </a:r>
            <a:r>
              <a:rPr lang="ja-JP" altLang="en-US" sz="4200" b="1" dirty="0">
                <a:latin typeface="UD デジタル 教科書体 NP" panose="02020400000000000000" pitchFamily="18" charset="-128"/>
                <a:ea typeface="UD デジタル 教科書体 NP" panose="02020400000000000000" pitchFamily="18" charset="-128"/>
              </a:rPr>
              <a:t>の</a:t>
            </a:r>
            <a:r>
              <a:rPr lang="ja-JP" altLang="en-US" sz="4200" b="1" dirty="0" smtClean="0">
                <a:latin typeface="UD デジタル 教科書体 NP" panose="02020400000000000000" pitchFamily="18" charset="-128"/>
                <a:ea typeface="UD デジタル 教科書体 NP" panose="02020400000000000000" pitchFamily="18" charset="-128"/>
              </a:rPr>
              <a:t>強化</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latin typeface="UD デジタル 教科書体 NP" panose="02020400000000000000" pitchFamily="18" charset="-128"/>
                <a:ea typeface="UD デジタル 教科書体 NP" panose="02020400000000000000" pitchFamily="18" charset="-128"/>
              </a:rPr>
              <a:t>   （</a:t>
            </a:r>
            <a:r>
              <a:rPr lang="ja-JP" altLang="en-US" sz="4200" b="1" dirty="0">
                <a:latin typeface="UD デジタル 教科書体 NP" panose="02020400000000000000" pitchFamily="18" charset="-128"/>
                <a:ea typeface="UD デジタル 教科書体 NP" panose="02020400000000000000" pitchFamily="18" charset="-128"/>
              </a:rPr>
              <a:t>抑圧が効かなくなる</a:t>
            </a:r>
            <a:r>
              <a:rPr lang="ja-JP" altLang="en-US" sz="4200" b="1" dirty="0" smtClean="0">
                <a:latin typeface="UD デジタル 教科書体 NP" panose="02020400000000000000" pitchFamily="18" charset="-128"/>
                <a:ea typeface="UD デジタル 教科書体 NP" panose="02020400000000000000" pitchFamily="18" charset="-128"/>
              </a:rPr>
              <a:t>）</a:t>
            </a:r>
            <a:endParaRPr lang="en-US" altLang="ja-JP" sz="4200" b="1" dirty="0">
              <a:latin typeface="UD デジタル 教科書体 NP" panose="02020400000000000000" pitchFamily="18" charset="-128"/>
              <a:ea typeface="UD デジタル 教科書体 NP" panose="02020400000000000000" pitchFamily="18" charset="-128"/>
            </a:endParaRPr>
          </a:p>
        </p:txBody>
      </p:sp>
      <p:sp>
        <p:nvSpPr>
          <p:cNvPr id="20" name="右矢印 19"/>
          <p:cNvSpPr/>
          <p:nvPr/>
        </p:nvSpPr>
        <p:spPr>
          <a:xfrm flipH="1">
            <a:off x="1859058" y="962526"/>
            <a:ext cx="515889" cy="423512"/>
          </a:xfrm>
          <a:prstGeom prst="rightArrow">
            <a:avLst>
              <a:gd name="adj1" fmla="val 50000"/>
              <a:gd name="adj2" fmla="val 6818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742736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P spid="14" grpId="0" animBg="1"/>
      <p:bldP spid="15" grpId="0" animBg="1"/>
      <p:bldP spid="17" grpId="0"/>
      <p:bldP spid="18" grpId="0" animBg="1"/>
      <p:bldP spid="19" grpId="0"/>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0874834" y="146304"/>
            <a:ext cx="1231106" cy="6631013"/>
          </a:xfrm>
          <a:prstGeom prst="rect">
            <a:avLst/>
          </a:prstGeom>
        </p:spPr>
        <p:txBody>
          <a:bodyPr vert="eaVert" wrap="square">
            <a:spAutoFit/>
          </a:bodyPr>
          <a:lstStyle/>
          <a:p>
            <a:r>
              <a:rPr lang="ja-JP" altLang="en-US" sz="4400" b="1" dirty="0" smtClean="0">
                <a:latin typeface="UD デジタル 教科書体 NP" panose="02020400000000000000" pitchFamily="18" charset="-128"/>
                <a:ea typeface="UD デジタル 教科書体 NP" panose="02020400000000000000" pitchFamily="18" charset="-128"/>
              </a:rPr>
              <a:t>◆李</a:t>
            </a:r>
            <a:r>
              <a:rPr lang="ja-JP" altLang="en-US" sz="4400" b="1" dirty="0" smtClean="0">
                <a:latin typeface="UD デジタル 教科書体 NP" panose="02020400000000000000" pitchFamily="18" charset="-128"/>
                <a:ea typeface="UD デジタル 教科書体 NP" panose="02020400000000000000" pitchFamily="18" charset="-128"/>
              </a:rPr>
              <a:t>徴の</a:t>
            </a:r>
            <a:r>
              <a:rPr lang="ja-JP" altLang="en-US" sz="4400" b="1" dirty="0">
                <a:latin typeface="UD デジタル 教科書体 NP" panose="02020400000000000000" pitchFamily="18" charset="-128"/>
                <a:ea typeface="UD デジタル 教科書体 NP" panose="02020400000000000000" pitchFamily="18" charset="-128"/>
              </a:rPr>
              <a:t>人物像</a:t>
            </a:r>
          </a:p>
          <a:p>
            <a:endParaRPr lang="en-US" altLang="ja-JP" sz="2400" b="1" dirty="0" smtClean="0">
              <a:latin typeface="UD デジタル 教科書体 NP" panose="02020400000000000000" pitchFamily="18" charset="-128"/>
              <a:ea typeface="UD デジタル 教科書体 NP" panose="02020400000000000000" pitchFamily="18" charset="-128"/>
            </a:endParaRPr>
          </a:p>
        </p:txBody>
      </p:sp>
      <p:sp>
        <p:nvSpPr>
          <p:cNvPr id="8" name="正方形/長方形 7"/>
          <p:cNvSpPr/>
          <p:nvPr/>
        </p:nvSpPr>
        <p:spPr>
          <a:xfrm>
            <a:off x="9984493" y="250578"/>
            <a:ext cx="671338" cy="6951132"/>
          </a:xfrm>
          <a:prstGeom prst="rect">
            <a:avLst/>
          </a:prstGeom>
        </p:spPr>
        <p:txBody>
          <a:bodyPr vert="eaVert" wrap="square">
            <a:spAutoFit/>
          </a:bodyPr>
          <a:lstStyle/>
          <a:p>
            <a:pPr marL="179388" indent="-179388">
              <a:lnSpc>
                <a:spcPts val="3300"/>
              </a:lnSpc>
            </a:pPr>
            <a:r>
              <a:rPr lang="ja-JP" altLang="en-US" sz="4400" b="1" dirty="0">
                <a:latin typeface="UD デジタル 教科書体 NP" panose="02020400000000000000" pitchFamily="18" charset="-128"/>
                <a:ea typeface="UD デジタル 教科書体 NP" panose="02020400000000000000" pitchFamily="18" charset="-128"/>
              </a:rPr>
              <a:t>▼ かつての李徴</a:t>
            </a:r>
            <a:endParaRPr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12" name="正方形/長方形 11"/>
          <p:cNvSpPr/>
          <p:nvPr/>
        </p:nvSpPr>
        <p:spPr>
          <a:xfrm>
            <a:off x="7082861" y="250578"/>
            <a:ext cx="861774" cy="6951132"/>
          </a:xfrm>
          <a:prstGeom prst="rect">
            <a:avLst/>
          </a:prstGeom>
        </p:spPr>
        <p:txBody>
          <a:bodyPr vert="eaVert" wrap="square">
            <a:spAutoFit/>
          </a:bodyPr>
          <a:lstStyle/>
          <a:p>
            <a:pPr marL="179387"/>
            <a:r>
              <a:rPr lang="ja-JP" altLang="en-US" sz="4400" b="1" dirty="0">
                <a:latin typeface="UD デジタル 教科書体 NP" panose="02020400000000000000" pitchFamily="18" charset="-128"/>
                <a:ea typeface="UD デジタル 教科書体 NP" panose="02020400000000000000" pitchFamily="18" charset="-128"/>
              </a:rPr>
              <a:t>自尊心の強さ</a:t>
            </a:r>
            <a:endParaRPr lang="en-US" altLang="ja-JP" sz="4200" b="1" dirty="0">
              <a:solidFill>
                <a:schemeClr val="accent4"/>
              </a:solidFill>
              <a:latin typeface="UD デジタル 教科書体 NP" panose="02020400000000000000" pitchFamily="18" charset="-128"/>
              <a:ea typeface="UD デジタル 教科書体 NP" panose="02020400000000000000" pitchFamily="18" charset="-128"/>
            </a:endParaRPr>
          </a:p>
        </p:txBody>
      </p:sp>
      <p:sp>
        <p:nvSpPr>
          <p:cNvPr id="13" name="正方形/長方形 12"/>
          <p:cNvSpPr/>
          <p:nvPr/>
        </p:nvSpPr>
        <p:spPr>
          <a:xfrm>
            <a:off x="5642103" y="250578"/>
            <a:ext cx="1538883" cy="6951132"/>
          </a:xfrm>
          <a:prstGeom prst="rect">
            <a:avLst/>
          </a:prstGeom>
        </p:spPr>
        <p:txBody>
          <a:bodyPr vert="eaVert" wrap="square">
            <a:spAutoFit/>
          </a:bodyPr>
          <a:lstStyle/>
          <a:p>
            <a:r>
              <a:rPr lang="ja-JP" altLang="en-US" sz="4400" b="1" dirty="0" smtClean="0">
                <a:latin typeface="UD デジタル 教科書体 NP" panose="02020400000000000000" pitchFamily="18" charset="-128"/>
                <a:ea typeface="UD デジタル 教科書体 NP" panose="02020400000000000000" pitchFamily="18" charset="-128"/>
              </a:rPr>
              <a:t>　　　→他者</a:t>
            </a:r>
            <a:r>
              <a:rPr lang="ja-JP" altLang="en-US" sz="4400" b="1" dirty="0">
                <a:latin typeface="UD デジタル 教科書体 NP" panose="02020400000000000000" pitchFamily="18" charset="-128"/>
                <a:ea typeface="UD デジタル 教科書体 NP" panose="02020400000000000000" pitchFamily="18" charset="-128"/>
              </a:rPr>
              <a:t>への</a:t>
            </a:r>
            <a:r>
              <a:rPr lang="ja-JP" altLang="en-US" sz="4400" b="1" dirty="0" smtClean="0">
                <a:latin typeface="UD デジタル 教科書体 NP" panose="02020400000000000000" pitchFamily="18" charset="-128"/>
                <a:ea typeface="UD デジタル 教科書体 NP" panose="02020400000000000000" pitchFamily="18" charset="-128"/>
              </a:rPr>
              <a:t>想像力</a:t>
            </a:r>
            <a:endParaRPr lang="en-US" altLang="ja-JP" sz="4400" b="1" dirty="0" smtClean="0">
              <a:latin typeface="UD デジタル 教科書体 NP" panose="02020400000000000000" pitchFamily="18" charset="-128"/>
              <a:ea typeface="UD デジタル 教科書体 NP" panose="02020400000000000000" pitchFamily="18" charset="-128"/>
            </a:endParaRPr>
          </a:p>
          <a:p>
            <a:r>
              <a:rPr lang="ja-JP" altLang="en-US" sz="4400" b="1" dirty="0" smtClean="0">
                <a:latin typeface="UD デジタル 教科書体 NP" panose="02020400000000000000" pitchFamily="18" charset="-128"/>
                <a:ea typeface="UD デジタル 教科書体 NP" panose="02020400000000000000" pitchFamily="18" charset="-128"/>
              </a:rPr>
              <a:t>　　　　の</a:t>
            </a:r>
            <a:r>
              <a:rPr lang="ja-JP" altLang="en-US" sz="4400" b="1" dirty="0">
                <a:latin typeface="UD デジタル 教科書体 NP" panose="02020400000000000000" pitchFamily="18" charset="-128"/>
                <a:ea typeface="UD デジタル 教科書体 NP" panose="02020400000000000000" pitchFamily="18" charset="-128"/>
              </a:rPr>
              <a:t>欠如</a:t>
            </a:r>
            <a:endParaRPr lang="en-US" altLang="ja-JP" sz="4400" b="1" dirty="0">
              <a:latin typeface="UD デジタル 教科書体 NP" panose="02020400000000000000" pitchFamily="18" charset="-128"/>
              <a:ea typeface="UD デジタル 教科書体 NP" panose="02020400000000000000" pitchFamily="18" charset="-128"/>
            </a:endParaRPr>
          </a:p>
        </p:txBody>
      </p:sp>
      <p:sp>
        <p:nvSpPr>
          <p:cNvPr id="15" name="左右矢印 14"/>
          <p:cNvSpPr/>
          <p:nvPr/>
        </p:nvSpPr>
        <p:spPr>
          <a:xfrm flipH="1">
            <a:off x="4389065" y="962526"/>
            <a:ext cx="2506075" cy="567891"/>
          </a:xfrm>
          <a:prstGeom prst="leftRightArrow">
            <a:avLst>
              <a:gd name="adj1" fmla="val 53390"/>
              <a:gd name="adj2" fmla="val 8220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4918246" y="250578"/>
            <a:ext cx="607859" cy="6951132"/>
          </a:xfrm>
          <a:prstGeom prst="rect">
            <a:avLst/>
          </a:prstGeom>
        </p:spPr>
        <p:txBody>
          <a:bodyPr vert="eaVert" wrap="square">
            <a:spAutoFit/>
          </a:bodyPr>
          <a:lstStyle/>
          <a:p>
            <a:pPr>
              <a:lnSpc>
                <a:spcPts val="3300"/>
              </a:lnSpc>
            </a:pPr>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 </a:t>
            </a:r>
            <a:r>
              <a:rPr lang="ja-JP" altLang="en-US" sz="4400" b="1" dirty="0">
                <a:latin typeface="UD デジタル 教科書体 NP" panose="02020400000000000000" pitchFamily="18" charset="-128"/>
                <a:ea typeface="UD デジタル 教科書体 NP" panose="02020400000000000000" pitchFamily="18" charset="-128"/>
              </a:rPr>
              <a:t>　　</a:t>
            </a:r>
            <a:r>
              <a:rPr lang="ja-JP" altLang="en-US" sz="4400" b="1" dirty="0" smtClean="0">
                <a:latin typeface="UD デジタル 教科書体 NP" panose="02020400000000000000" pitchFamily="18" charset="-128"/>
                <a:ea typeface="UD デジタル 教科書体 NP" panose="02020400000000000000" pitchFamily="18" charset="-128"/>
              </a:rPr>
              <a:t>（</a:t>
            </a:r>
            <a:r>
              <a:rPr lang="ja-JP" altLang="en-US" sz="4400" b="1" dirty="0">
                <a:latin typeface="UD デジタル 教科書体 NP" panose="02020400000000000000" pitchFamily="18" charset="-128"/>
                <a:ea typeface="UD デジタル 教科書体 NP" panose="02020400000000000000" pitchFamily="18" charset="-128"/>
              </a:rPr>
              <a:t>＝虎になる契機）</a:t>
            </a:r>
            <a:endParaRPr lang="ja-JP" altLang="en-US" sz="4400" b="1" dirty="0">
              <a:latin typeface="UD デジタル 教科書体 NP" panose="02020400000000000000" pitchFamily="18" charset="-128"/>
              <a:ea typeface="UD デジタル 教科書体 NP" panose="02020400000000000000" pitchFamily="18" charset="-128"/>
            </a:endParaRPr>
          </a:p>
        </p:txBody>
      </p:sp>
      <p:sp>
        <p:nvSpPr>
          <p:cNvPr id="19" name="正方形/長方形 18"/>
          <p:cNvSpPr/>
          <p:nvPr/>
        </p:nvSpPr>
        <p:spPr>
          <a:xfrm>
            <a:off x="2039774" y="0"/>
            <a:ext cx="2154436" cy="7201710"/>
          </a:xfrm>
          <a:prstGeom prst="rect">
            <a:avLst/>
          </a:prstGeom>
        </p:spPr>
        <p:txBody>
          <a:bodyPr vert="eaVert" wrap="square">
            <a:spAutoFit/>
          </a:bodyPr>
          <a:lstStyle/>
          <a:p>
            <a:pPr marL="179387"/>
            <a:r>
              <a:rPr lang="ja-JP" altLang="en-US" sz="4200" b="1" dirty="0">
                <a:latin typeface="UD デジタル 教科書体 NP" panose="02020400000000000000" pitchFamily="18" charset="-128"/>
                <a:ea typeface="UD デジタル 教科書体 NP" panose="02020400000000000000" pitchFamily="18" charset="-128"/>
              </a:rPr>
              <a:t>「詩</a:t>
            </a:r>
            <a:r>
              <a:rPr lang="ja-JP" altLang="en-US" sz="4200" b="1" dirty="0" smtClean="0">
                <a:latin typeface="UD デジタル 教科書体 NP" panose="02020400000000000000" pitchFamily="18" charset="-128"/>
                <a:ea typeface="UD デジタル 教科書体 NP" panose="02020400000000000000" pitchFamily="18" charset="-128"/>
              </a:rPr>
              <a:t>」＝想像力</a:t>
            </a:r>
            <a:r>
              <a:rPr lang="ja-JP" altLang="en-US" sz="4200" b="1" dirty="0">
                <a:latin typeface="UD デジタル 教科書体 NP" panose="02020400000000000000" pitchFamily="18" charset="-128"/>
                <a:ea typeface="UD デジタル 教科書体 NP" panose="02020400000000000000" pitchFamily="18" charset="-128"/>
              </a:rPr>
              <a:t>・内面</a:t>
            </a:r>
            <a:r>
              <a:rPr lang="ja-JP" altLang="en-US" sz="4200" b="1" dirty="0" smtClean="0">
                <a:latin typeface="UD デジタル 教科書体 NP" panose="02020400000000000000" pitchFamily="18" charset="-128"/>
                <a:ea typeface="UD デジタル 教科書体 NP" panose="02020400000000000000" pitchFamily="18" charset="-128"/>
              </a:rPr>
              <a:t>世界</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latin typeface="UD デジタル 教科書体 NP" panose="02020400000000000000" pitchFamily="18" charset="-128"/>
                <a:ea typeface="UD デジタル 教科書体 NP" panose="02020400000000000000" pitchFamily="18" charset="-128"/>
              </a:rPr>
              <a:t>　　　   </a:t>
            </a:r>
            <a:r>
              <a:rPr lang="ja-JP" altLang="en-US" sz="4200" b="1" dirty="0" err="1" smtClean="0">
                <a:latin typeface="UD デジタル 教科書体 NP" panose="02020400000000000000" pitchFamily="18" charset="-128"/>
                <a:ea typeface="UD デジタル 教科書体 NP" panose="02020400000000000000" pitchFamily="18" charset="-128"/>
              </a:rPr>
              <a:t>へ</a:t>
            </a:r>
            <a:r>
              <a:rPr lang="ja-JP" altLang="en-US" sz="4200" b="1" dirty="0" err="1">
                <a:latin typeface="UD デジタル 教科書体 NP" panose="02020400000000000000" pitchFamily="18" charset="-128"/>
                <a:ea typeface="UD デジタル 教科書体 NP" panose="02020400000000000000" pitchFamily="18" charset="-128"/>
              </a:rPr>
              <a:t>の</a:t>
            </a:r>
            <a:r>
              <a:rPr lang="ja-JP" altLang="en-US" sz="4200" b="1" dirty="0" smtClean="0">
                <a:latin typeface="UD デジタル 教科書体 NP" panose="02020400000000000000" pitchFamily="18" charset="-128"/>
                <a:ea typeface="UD デジタル 教科書体 NP" panose="02020400000000000000" pitchFamily="18" charset="-128"/>
              </a:rPr>
              <a:t>憧憬</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400" b="1" dirty="0" smtClean="0">
                <a:latin typeface="UD デジタル 教科書体 NP" panose="02020400000000000000" pitchFamily="18" charset="-128"/>
                <a:ea typeface="UD デジタル 教科書体 NP" panose="02020400000000000000" pitchFamily="18" charset="-128"/>
              </a:rPr>
              <a:t>      （</a:t>
            </a:r>
            <a:r>
              <a:rPr lang="ja-JP" altLang="en-US" sz="4400" b="1" dirty="0">
                <a:latin typeface="UD デジタル 教科書体 NP" panose="02020400000000000000" pitchFamily="18" charset="-128"/>
                <a:ea typeface="UD デジタル 教科書体 NP" panose="02020400000000000000" pitchFamily="18" charset="-128"/>
              </a:rPr>
              <a:t>＝欠如ゆえの憧憬</a:t>
            </a:r>
            <a:r>
              <a:rPr lang="ja-JP" altLang="en-US" sz="4400" b="1" dirty="0" smtClean="0">
                <a:latin typeface="UD デジタル 教科書体 NP" panose="02020400000000000000" pitchFamily="18" charset="-128"/>
                <a:ea typeface="UD デジタル 教科書体 NP" panose="02020400000000000000" pitchFamily="18" charset="-128"/>
              </a:rPr>
              <a:t>）</a:t>
            </a:r>
            <a:endParaRPr lang="ja-JP" altLang="en-US" sz="4400" b="1" dirty="0">
              <a:latin typeface="UD デジタル 教科書体 NP" panose="02020400000000000000" pitchFamily="18" charset="-128"/>
              <a:ea typeface="UD デジタル 教科書体 NP" panose="02020400000000000000" pitchFamily="18" charset="-128"/>
            </a:endParaRPr>
          </a:p>
        </p:txBody>
      </p:sp>
      <p:sp>
        <p:nvSpPr>
          <p:cNvPr id="21" name="正方形/長方形 20"/>
          <p:cNvSpPr/>
          <p:nvPr/>
        </p:nvSpPr>
        <p:spPr>
          <a:xfrm>
            <a:off x="8369136" y="250578"/>
            <a:ext cx="1538883" cy="6951132"/>
          </a:xfrm>
          <a:prstGeom prst="rect">
            <a:avLst/>
          </a:prstGeom>
        </p:spPr>
        <p:txBody>
          <a:bodyPr vert="eaVert" wrap="square">
            <a:spAutoFit/>
          </a:bodyPr>
          <a:lstStyle/>
          <a:p>
            <a:pPr marL="179388" indent="-179388"/>
            <a:r>
              <a:rPr lang="ja-JP" altLang="en-US" sz="4400" b="1" dirty="0" smtClean="0">
                <a:latin typeface="UD デジタル 教科書体 NP" panose="02020400000000000000" pitchFamily="18" charset="-128"/>
                <a:ea typeface="UD デジタル 教科書体 NP" panose="02020400000000000000" pitchFamily="18" charset="-128"/>
              </a:rPr>
              <a:t>　＝立身出世</a:t>
            </a:r>
            <a:r>
              <a:rPr lang="ja-JP" altLang="en-US" sz="4400" b="1" dirty="0">
                <a:latin typeface="UD デジタル 教科書体 NP" panose="02020400000000000000" pitchFamily="18" charset="-128"/>
                <a:ea typeface="UD デジタル 教科書体 NP" panose="02020400000000000000" pitchFamily="18" charset="-128"/>
              </a:rPr>
              <a:t>の制度内</a:t>
            </a:r>
            <a:r>
              <a:rPr lang="ja-JP" altLang="en-US" sz="4400" b="1" dirty="0" smtClean="0">
                <a:latin typeface="UD デジタル 教科書体 NP" panose="02020400000000000000" pitchFamily="18" charset="-128"/>
                <a:ea typeface="UD デジタル 教科書体 NP" panose="02020400000000000000" pitchFamily="18" charset="-128"/>
              </a:rPr>
              <a:t>の</a:t>
            </a:r>
            <a:endParaRPr lang="en-US" altLang="ja-JP" sz="4400" b="1" dirty="0" smtClean="0">
              <a:latin typeface="UD デジタル 教科書体 NP" panose="02020400000000000000" pitchFamily="18" charset="-128"/>
              <a:ea typeface="UD デジタル 教科書体 NP" panose="02020400000000000000" pitchFamily="18" charset="-128"/>
            </a:endParaRPr>
          </a:p>
          <a:p>
            <a:pPr marL="179388" indent="-179388"/>
            <a:r>
              <a:rPr lang="ja-JP" altLang="en-US" sz="4400" b="1" dirty="0" smtClean="0">
                <a:latin typeface="UD デジタル 教科書体 NP" panose="02020400000000000000" pitchFamily="18" charset="-128"/>
                <a:ea typeface="UD デジタル 教科書体 NP" panose="02020400000000000000" pitchFamily="18" charset="-128"/>
              </a:rPr>
              <a:t>　　知的</a:t>
            </a:r>
            <a:r>
              <a:rPr lang="ja-JP" altLang="en-US" sz="4400" b="1" dirty="0">
                <a:latin typeface="UD デジタル 教科書体 NP" panose="02020400000000000000" pitchFamily="18" charset="-128"/>
                <a:ea typeface="UD デジタル 教科書体 NP" panose="02020400000000000000" pitchFamily="18" charset="-128"/>
              </a:rPr>
              <a:t>エリート</a:t>
            </a:r>
            <a:endParaRPr lang="ja-JP" altLang="en-US" sz="4400" b="1" dirty="0">
              <a:latin typeface="UD デジタル 教科書体 NP" panose="02020400000000000000" pitchFamily="18" charset="-128"/>
              <a:ea typeface="UD デジタル 教科書体 NP" panose="02020400000000000000" pitchFamily="18" charset="-128"/>
            </a:endParaRPr>
          </a:p>
        </p:txBody>
      </p:sp>
    </p:spTree>
    <p:extLst>
      <p:ext uri="{BB962C8B-B14F-4D97-AF65-F5344CB8AC3E}">
        <p14:creationId xmlns:p14="http://schemas.microsoft.com/office/powerpoint/2010/main" val="4201185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animBg="1"/>
      <p:bldP spid="17" grpId="0"/>
      <p:bldP spid="19"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0874834" y="146304"/>
            <a:ext cx="1231106" cy="6631013"/>
          </a:xfrm>
          <a:prstGeom prst="rect">
            <a:avLst/>
          </a:prstGeom>
        </p:spPr>
        <p:txBody>
          <a:bodyPr vert="eaVert" wrap="square">
            <a:spAutoFit/>
          </a:bodyPr>
          <a:lstStyle/>
          <a:p>
            <a:r>
              <a:rPr lang="ja-JP" altLang="en-US" sz="4400" b="1" dirty="0" smtClean="0">
                <a:latin typeface="UD デジタル 教科書体 NP" panose="02020400000000000000" pitchFamily="18" charset="-128"/>
                <a:ea typeface="UD デジタル 教科書体 NP" panose="02020400000000000000" pitchFamily="18" charset="-128"/>
              </a:rPr>
              <a:t>◆</a:t>
            </a:r>
            <a:r>
              <a:rPr lang="ja-JP" altLang="en-US" sz="4400" b="1" dirty="0">
                <a:latin typeface="UD デジタル 教科書体 NP" panose="02020400000000000000" pitchFamily="18" charset="-128"/>
                <a:ea typeface="UD デジタル 教科書体 NP" panose="02020400000000000000" pitchFamily="18" charset="-128"/>
              </a:rPr>
              <a:t>袁</a:t>
            </a:r>
            <a:r>
              <a:rPr lang="ja-JP" altLang="en-US" sz="4400" dirty="0">
                <a:latin typeface="ＭＳ ゴシック" panose="020B0609070205080204" pitchFamily="49" charset="-128"/>
                <a:ea typeface="ＭＳ ゴシック" panose="020B0609070205080204" pitchFamily="49" charset="-128"/>
              </a:rPr>
              <a:t>傪</a:t>
            </a:r>
            <a:r>
              <a:rPr lang="ja-JP" altLang="en-US" sz="4400" b="1" dirty="0" smtClean="0">
                <a:latin typeface="UD デジタル 教科書体 NP" panose="02020400000000000000" pitchFamily="18" charset="-128"/>
                <a:ea typeface="UD デジタル 教科書体 NP" panose="02020400000000000000" pitchFamily="18" charset="-128"/>
              </a:rPr>
              <a:t>の</a:t>
            </a:r>
            <a:r>
              <a:rPr lang="ja-JP" altLang="en-US" sz="4400" b="1" dirty="0">
                <a:latin typeface="UD デジタル 教科書体 NP" panose="02020400000000000000" pitchFamily="18" charset="-128"/>
                <a:ea typeface="UD デジタル 教科書体 NP" panose="02020400000000000000" pitchFamily="18" charset="-128"/>
              </a:rPr>
              <a:t>人物像</a:t>
            </a:r>
          </a:p>
          <a:p>
            <a:endParaRPr lang="en-US" altLang="ja-JP" sz="2400" b="1" dirty="0" smtClean="0">
              <a:latin typeface="UD デジタル 教科書体 NP" panose="02020400000000000000" pitchFamily="18" charset="-128"/>
              <a:ea typeface="UD デジタル 教科書体 NP" panose="02020400000000000000" pitchFamily="18" charset="-128"/>
            </a:endParaRPr>
          </a:p>
        </p:txBody>
      </p:sp>
      <p:sp>
        <p:nvSpPr>
          <p:cNvPr id="8" name="正方形/長方形 7"/>
          <p:cNvSpPr/>
          <p:nvPr/>
        </p:nvSpPr>
        <p:spPr>
          <a:xfrm>
            <a:off x="9831035" y="184805"/>
            <a:ext cx="830997" cy="6951132"/>
          </a:xfrm>
          <a:prstGeom prst="rect">
            <a:avLst/>
          </a:prstGeom>
        </p:spPr>
        <p:txBody>
          <a:bodyPr vert="eaVert" wrap="square">
            <a:spAutoFit/>
          </a:bodyPr>
          <a:lstStyle/>
          <a:p>
            <a:pPr marL="571500" indent="-252000">
              <a:buFont typeface="Arial" panose="020B0604020202020204" pitchFamily="34" charset="0"/>
              <a:buChar char="•"/>
            </a:pPr>
            <a:r>
              <a:rPr lang="ja-JP" altLang="en-US" sz="4200" b="1" dirty="0">
                <a:latin typeface="UD デジタル 教科書体 NP" panose="02020400000000000000" pitchFamily="18" charset="-128"/>
                <a:ea typeface="UD デジタル 教科書体 NP" panose="02020400000000000000" pitchFamily="18" charset="-128"/>
              </a:rPr>
              <a:t>李</a:t>
            </a:r>
            <a:r>
              <a:rPr lang="ja-JP" altLang="en-US" sz="4200" b="1" dirty="0" smtClean="0">
                <a:latin typeface="UD デジタル 教科書体 NP" panose="02020400000000000000" pitchFamily="18" charset="-128"/>
                <a:ea typeface="UD デジタル 教科書体 NP" panose="02020400000000000000" pitchFamily="18" charset="-128"/>
              </a:rPr>
              <a:t>徴と同年に進士に登第</a:t>
            </a:r>
            <a:endParaRPr lang="en-US" altLang="ja-JP" sz="4200" b="1" dirty="0" smtClean="0">
              <a:latin typeface="UD デジタル 教科書体 NP" panose="02020400000000000000" pitchFamily="18" charset="-128"/>
              <a:ea typeface="UD デジタル 教科書体 NP" panose="02020400000000000000" pitchFamily="18" charset="-128"/>
            </a:endParaRPr>
          </a:p>
        </p:txBody>
      </p:sp>
      <p:sp>
        <p:nvSpPr>
          <p:cNvPr id="10" name="正方形/長方形 9"/>
          <p:cNvSpPr/>
          <p:nvPr/>
        </p:nvSpPr>
        <p:spPr>
          <a:xfrm>
            <a:off x="2732911" y="184805"/>
            <a:ext cx="1477328" cy="6951132"/>
          </a:xfrm>
          <a:prstGeom prst="rect">
            <a:avLst/>
          </a:prstGeom>
        </p:spPr>
        <p:txBody>
          <a:bodyPr vert="eaVert" wrap="square">
            <a:spAutoFit/>
          </a:bodyPr>
          <a:lstStyle/>
          <a:p>
            <a:pPr marL="179387"/>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　＝ </a:t>
            </a:r>
            <a:r>
              <a:rPr lang="ja-JP" altLang="en-US" sz="4200" b="1" dirty="0">
                <a:solidFill>
                  <a:schemeClr val="accent4"/>
                </a:solidFill>
                <a:latin typeface="UD デジタル 教科書体 NP" panose="02020400000000000000" pitchFamily="18" charset="-128"/>
                <a:ea typeface="UD デジタル 教科書体 NP" panose="02020400000000000000" pitchFamily="18" charset="-128"/>
              </a:rPr>
              <a:t>物語の引き</a:t>
            </a:r>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出し手</a:t>
            </a:r>
            <a:endParaRPr lang="en-US" altLang="ja-JP" sz="4200" b="1" dirty="0" smtClean="0">
              <a:solidFill>
                <a:schemeClr val="accent4"/>
              </a:solidFill>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　　（</a:t>
            </a:r>
            <a:r>
              <a:rPr lang="ja-JP" altLang="en-US" sz="4200" b="1" dirty="0">
                <a:solidFill>
                  <a:schemeClr val="accent4"/>
                </a:solidFill>
                <a:latin typeface="UD デジタル 教科書体 NP" panose="02020400000000000000" pitchFamily="18" charset="-128"/>
                <a:ea typeface="UD デジタル 教科書体 NP" panose="02020400000000000000" pitchFamily="18" charset="-128"/>
              </a:rPr>
              <a:t>小説上の役割）</a:t>
            </a:r>
          </a:p>
        </p:txBody>
      </p:sp>
      <p:sp>
        <p:nvSpPr>
          <p:cNvPr id="11" name="正方形/長方形 10"/>
          <p:cNvSpPr/>
          <p:nvPr/>
        </p:nvSpPr>
        <p:spPr>
          <a:xfrm>
            <a:off x="8262850" y="0"/>
            <a:ext cx="1477328" cy="6951132"/>
          </a:xfrm>
          <a:prstGeom prst="rect">
            <a:avLst/>
          </a:prstGeom>
        </p:spPr>
        <p:txBody>
          <a:bodyPr vert="eaVert" wrap="square">
            <a:spAutoFit/>
          </a:bodyPr>
          <a:lstStyle/>
          <a:p>
            <a:pPr marL="750887" indent="-252000">
              <a:buFont typeface="Arial" panose="020B0604020202020204" pitchFamily="34" charset="0"/>
              <a:buChar char="•"/>
            </a:pPr>
            <a:r>
              <a:rPr lang="ja-JP" altLang="en-US" sz="4200" b="1" dirty="0">
                <a:latin typeface="UD デジタル 教科書体 NP" panose="02020400000000000000" pitchFamily="18" charset="-128"/>
                <a:ea typeface="UD デジタル 教科書体 NP" panose="02020400000000000000" pitchFamily="18" charset="-128"/>
              </a:rPr>
              <a:t>温和な性格</a:t>
            </a:r>
            <a:endParaRPr lang="en-US" altLang="ja-JP" sz="4200" b="1" dirty="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latin typeface="UD デジタル 教科書体 NP" panose="02020400000000000000" pitchFamily="18" charset="-128"/>
                <a:ea typeface="UD デジタル 教科書体 NP" panose="02020400000000000000" pitchFamily="18" charset="-128"/>
              </a:rPr>
              <a:t>　（李徴とも衝突しない） </a:t>
            </a:r>
            <a:endParaRPr lang="en-US" altLang="ja-JP" sz="4200" b="1" dirty="0" smtClean="0">
              <a:latin typeface="UD デジタル 教科書体 NP" panose="02020400000000000000" pitchFamily="18" charset="-128"/>
              <a:ea typeface="UD デジタル 教科書体 NP" panose="02020400000000000000" pitchFamily="18" charset="-128"/>
            </a:endParaRPr>
          </a:p>
        </p:txBody>
      </p:sp>
      <p:sp>
        <p:nvSpPr>
          <p:cNvPr id="14" name="右矢印 13"/>
          <p:cNvSpPr/>
          <p:nvPr/>
        </p:nvSpPr>
        <p:spPr>
          <a:xfrm flipH="1">
            <a:off x="5978600" y="2127182"/>
            <a:ext cx="515889" cy="423512"/>
          </a:xfrm>
          <a:prstGeom prst="rightArrow">
            <a:avLst>
              <a:gd name="adj1" fmla="val 50000"/>
              <a:gd name="adj2" fmla="val 6818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6694665" y="250578"/>
            <a:ext cx="1477328" cy="6951132"/>
          </a:xfrm>
          <a:prstGeom prst="rect">
            <a:avLst/>
          </a:prstGeom>
        </p:spPr>
        <p:txBody>
          <a:bodyPr vert="eaVert" wrap="square">
            <a:spAutoFit/>
          </a:bodyPr>
          <a:lstStyle/>
          <a:p>
            <a:pPr marL="179387"/>
            <a:r>
              <a:rPr lang="ja-JP" altLang="en-US" sz="4200" b="1" dirty="0" smtClean="0">
                <a:latin typeface="UD デジタル 教科書体 NP" panose="02020400000000000000" pitchFamily="18" charset="-128"/>
                <a:ea typeface="UD デジタル 教科書体 NP" panose="02020400000000000000" pitchFamily="18" charset="-128"/>
              </a:rPr>
              <a:t>　→李徴にとっては</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　　最も親しい友</a:t>
            </a:r>
            <a:endParaRPr lang="en-US" altLang="ja-JP" sz="4200" b="1" dirty="0" smtClean="0">
              <a:solidFill>
                <a:schemeClr val="accent4"/>
              </a:solidFill>
              <a:latin typeface="UD デジタル 教科書体 NP" panose="02020400000000000000" pitchFamily="18" charset="-128"/>
              <a:ea typeface="UD デジタル 教科書体 NP" panose="02020400000000000000" pitchFamily="18" charset="-128"/>
            </a:endParaRPr>
          </a:p>
        </p:txBody>
      </p:sp>
      <p:sp>
        <p:nvSpPr>
          <p:cNvPr id="19" name="正方形/長方形 18"/>
          <p:cNvSpPr/>
          <p:nvPr/>
        </p:nvSpPr>
        <p:spPr>
          <a:xfrm>
            <a:off x="4301096" y="184805"/>
            <a:ext cx="1477328" cy="6951132"/>
          </a:xfrm>
          <a:prstGeom prst="rect">
            <a:avLst/>
          </a:prstGeom>
        </p:spPr>
        <p:txBody>
          <a:bodyPr vert="eaVert" wrap="square">
            <a:spAutoFit/>
          </a:bodyPr>
          <a:lstStyle/>
          <a:p>
            <a:pPr marL="179387"/>
            <a:r>
              <a:rPr lang="ja-JP" altLang="en-US" sz="4200" b="1" dirty="0" smtClean="0">
                <a:latin typeface="UD デジタル 教科書体 NP" panose="02020400000000000000" pitchFamily="18" charset="-128"/>
                <a:ea typeface="UD デジタル 教科書体 NP" panose="02020400000000000000" pitchFamily="18" charset="-128"/>
              </a:rPr>
              <a:t>　李</a:t>
            </a:r>
            <a:r>
              <a:rPr lang="ja-JP" altLang="en-US" sz="4200" b="1" dirty="0">
                <a:latin typeface="UD デジタル 教科書体 NP" panose="02020400000000000000" pitchFamily="18" charset="-128"/>
                <a:ea typeface="UD デジタル 教科書体 NP" panose="02020400000000000000" pitchFamily="18" charset="-128"/>
              </a:rPr>
              <a:t>徴（虎）の言葉</a:t>
            </a:r>
            <a:r>
              <a:rPr lang="ja-JP" altLang="en-US" sz="4200" b="1" dirty="0" smtClean="0">
                <a:latin typeface="UD デジタル 教科書体 NP" panose="02020400000000000000" pitchFamily="18" charset="-128"/>
                <a:ea typeface="UD デジタル 教科書体 NP" panose="02020400000000000000" pitchFamily="18" charset="-128"/>
              </a:rPr>
              <a:t>を</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latin typeface="UD デジタル 教科書体 NP" panose="02020400000000000000" pitchFamily="18" charset="-128"/>
                <a:ea typeface="UD デジタル 教科書体 NP" panose="02020400000000000000" pitchFamily="18" charset="-128"/>
              </a:rPr>
              <a:t>　引き出す</a:t>
            </a:r>
            <a:r>
              <a:rPr lang="ja-JP" altLang="en-US" sz="4200" b="1" dirty="0">
                <a:latin typeface="UD デジタル 教科書体 NP" panose="02020400000000000000" pitchFamily="18" charset="-128"/>
                <a:ea typeface="UD デジタル 教科書体 NP" panose="02020400000000000000" pitchFamily="18" charset="-128"/>
              </a:rPr>
              <a:t>役割</a:t>
            </a:r>
            <a:endParaRPr lang="en-US" altLang="ja-JP" sz="4200" b="1" dirty="0">
              <a:latin typeface="UD デジタル 教科書体 NP" panose="02020400000000000000" pitchFamily="18" charset="-128"/>
              <a:ea typeface="UD デジタル 教科書体 NP" panose="02020400000000000000" pitchFamily="18" charset="-128"/>
            </a:endParaRPr>
          </a:p>
        </p:txBody>
      </p:sp>
      <p:sp>
        <p:nvSpPr>
          <p:cNvPr id="16" name="正方形/長方形 15"/>
          <p:cNvSpPr/>
          <p:nvPr/>
        </p:nvSpPr>
        <p:spPr>
          <a:xfrm>
            <a:off x="7214088" y="4428017"/>
            <a:ext cx="1454244" cy="6631013"/>
          </a:xfrm>
          <a:prstGeom prst="rect">
            <a:avLst/>
          </a:prstGeom>
        </p:spPr>
        <p:txBody>
          <a:bodyPr vert="eaVert" wrap="square">
            <a:spAutoFit/>
          </a:bodyPr>
          <a:lstStyle/>
          <a:p>
            <a:pPr marL="179388" indent="-179388">
              <a:lnSpc>
                <a:spcPts val="3300"/>
              </a:lnSpc>
            </a:pPr>
            <a:endParaRPr lang="en-US" altLang="ja-JP" sz="2400" dirty="0" smtClean="0">
              <a:latin typeface="UD デジタル 教科書体 NP" panose="02020400000000000000" pitchFamily="18" charset="-128"/>
              <a:ea typeface="UD デジタル 教科書体 NP" panose="02020400000000000000" pitchFamily="18" charset="-128"/>
            </a:endParaRPr>
          </a:p>
          <a:p>
            <a:pPr>
              <a:lnSpc>
                <a:spcPts val="3300"/>
              </a:lnSpc>
            </a:pPr>
            <a:r>
              <a:rPr lang="ja-JP" altLang="en-US" sz="2400" dirty="0" smtClean="0">
                <a:latin typeface="UD デジタル 教科書体 NP" panose="02020400000000000000" pitchFamily="18" charset="-128"/>
                <a:ea typeface="UD デジタル 教科書体 NP" panose="02020400000000000000" pitchFamily="18" charset="-128"/>
              </a:rPr>
              <a:t>　</a:t>
            </a:r>
            <a:endParaRPr lang="ja-JP" altLang="en-US" sz="2400" dirty="0">
              <a:latin typeface="UD デジタル 教科書体 NP" panose="02020400000000000000" pitchFamily="18" charset="-128"/>
              <a:ea typeface="UD デジタル 教科書体 NP" panose="02020400000000000000" pitchFamily="18" charset="-128"/>
            </a:endParaRPr>
          </a:p>
          <a:p>
            <a:pPr>
              <a:lnSpc>
                <a:spcPts val="3300"/>
              </a:lnSpc>
            </a:pPr>
            <a:r>
              <a:rPr lang="ja-JP" altLang="en-US" sz="2400" dirty="0" smtClean="0">
                <a:latin typeface="UD デジタル 教科書体 NP" panose="02020400000000000000" pitchFamily="18" charset="-128"/>
                <a:ea typeface="UD デジタル 教科書体 NP" panose="02020400000000000000" pitchFamily="18" charset="-128"/>
              </a:rPr>
              <a:t>　</a:t>
            </a:r>
            <a:endParaRPr lang="en-US" altLang="ja-JP" sz="2400" dirty="0">
              <a:latin typeface="UD デジタル 教科書体 NP" panose="02020400000000000000" pitchFamily="18" charset="-128"/>
              <a:ea typeface="UD デジタル 教科書体 NP" panose="02020400000000000000" pitchFamily="18" charset="-128"/>
            </a:endParaRPr>
          </a:p>
        </p:txBody>
      </p:sp>
    </p:spTree>
    <p:extLst>
      <p:ext uri="{BB962C8B-B14F-4D97-AF65-F5344CB8AC3E}">
        <p14:creationId xmlns:p14="http://schemas.microsoft.com/office/powerpoint/2010/main" val="641577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4" grpId="0" animBg="1"/>
      <p:bldP spid="17" grpId="0"/>
      <p:bldP spid="19"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1244167" y="146304"/>
            <a:ext cx="861774" cy="7055406"/>
          </a:xfrm>
          <a:prstGeom prst="rect">
            <a:avLst/>
          </a:prstGeom>
        </p:spPr>
        <p:txBody>
          <a:bodyPr vert="eaVert" wrap="square">
            <a:spAutoFit/>
          </a:bodyPr>
          <a:lstStyle/>
          <a:p>
            <a:r>
              <a:rPr lang="ja-JP" altLang="en-US" sz="4400" b="1" dirty="0">
                <a:latin typeface="UD デジタル 教科書体 NP" panose="02020400000000000000" pitchFamily="18" charset="-128"/>
                <a:ea typeface="UD デジタル 教科書体 NP" panose="02020400000000000000" pitchFamily="18" charset="-128"/>
              </a:rPr>
              <a:t>◆李徴の物語</a:t>
            </a:r>
            <a:r>
              <a:rPr lang="ja-JP" altLang="en-US" sz="3200" b="1" dirty="0">
                <a:latin typeface="UD デジタル 教科書体 NP" panose="02020400000000000000" pitchFamily="18" charset="-128"/>
                <a:ea typeface="UD デジタル 教科書体 NP" panose="02020400000000000000" pitchFamily="18" charset="-128"/>
              </a:rPr>
              <a:t>（虎になるまで</a:t>
            </a:r>
            <a:r>
              <a:rPr lang="ja-JP" altLang="en-US" sz="3200" b="1" dirty="0" smtClean="0">
                <a:latin typeface="UD デジタル 教科書体 NP" panose="02020400000000000000" pitchFamily="18" charset="-128"/>
                <a:ea typeface="UD デジタル 教科書体 NP" panose="02020400000000000000" pitchFamily="18" charset="-128"/>
              </a:rPr>
              <a:t>）</a:t>
            </a:r>
            <a:endParaRPr lang="en-US" altLang="ja-JP" sz="2400" b="1" dirty="0" smtClean="0">
              <a:latin typeface="UD デジタル 教科書体 NP" panose="02020400000000000000" pitchFamily="18" charset="-128"/>
              <a:ea typeface="UD デジタル 教科書体 NP" panose="02020400000000000000" pitchFamily="18" charset="-128"/>
            </a:endParaRPr>
          </a:p>
        </p:txBody>
      </p:sp>
      <p:sp>
        <p:nvSpPr>
          <p:cNvPr id="8" name="正方形/長方形 7"/>
          <p:cNvSpPr/>
          <p:nvPr/>
        </p:nvSpPr>
        <p:spPr>
          <a:xfrm>
            <a:off x="10345567" y="-1"/>
            <a:ext cx="830997" cy="7201710"/>
          </a:xfrm>
          <a:prstGeom prst="rect">
            <a:avLst/>
          </a:prstGeom>
        </p:spPr>
        <p:txBody>
          <a:bodyPr vert="eaVert" wrap="square">
            <a:spAutoFit/>
          </a:bodyPr>
          <a:lstStyle/>
          <a:p>
            <a:r>
              <a:rPr lang="ja-JP" altLang="en-US" sz="4200" b="1" dirty="0">
                <a:latin typeface="UD デジタル 教科書体 NP" panose="02020400000000000000" pitchFamily="18" charset="-128"/>
                <a:ea typeface="UD デジタル 教科書体 NP" panose="02020400000000000000" pitchFamily="18" charset="-128"/>
              </a:rPr>
              <a:t>「誰か」の呼び声</a:t>
            </a:r>
          </a:p>
        </p:txBody>
      </p:sp>
      <p:sp>
        <p:nvSpPr>
          <p:cNvPr id="10" name="正方形/長方形 9"/>
          <p:cNvSpPr/>
          <p:nvPr/>
        </p:nvSpPr>
        <p:spPr>
          <a:xfrm>
            <a:off x="1553572" y="0"/>
            <a:ext cx="1477328" cy="6951132"/>
          </a:xfrm>
          <a:prstGeom prst="rect">
            <a:avLst/>
          </a:prstGeom>
        </p:spPr>
        <p:txBody>
          <a:bodyPr vert="eaVert" wrap="square">
            <a:spAutoFit/>
          </a:bodyPr>
          <a:lstStyle/>
          <a:p>
            <a:pPr marL="179387"/>
            <a:r>
              <a:rPr lang="ja-JP" altLang="en-US" sz="4200" b="1" dirty="0">
                <a:solidFill>
                  <a:schemeClr val="accent4"/>
                </a:solidFill>
                <a:latin typeface="UD デジタル 教科書体 NP" panose="02020400000000000000" pitchFamily="18" charset="-128"/>
                <a:ea typeface="UD デジタル 教科書体 NP" panose="02020400000000000000" pitchFamily="18" charset="-128"/>
              </a:rPr>
              <a:t>「この気持ち</a:t>
            </a:r>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は</a:t>
            </a:r>
            <a:endParaRPr lang="en-US" altLang="ja-JP" sz="4200" b="1" dirty="0" smtClean="0">
              <a:solidFill>
                <a:schemeClr val="accent4"/>
              </a:solidFill>
              <a:latin typeface="UD デジタル 教科書体 NP" panose="02020400000000000000" pitchFamily="18" charset="-128"/>
              <a:ea typeface="UD デジタル 教科書体 NP" panose="02020400000000000000" pitchFamily="18" charset="-128"/>
            </a:endParaRPr>
          </a:p>
          <a:p>
            <a:pPr marL="179387"/>
            <a:r>
              <a:rPr lang="en-US" altLang="ja-JP" sz="4200" b="1" dirty="0">
                <a:solidFill>
                  <a:schemeClr val="accent4"/>
                </a:solidFill>
                <a:latin typeface="UD デジタル 教科書体 NP" panose="02020400000000000000" pitchFamily="18" charset="-128"/>
                <a:ea typeface="UD デジタル 教科書体 NP" panose="02020400000000000000" pitchFamily="18" charset="-128"/>
              </a:rPr>
              <a:t> </a:t>
            </a:r>
            <a:r>
              <a:rPr lang="en-US" altLang="ja-JP" sz="4200" b="1" dirty="0" smtClean="0">
                <a:solidFill>
                  <a:schemeClr val="accent4"/>
                </a:solidFill>
                <a:latin typeface="UD デジタル 教科書体 NP" panose="02020400000000000000" pitchFamily="18" charset="-128"/>
                <a:ea typeface="UD デジタル 教科書体 NP" panose="02020400000000000000" pitchFamily="18" charset="-128"/>
              </a:rPr>
              <a:t>  </a:t>
            </a:r>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誰</a:t>
            </a:r>
            <a:r>
              <a:rPr lang="ja-JP" altLang="en-US" sz="4200" b="1" dirty="0">
                <a:solidFill>
                  <a:schemeClr val="accent4"/>
                </a:solidFill>
                <a:latin typeface="UD デジタル 教科書体 NP" panose="02020400000000000000" pitchFamily="18" charset="-128"/>
                <a:ea typeface="UD デジタル 教科書体 NP" panose="02020400000000000000" pitchFamily="18" charset="-128"/>
              </a:rPr>
              <a:t>にもわからない」</a:t>
            </a:r>
          </a:p>
        </p:txBody>
      </p:sp>
      <p:sp>
        <p:nvSpPr>
          <p:cNvPr id="11" name="正方形/長方形 10"/>
          <p:cNvSpPr/>
          <p:nvPr/>
        </p:nvSpPr>
        <p:spPr>
          <a:xfrm>
            <a:off x="9725951" y="241798"/>
            <a:ext cx="830997" cy="6951132"/>
          </a:xfrm>
          <a:prstGeom prst="rect">
            <a:avLst/>
          </a:prstGeom>
        </p:spPr>
        <p:txBody>
          <a:bodyPr vert="eaVert" wrap="square">
            <a:spAutoFit/>
          </a:bodyPr>
          <a:lstStyle/>
          <a:p>
            <a:pPr marL="106775"/>
            <a:r>
              <a:rPr lang="ja-JP" altLang="en-US" sz="4200" b="1" dirty="0" smtClean="0">
                <a:latin typeface="UD デジタル 教科書体 NP" panose="02020400000000000000" pitchFamily="18" charset="-128"/>
                <a:ea typeface="UD デジタル 教科書体 NP" panose="02020400000000000000" pitchFamily="18" charset="-128"/>
              </a:rPr>
              <a:t>　         ＝</a:t>
            </a:r>
            <a:r>
              <a:rPr lang="ja-JP" altLang="en-US" sz="4200" b="1" dirty="0">
                <a:latin typeface="UD デジタル 教科書体 NP" panose="02020400000000000000" pitchFamily="18" charset="-128"/>
                <a:ea typeface="UD デジタル 教科書体 NP" panose="02020400000000000000" pitchFamily="18" charset="-128"/>
              </a:rPr>
              <a:t>自身の内面の</a:t>
            </a:r>
            <a:r>
              <a:rPr lang="ja-JP" altLang="en-US" sz="4200" b="1" dirty="0" smtClean="0">
                <a:latin typeface="UD デジタル 教科書体 NP" panose="02020400000000000000" pitchFamily="18" charset="-128"/>
                <a:ea typeface="UD デジタル 教科書体 NP" panose="02020400000000000000" pitchFamily="18" charset="-128"/>
              </a:rPr>
              <a:t>声</a:t>
            </a:r>
            <a:endParaRPr lang="en-US" altLang="ja-JP" sz="4200" b="1" dirty="0" smtClean="0">
              <a:latin typeface="UD デジタル 教科書体 NP" panose="02020400000000000000" pitchFamily="18" charset="-128"/>
              <a:ea typeface="UD デジタル 教科書体 NP" panose="02020400000000000000" pitchFamily="18" charset="-128"/>
            </a:endParaRPr>
          </a:p>
        </p:txBody>
      </p:sp>
      <p:sp>
        <p:nvSpPr>
          <p:cNvPr id="12" name="正方形/長方形 11"/>
          <p:cNvSpPr/>
          <p:nvPr/>
        </p:nvSpPr>
        <p:spPr>
          <a:xfrm>
            <a:off x="8861152" y="250578"/>
            <a:ext cx="830997" cy="6951132"/>
          </a:xfrm>
          <a:prstGeom prst="rect">
            <a:avLst/>
          </a:prstGeom>
        </p:spPr>
        <p:txBody>
          <a:bodyPr vert="eaVert" wrap="square">
            <a:spAutoFit/>
          </a:bodyPr>
          <a:lstStyle/>
          <a:p>
            <a:pPr marL="179387"/>
            <a:r>
              <a:rPr lang="ja-JP" altLang="en-US" sz="4200" b="1" dirty="0">
                <a:solidFill>
                  <a:schemeClr val="accent4"/>
                </a:solidFill>
                <a:latin typeface="UD デジタル 教科書体 NP" panose="02020400000000000000" pitchFamily="18" charset="-128"/>
                <a:ea typeface="UD デジタル 教科書体 NP" panose="02020400000000000000" pitchFamily="18" charset="-128"/>
              </a:rPr>
              <a:t>虎と化す </a:t>
            </a:r>
            <a:endParaRPr lang="en-US" altLang="ja-JP" sz="4200" b="1" dirty="0">
              <a:solidFill>
                <a:schemeClr val="accent4"/>
              </a:solidFill>
              <a:latin typeface="UD デジタル 教科書体 NP" panose="02020400000000000000" pitchFamily="18" charset="-128"/>
              <a:ea typeface="UD デジタル 教科書体 NP" panose="02020400000000000000" pitchFamily="18" charset="-128"/>
            </a:endParaRPr>
          </a:p>
        </p:txBody>
      </p:sp>
      <p:sp>
        <p:nvSpPr>
          <p:cNvPr id="13" name="正方形/長方形 12"/>
          <p:cNvSpPr/>
          <p:nvPr/>
        </p:nvSpPr>
        <p:spPr>
          <a:xfrm>
            <a:off x="6915074" y="529388"/>
            <a:ext cx="2123658" cy="6691571"/>
          </a:xfrm>
          <a:prstGeom prst="rect">
            <a:avLst/>
          </a:prstGeom>
        </p:spPr>
        <p:txBody>
          <a:bodyPr vert="eaVert" wrap="square">
            <a:spAutoFit/>
          </a:bodyPr>
          <a:lstStyle/>
          <a:p>
            <a:pPr marL="106775"/>
            <a:r>
              <a:rPr lang="ja-JP" altLang="en-US" sz="4200" b="1" dirty="0">
                <a:latin typeface="UD デジタル 教科書体 NP" panose="02020400000000000000" pitchFamily="18" charset="-128"/>
                <a:ea typeface="UD デジタル 教科書体 NP" panose="02020400000000000000" pitchFamily="18" charset="-128"/>
              </a:rPr>
              <a:t>→ 語るに忍び</a:t>
            </a:r>
            <a:r>
              <a:rPr lang="ja-JP" altLang="en-US" sz="4200" b="1" dirty="0" err="1">
                <a:latin typeface="UD デジタル 教科書体 NP" panose="02020400000000000000" pitchFamily="18" charset="-128"/>
                <a:ea typeface="UD デジタル 教科書体 NP" panose="02020400000000000000" pitchFamily="18" charset="-128"/>
              </a:rPr>
              <a:t>ぬ</a:t>
            </a:r>
            <a:r>
              <a:rPr lang="ja-JP" altLang="en-US" sz="4200" b="1" dirty="0">
                <a:latin typeface="UD デジタル 教科書体 NP" panose="02020400000000000000" pitchFamily="18" charset="-128"/>
                <a:ea typeface="UD デジタル 教科書体 NP" panose="02020400000000000000" pitchFamily="18" charset="-128"/>
              </a:rPr>
              <a:t>残虐行為</a:t>
            </a:r>
          </a:p>
          <a:p>
            <a:pPr marL="106775"/>
            <a:r>
              <a:rPr lang="ja-JP" altLang="en-US" sz="4000" b="1" dirty="0" smtClean="0">
                <a:latin typeface="UD デジタル 教科書体 NP" panose="02020400000000000000" pitchFamily="18" charset="-128"/>
                <a:ea typeface="UD デジタル 教科書体 NP" panose="02020400000000000000" pitchFamily="18" charset="-128"/>
              </a:rPr>
              <a:t>　　</a:t>
            </a:r>
            <a:r>
              <a:rPr lang="ja-JP" altLang="en-US" sz="4200" b="1" dirty="0" smtClean="0">
                <a:latin typeface="UD デジタル 教科書体 NP" panose="02020400000000000000" pitchFamily="18" charset="-128"/>
                <a:ea typeface="UD デジタル 教科書体 NP" panose="02020400000000000000" pitchFamily="18" charset="-128"/>
              </a:rPr>
              <a:t>（</a:t>
            </a:r>
            <a:r>
              <a:rPr lang="ja-JP" altLang="en-US" sz="4200" b="1" dirty="0">
                <a:latin typeface="UD デジタル 教科書体 NP" panose="02020400000000000000" pitchFamily="18" charset="-128"/>
                <a:ea typeface="UD デジタル 教科書体 NP" panose="02020400000000000000" pitchFamily="18" charset="-128"/>
              </a:rPr>
              <a:t>＝かつての李徴</a:t>
            </a:r>
            <a:r>
              <a:rPr lang="ja-JP" altLang="en-US" sz="4200" b="1" dirty="0" smtClean="0">
                <a:latin typeface="UD デジタル 教科書体 NP" panose="02020400000000000000" pitchFamily="18" charset="-128"/>
                <a:ea typeface="UD デジタル 教科書体 NP" panose="02020400000000000000" pitchFamily="18" charset="-128"/>
              </a:rPr>
              <a:t>の</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06775"/>
            <a:r>
              <a:rPr lang="ja-JP" altLang="en-US" sz="4200" b="1" dirty="0" smtClean="0">
                <a:latin typeface="UD デジタル 教科書体 NP" panose="02020400000000000000" pitchFamily="18" charset="-128"/>
                <a:ea typeface="UD デジタル 教科書体 NP" panose="02020400000000000000" pitchFamily="18" charset="-128"/>
              </a:rPr>
              <a:t>　　　　行為そのもの）</a:t>
            </a:r>
            <a:endParaRPr lang="en-US" altLang="ja-JP" sz="4200" b="1" dirty="0">
              <a:latin typeface="UD デジタル 教科書体 NP" panose="02020400000000000000" pitchFamily="18" charset="-128"/>
              <a:ea typeface="UD デジタル 教科書体 NP" panose="02020400000000000000" pitchFamily="18" charset="-128"/>
            </a:endParaRPr>
          </a:p>
        </p:txBody>
      </p:sp>
      <p:sp>
        <p:nvSpPr>
          <p:cNvPr id="14" name="右矢印 13"/>
          <p:cNvSpPr/>
          <p:nvPr/>
        </p:nvSpPr>
        <p:spPr>
          <a:xfrm flipH="1">
            <a:off x="9658348" y="933651"/>
            <a:ext cx="515889" cy="423512"/>
          </a:xfrm>
          <a:prstGeom prst="rightArrow">
            <a:avLst>
              <a:gd name="adj1" fmla="val 50000"/>
              <a:gd name="adj2" fmla="val 6818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4899656" y="0"/>
            <a:ext cx="2123658" cy="6951132"/>
          </a:xfrm>
          <a:prstGeom prst="rect">
            <a:avLst/>
          </a:prstGeom>
        </p:spPr>
        <p:txBody>
          <a:bodyPr vert="eaVert" wrap="square">
            <a:spAutoFit/>
          </a:bodyPr>
          <a:lstStyle/>
          <a:p>
            <a:pPr marL="179387"/>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　</a:t>
            </a:r>
            <a:r>
              <a:rPr lang="ja-JP" altLang="en-US" sz="4200" b="1" dirty="0" smtClean="0">
                <a:latin typeface="UD デジタル 教科書体 NP" panose="02020400000000000000" pitchFamily="18" charset="-128"/>
                <a:ea typeface="UD デジタル 教科書体 NP" panose="02020400000000000000" pitchFamily="18" charset="-128"/>
              </a:rPr>
              <a:t>▼人間と</a:t>
            </a:r>
            <a:r>
              <a:rPr lang="ja-JP" altLang="en-US" sz="4200" b="1" dirty="0">
                <a:latin typeface="UD デジタル 教科書体 NP" panose="02020400000000000000" pitchFamily="18" charset="-128"/>
                <a:ea typeface="UD デジタル 教科書体 NP" panose="02020400000000000000" pitchFamily="18" charset="-128"/>
              </a:rPr>
              <a:t>して反省・</a:t>
            </a:r>
            <a:r>
              <a:rPr lang="ja-JP" altLang="en-US" sz="4200" b="1" dirty="0" smtClean="0">
                <a:latin typeface="UD デジタル 教科書体 NP" panose="02020400000000000000" pitchFamily="18" charset="-128"/>
                <a:ea typeface="UD デジタル 教科書体 NP" panose="02020400000000000000" pitchFamily="18" charset="-128"/>
              </a:rPr>
              <a:t>苦悩</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latin typeface="UD デジタル 教科書体 NP" panose="02020400000000000000" pitchFamily="18" charset="-128"/>
                <a:ea typeface="UD デジタル 教科書体 NP" panose="02020400000000000000" pitchFamily="18" charset="-128"/>
              </a:rPr>
              <a:t>　　→人間と</a:t>
            </a:r>
            <a:r>
              <a:rPr lang="ja-JP" altLang="en-US" sz="4200" b="1" dirty="0">
                <a:latin typeface="UD デジタル 教科書体 NP" panose="02020400000000000000" pitchFamily="18" charset="-128"/>
                <a:ea typeface="UD デジタル 教科書体 NP" panose="02020400000000000000" pitchFamily="18" charset="-128"/>
              </a:rPr>
              <a:t>しての時間</a:t>
            </a:r>
            <a:r>
              <a:rPr lang="ja-JP" altLang="en-US" sz="4200" b="1" dirty="0" smtClean="0">
                <a:latin typeface="UD デジタル 教科書体 NP" panose="02020400000000000000" pitchFamily="18" charset="-128"/>
                <a:ea typeface="UD デジタル 教科書体 NP" panose="02020400000000000000" pitchFamily="18" charset="-128"/>
              </a:rPr>
              <a:t>が</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latin typeface="UD デジタル 教科書体 NP" panose="02020400000000000000" pitchFamily="18" charset="-128"/>
                <a:ea typeface="UD デジタル 教科書体 NP" panose="02020400000000000000" pitchFamily="18" charset="-128"/>
              </a:rPr>
              <a:t>　　   減少</a:t>
            </a:r>
            <a:endParaRPr lang="en-US" altLang="ja-JP" sz="4200" b="1" dirty="0">
              <a:latin typeface="UD デジタル 教科書体 NP" panose="02020400000000000000" pitchFamily="18" charset="-128"/>
              <a:ea typeface="UD デジタル 教科書体 NP" panose="02020400000000000000" pitchFamily="18" charset="-128"/>
            </a:endParaRPr>
          </a:p>
        </p:txBody>
      </p:sp>
      <p:sp>
        <p:nvSpPr>
          <p:cNvPr id="18" name="右矢印 17"/>
          <p:cNvSpPr/>
          <p:nvPr/>
        </p:nvSpPr>
        <p:spPr>
          <a:xfrm flipH="1">
            <a:off x="4345672" y="1857675"/>
            <a:ext cx="515889" cy="423512"/>
          </a:xfrm>
          <a:prstGeom prst="rightArrow">
            <a:avLst>
              <a:gd name="adj1" fmla="val 50000"/>
              <a:gd name="adj2" fmla="val 6818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p:nvSpPr>
        <p:spPr>
          <a:xfrm>
            <a:off x="3599638" y="269827"/>
            <a:ext cx="830997" cy="6951132"/>
          </a:xfrm>
          <a:prstGeom prst="rect">
            <a:avLst/>
          </a:prstGeom>
        </p:spPr>
        <p:txBody>
          <a:bodyPr vert="eaVert" wrap="square">
            <a:spAutoFit/>
          </a:bodyPr>
          <a:lstStyle/>
          <a:p>
            <a:pPr marL="179387"/>
            <a:r>
              <a:rPr lang="ja-JP" altLang="en-US" sz="4200" b="1" dirty="0">
                <a:latin typeface="UD デジタル 教科書体 NP" panose="02020400000000000000" pitchFamily="18" charset="-128"/>
                <a:ea typeface="UD デジタル 教科書体 NP" panose="02020400000000000000" pitchFamily="18" charset="-128"/>
              </a:rPr>
              <a:t>記憶を失うことへの恐怖</a:t>
            </a:r>
          </a:p>
        </p:txBody>
      </p:sp>
      <p:sp>
        <p:nvSpPr>
          <p:cNvPr id="20" name="右矢印 19"/>
          <p:cNvSpPr/>
          <p:nvPr/>
        </p:nvSpPr>
        <p:spPr>
          <a:xfrm flipH="1">
            <a:off x="3049947" y="1857675"/>
            <a:ext cx="515889" cy="423512"/>
          </a:xfrm>
          <a:prstGeom prst="rightArrow">
            <a:avLst>
              <a:gd name="adj1" fmla="val 50000"/>
              <a:gd name="adj2" fmla="val 6818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141427" y="-1"/>
            <a:ext cx="1477328" cy="6951132"/>
          </a:xfrm>
          <a:prstGeom prst="rect">
            <a:avLst/>
          </a:prstGeom>
        </p:spPr>
        <p:txBody>
          <a:bodyPr vert="eaVert" wrap="square">
            <a:spAutoFit/>
          </a:bodyPr>
          <a:lstStyle/>
          <a:p>
            <a:pPr marL="179387"/>
            <a:r>
              <a:rPr lang="ja-JP" altLang="en-US" sz="4200" b="1" dirty="0" smtClean="0">
                <a:latin typeface="UD デジタル 教科書体 NP" panose="02020400000000000000" pitchFamily="18" charset="-128"/>
                <a:ea typeface="UD デジタル 教科書体 NP" panose="02020400000000000000" pitchFamily="18" charset="-128"/>
              </a:rPr>
              <a:t>　→他者</a:t>
            </a:r>
            <a:r>
              <a:rPr lang="ja-JP" altLang="en-US" sz="4200" b="1" dirty="0">
                <a:latin typeface="UD デジタル 教科書体 NP" panose="02020400000000000000" pitchFamily="18" charset="-128"/>
                <a:ea typeface="UD デジタル 教科書体 NP" panose="02020400000000000000" pitchFamily="18" charset="-128"/>
              </a:rPr>
              <a:t>の理解を</a:t>
            </a:r>
            <a:r>
              <a:rPr lang="ja-JP" altLang="en-US" sz="4200" b="1" dirty="0" smtClean="0">
                <a:latin typeface="UD デジタル 教科書体 NP" panose="02020400000000000000" pitchFamily="18" charset="-128"/>
                <a:ea typeface="UD デジタル 教科書体 NP" panose="02020400000000000000" pitchFamily="18" charset="-128"/>
              </a:rPr>
              <a:t>求めつつ</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latin typeface="UD デジタル 教科書体 NP" panose="02020400000000000000" pitchFamily="18" charset="-128"/>
                <a:ea typeface="UD デジタル 教科書体 NP" panose="02020400000000000000" pitchFamily="18" charset="-128"/>
              </a:rPr>
              <a:t>　　も</a:t>
            </a:r>
            <a:r>
              <a:rPr lang="ja-JP" altLang="en-US" sz="4200" b="1" dirty="0">
                <a:latin typeface="UD デジタル 教科書体 NP" panose="02020400000000000000" pitchFamily="18" charset="-128"/>
                <a:ea typeface="UD デジタル 教科書体 NP" panose="02020400000000000000" pitchFamily="18" charset="-128"/>
              </a:rPr>
              <a:t>絶望している</a:t>
            </a:r>
          </a:p>
        </p:txBody>
      </p:sp>
    </p:spTree>
    <p:extLst>
      <p:ext uri="{BB962C8B-B14F-4D97-AF65-F5344CB8AC3E}">
        <p14:creationId xmlns:p14="http://schemas.microsoft.com/office/powerpoint/2010/main" val="3683545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P spid="14" grpId="0" animBg="1"/>
      <p:bldP spid="17" grpId="0"/>
      <p:bldP spid="18" grpId="0" animBg="1"/>
      <p:bldP spid="19" grpId="0"/>
      <p:bldP spid="20" grpId="0" animBg="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1244167" y="146304"/>
            <a:ext cx="861774" cy="7055406"/>
          </a:xfrm>
          <a:prstGeom prst="rect">
            <a:avLst/>
          </a:prstGeom>
        </p:spPr>
        <p:txBody>
          <a:bodyPr vert="eaVert" wrap="square">
            <a:spAutoFit/>
          </a:bodyPr>
          <a:lstStyle/>
          <a:p>
            <a:r>
              <a:rPr lang="ja-JP" altLang="en-US" sz="4400" b="1" dirty="0" smtClean="0">
                <a:latin typeface="UD デジタル 教科書体 NP" panose="02020400000000000000" pitchFamily="18" charset="-128"/>
                <a:ea typeface="UD デジタル 教科書体 NP" panose="02020400000000000000" pitchFamily="18" charset="-128"/>
              </a:rPr>
              <a:t>◆李徴の物語</a:t>
            </a:r>
            <a:r>
              <a:rPr lang="ja-JP" altLang="en-US" sz="3200" b="1" dirty="0">
                <a:latin typeface="UD デジタル 教科書体 NP" panose="02020400000000000000" pitchFamily="18" charset="-128"/>
                <a:ea typeface="UD デジタル 教科書体 NP" panose="02020400000000000000" pitchFamily="18" charset="-128"/>
              </a:rPr>
              <a:t>（詩文への執着）</a:t>
            </a:r>
          </a:p>
        </p:txBody>
      </p:sp>
      <p:sp>
        <p:nvSpPr>
          <p:cNvPr id="8" name="正方形/長方形 7"/>
          <p:cNvSpPr/>
          <p:nvPr/>
        </p:nvSpPr>
        <p:spPr>
          <a:xfrm>
            <a:off x="10379368" y="116509"/>
            <a:ext cx="830997" cy="7201710"/>
          </a:xfrm>
          <a:prstGeom prst="rect">
            <a:avLst/>
          </a:prstGeom>
        </p:spPr>
        <p:txBody>
          <a:bodyPr vert="eaVert" wrap="square">
            <a:spAutoFit/>
          </a:bodyPr>
          <a:lstStyle/>
          <a:p>
            <a:r>
              <a:rPr lang="ja-JP" altLang="en-US" sz="4200" b="1" dirty="0">
                <a:latin typeface="UD デジタル 教科書体 NP" panose="02020400000000000000" pitchFamily="18" charset="-128"/>
                <a:ea typeface="UD デジタル 教科書体 NP" panose="02020400000000000000" pitchFamily="18" charset="-128"/>
              </a:rPr>
              <a:t>① 記誦する詩を托す</a:t>
            </a:r>
          </a:p>
        </p:txBody>
      </p:sp>
      <p:sp>
        <p:nvSpPr>
          <p:cNvPr id="10" name="正方形/長方形 9"/>
          <p:cNvSpPr/>
          <p:nvPr/>
        </p:nvSpPr>
        <p:spPr>
          <a:xfrm>
            <a:off x="4701813" y="-93132"/>
            <a:ext cx="830997" cy="6951132"/>
          </a:xfrm>
          <a:prstGeom prst="rect">
            <a:avLst/>
          </a:prstGeom>
        </p:spPr>
        <p:txBody>
          <a:bodyPr vert="eaVert" wrap="square">
            <a:spAutoFit/>
          </a:bodyPr>
          <a:lstStyle/>
          <a:p>
            <a:pPr marL="179387"/>
            <a:r>
              <a:rPr lang="ja-JP" altLang="en-US" sz="4200" b="1" dirty="0">
                <a:latin typeface="UD デジタル 教科書体 NP" panose="02020400000000000000" pitchFamily="18" charset="-128"/>
                <a:ea typeface="UD デジタル 教科書体 NP" panose="02020400000000000000" pitchFamily="18" charset="-128"/>
              </a:rPr>
              <a:t>② 即席の詩 </a:t>
            </a:r>
          </a:p>
        </p:txBody>
      </p:sp>
      <p:sp>
        <p:nvSpPr>
          <p:cNvPr id="11" name="正方形/長方形 10"/>
          <p:cNvSpPr/>
          <p:nvPr/>
        </p:nvSpPr>
        <p:spPr>
          <a:xfrm>
            <a:off x="9725952" y="241798"/>
            <a:ext cx="830997" cy="6951132"/>
          </a:xfrm>
          <a:prstGeom prst="rect">
            <a:avLst/>
          </a:prstGeom>
        </p:spPr>
        <p:txBody>
          <a:bodyPr vert="eaVert" wrap="square">
            <a:spAutoFit/>
          </a:bodyPr>
          <a:lstStyle/>
          <a:p>
            <a:pPr marL="106775"/>
            <a:r>
              <a:rPr lang="ja-JP" altLang="en-US" sz="4200" b="1" dirty="0">
                <a:latin typeface="UD デジタル 教科書体 NP" panose="02020400000000000000" pitchFamily="18" charset="-128"/>
                <a:ea typeface="UD デジタル 教科書体 NP" panose="02020400000000000000" pitchFamily="18" charset="-128"/>
              </a:rPr>
              <a:t> </a:t>
            </a:r>
            <a:r>
              <a:rPr lang="ja-JP" altLang="en-US" sz="4200" b="1" dirty="0" smtClean="0">
                <a:latin typeface="UD デジタル 教科書体 NP" panose="02020400000000000000" pitchFamily="18" charset="-128"/>
                <a:ea typeface="UD デジタル 教科書体 NP" panose="02020400000000000000" pitchFamily="18" charset="-128"/>
              </a:rPr>
              <a:t>  　＝</a:t>
            </a:r>
            <a:r>
              <a:rPr lang="ja-JP" altLang="en-US" sz="4200" b="1" dirty="0">
                <a:latin typeface="UD デジタル 教科書体 NP" panose="02020400000000000000" pitchFamily="18" charset="-128"/>
                <a:ea typeface="UD デジタル 教科書体 NP" panose="02020400000000000000" pitchFamily="18" charset="-128"/>
              </a:rPr>
              <a:t>文学の才への執着</a:t>
            </a:r>
            <a:endParaRPr lang="en-US" altLang="ja-JP" sz="4200" b="1" dirty="0" smtClean="0">
              <a:latin typeface="UD デジタル 教科書体 NP" panose="02020400000000000000" pitchFamily="18" charset="-128"/>
              <a:ea typeface="UD デジタル 教科書体 NP" panose="02020400000000000000" pitchFamily="18" charset="-128"/>
            </a:endParaRPr>
          </a:p>
        </p:txBody>
      </p:sp>
      <p:sp>
        <p:nvSpPr>
          <p:cNvPr id="12" name="正方形/長方形 11"/>
          <p:cNvSpPr/>
          <p:nvPr/>
        </p:nvSpPr>
        <p:spPr>
          <a:xfrm>
            <a:off x="7660825" y="250578"/>
            <a:ext cx="2031325" cy="6951132"/>
          </a:xfrm>
          <a:prstGeom prst="rect">
            <a:avLst/>
          </a:prstGeom>
        </p:spPr>
        <p:txBody>
          <a:bodyPr vert="eaVert" wrap="square">
            <a:spAutoFit/>
          </a:bodyPr>
          <a:lstStyle/>
          <a:p>
            <a:pPr marL="179387"/>
            <a:r>
              <a:rPr lang="ja-JP" altLang="en-US" sz="4200" b="1" dirty="0" smtClean="0">
                <a:latin typeface="UD デジタル 教科書体 NP" panose="02020400000000000000" pitchFamily="18" charset="-128"/>
                <a:ea typeface="UD デジタル 教科書体 NP" panose="02020400000000000000" pitchFamily="18" charset="-128"/>
              </a:rPr>
              <a:t>      →</a:t>
            </a:r>
            <a:r>
              <a:rPr lang="ja-JP" altLang="en-US" sz="4200" b="1" dirty="0">
                <a:latin typeface="UD デジタル 教科書体 NP" panose="02020400000000000000" pitchFamily="18" charset="-128"/>
                <a:ea typeface="UD デジタル 教科書体 NP" panose="02020400000000000000" pitchFamily="18" charset="-128"/>
              </a:rPr>
              <a:t>李徴の人生</a:t>
            </a:r>
            <a:r>
              <a:rPr lang="ja-JP" altLang="en-US" sz="4200" b="1" dirty="0" smtClean="0">
                <a:latin typeface="UD デジタル 教科書体 NP" panose="02020400000000000000" pitchFamily="18" charset="-128"/>
                <a:ea typeface="UD デジタル 教科書体 NP" panose="02020400000000000000" pitchFamily="18" charset="-128"/>
              </a:rPr>
              <a:t>を</a:t>
            </a:r>
            <a:endParaRPr lang="en-US" altLang="ja-JP" sz="4200" b="1" dirty="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latin typeface="UD デジタル 教科書体 NP" panose="02020400000000000000" pitchFamily="18" charset="-128"/>
                <a:ea typeface="UD デジタル 教科書体 NP" panose="02020400000000000000" pitchFamily="18" charset="-128"/>
              </a:rPr>
              <a:t>　　　追い込んだもの</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3600" b="1" dirty="0" smtClean="0">
                <a:latin typeface="UD デジタル 教科書体 NP" panose="02020400000000000000" pitchFamily="18" charset="-128"/>
                <a:ea typeface="UD デジタル 教科書体 NP" panose="02020400000000000000" pitchFamily="18" charset="-128"/>
              </a:rPr>
              <a:t>         （他者</a:t>
            </a:r>
            <a:r>
              <a:rPr lang="ja-JP" altLang="en-US" sz="3600" b="1" dirty="0">
                <a:latin typeface="UD デジタル 教科書体 NP" panose="02020400000000000000" pitchFamily="18" charset="-128"/>
                <a:ea typeface="UD デジタル 教科書体 NP" panose="02020400000000000000" pitchFamily="18" charset="-128"/>
              </a:rPr>
              <a:t>への想像力など</a:t>
            </a:r>
            <a:r>
              <a:rPr lang="ja-JP" altLang="en-US" sz="3600" b="1" dirty="0" smtClean="0">
                <a:latin typeface="UD デジタル 教科書体 NP" panose="02020400000000000000" pitchFamily="18" charset="-128"/>
                <a:ea typeface="UD デジタル 教科書体 NP" panose="02020400000000000000" pitchFamily="18" charset="-128"/>
              </a:rPr>
              <a:t>）</a:t>
            </a:r>
            <a:endParaRPr lang="ja-JP" altLang="en-US" sz="3600" b="1" dirty="0">
              <a:latin typeface="UD デジタル 教科書体 NP" panose="02020400000000000000" pitchFamily="18" charset="-128"/>
              <a:ea typeface="UD デジタル 教科書体 NP" panose="02020400000000000000" pitchFamily="18" charset="-128"/>
            </a:endParaRPr>
          </a:p>
        </p:txBody>
      </p:sp>
      <p:sp>
        <p:nvSpPr>
          <p:cNvPr id="14" name="右矢印 13"/>
          <p:cNvSpPr/>
          <p:nvPr/>
        </p:nvSpPr>
        <p:spPr>
          <a:xfrm rot="16200000" flipH="1">
            <a:off x="851530" y="389324"/>
            <a:ext cx="515889" cy="423512"/>
          </a:xfrm>
          <a:prstGeom prst="rightArrow">
            <a:avLst>
              <a:gd name="adj1" fmla="val 50000"/>
              <a:gd name="adj2" fmla="val 6818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6253931" y="-1"/>
            <a:ext cx="1477328" cy="7430703"/>
          </a:xfrm>
          <a:prstGeom prst="rect">
            <a:avLst/>
          </a:prstGeom>
        </p:spPr>
        <p:txBody>
          <a:bodyPr vert="eaVert" wrap="square">
            <a:spAutoFit/>
          </a:bodyPr>
          <a:lstStyle/>
          <a:p>
            <a:pPr marL="179387"/>
            <a:r>
              <a:rPr lang="ja-JP" altLang="en-US" sz="4200" b="1" dirty="0" smtClean="0">
                <a:latin typeface="UD デジタル 教科書体 NP" panose="02020400000000000000" pitchFamily="18" charset="-128"/>
                <a:ea typeface="UD デジタル 教科書体 NP" panose="02020400000000000000" pitchFamily="18" charset="-128"/>
              </a:rPr>
              <a:t>袁</a:t>
            </a:r>
            <a:r>
              <a:rPr lang="ja-JP" altLang="en-US" sz="4200" b="1" dirty="0" smtClean="0">
                <a:latin typeface="ＭＳ ゴシック" panose="020B0609070205080204" pitchFamily="49" charset="-128"/>
                <a:ea typeface="ＭＳ ゴシック" panose="020B0609070205080204" pitchFamily="49" charset="-128"/>
              </a:rPr>
              <a:t>傪</a:t>
            </a:r>
            <a:r>
              <a:rPr lang="ja-JP" altLang="en-US" sz="4200" b="1" dirty="0" smtClean="0">
                <a:latin typeface="UD デジタル 教科書体 NP" panose="02020400000000000000" pitchFamily="18" charset="-128"/>
                <a:ea typeface="UD デジタル 教科書体 NP" panose="02020400000000000000" pitchFamily="18" charset="-128"/>
              </a:rPr>
              <a:t>「素質</a:t>
            </a:r>
            <a:r>
              <a:rPr lang="ja-JP" altLang="en-US" sz="4200" b="1" dirty="0">
                <a:latin typeface="UD デジタル 教科書体 NP" panose="02020400000000000000" pitchFamily="18" charset="-128"/>
                <a:ea typeface="UD デジタル 教科書体 NP" panose="02020400000000000000" pitchFamily="18" charset="-128"/>
              </a:rPr>
              <a:t>はあるが</a:t>
            </a:r>
            <a:r>
              <a:rPr lang="ja-JP" altLang="en-US" sz="4200" b="1" dirty="0" smtClean="0">
                <a:latin typeface="UD デジタル 教科書体 NP" panose="02020400000000000000" pitchFamily="18" charset="-128"/>
                <a:ea typeface="UD デジタル 教科書体 NP" panose="02020400000000000000" pitchFamily="18" charset="-128"/>
              </a:rPr>
              <a:t>、</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latin typeface="UD デジタル 教科書体 NP" panose="02020400000000000000" pitchFamily="18" charset="-128"/>
                <a:ea typeface="UD デジタル 教科書体 NP" panose="02020400000000000000" pitchFamily="18" charset="-128"/>
              </a:rPr>
              <a:t>　　　微妙</a:t>
            </a:r>
            <a:r>
              <a:rPr lang="ja-JP" altLang="en-US" sz="4200" b="1" dirty="0">
                <a:latin typeface="UD デジタル 教科書体 NP" panose="02020400000000000000" pitchFamily="18" charset="-128"/>
                <a:ea typeface="UD デジタル 教科書体 NP" panose="02020400000000000000" pitchFamily="18" charset="-128"/>
              </a:rPr>
              <a:t>に何かが</a:t>
            </a:r>
            <a:r>
              <a:rPr lang="ja-JP" altLang="en-US" sz="4200" b="1" dirty="0" smtClean="0">
                <a:latin typeface="UD デジタル 教科書体 NP" panose="02020400000000000000" pitchFamily="18" charset="-128"/>
                <a:ea typeface="UD デジタル 教科書体 NP" panose="02020400000000000000" pitchFamily="18" charset="-128"/>
              </a:rPr>
              <a:t>欠ける」</a:t>
            </a:r>
            <a:endParaRPr lang="ja-JP" altLang="en-US" sz="4200" b="1" dirty="0">
              <a:latin typeface="UD デジタル 教科書体 NP" panose="02020400000000000000" pitchFamily="18" charset="-128"/>
              <a:ea typeface="UD デジタル 教科書体 NP" panose="02020400000000000000" pitchFamily="18" charset="-128"/>
            </a:endParaRPr>
          </a:p>
        </p:txBody>
      </p:sp>
      <p:sp>
        <p:nvSpPr>
          <p:cNvPr id="19" name="正方形/長方形 18"/>
          <p:cNvSpPr/>
          <p:nvPr/>
        </p:nvSpPr>
        <p:spPr>
          <a:xfrm>
            <a:off x="5528692" y="1347537"/>
            <a:ext cx="830997" cy="6951132"/>
          </a:xfrm>
          <a:prstGeom prst="rect">
            <a:avLst/>
          </a:prstGeom>
        </p:spPr>
        <p:txBody>
          <a:bodyPr vert="eaVert" wrap="square">
            <a:spAutoFit/>
          </a:bodyPr>
          <a:lstStyle/>
          <a:p>
            <a:pPr marL="179387"/>
            <a:r>
              <a:rPr lang="ja-JP" altLang="en-US" sz="4200" b="1" dirty="0">
                <a:latin typeface="UD デジタル 教科書体 NP" panose="02020400000000000000" pitchFamily="18" charset="-128"/>
                <a:ea typeface="UD デジタル 教科書体 NP" panose="02020400000000000000" pitchFamily="18" charset="-128"/>
              </a:rPr>
              <a:t>＝冷静</a:t>
            </a:r>
            <a:r>
              <a:rPr lang="ja-JP" altLang="en-US" sz="4200" b="1" dirty="0" smtClean="0">
                <a:latin typeface="UD デジタル 教科書体 NP" panose="02020400000000000000" pitchFamily="18" charset="-128"/>
                <a:ea typeface="UD デジタル 教科書体 NP" panose="02020400000000000000" pitchFamily="18" charset="-128"/>
              </a:rPr>
              <a:t>な批評的</a:t>
            </a:r>
            <a:r>
              <a:rPr lang="ja-JP" altLang="en-US" sz="4200" b="1" dirty="0">
                <a:latin typeface="UD デジタル 教科書体 NP" panose="02020400000000000000" pitchFamily="18" charset="-128"/>
                <a:ea typeface="UD デジタル 教科書体 NP" panose="02020400000000000000" pitchFamily="18" charset="-128"/>
              </a:rPr>
              <a:t>視点</a:t>
            </a:r>
          </a:p>
        </p:txBody>
      </p:sp>
      <p:sp>
        <p:nvSpPr>
          <p:cNvPr id="16" name="正方形/長方形 15"/>
          <p:cNvSpPr/>
          <p:nvPr/>
        </p:nvSpPr>
        <p:spPr>
          <a:xfrm>
            <a:off x="3548812" y="924025"/>
            <a:ext cx="1292662" cy="6951132"/>
          </a:xfrm>
          <a:prstGeom prst="rect">
            <a:avLst/>
          </a:prstGeom>
        </p:spPr>
        <p:txBody>
          <a:bodyPr vert="eaVert" wrap="square">
            <a:spAutoFit/>
          </a:bodyPr>
          <a:lstStyle/>
          <a:p>
            <a:pPr marL="179387"/>
            <a:r>
              <a:rPr lang="ja-JP" altLang="en-US" sz="3600" b="1" dirty="0" smtClean="0">
                <a:latin typeface="UD デジタル 教科書体 NP" panose="02020400000000000000" pitchFamily="18" charset="-128"/>
                <a:ea typeface="UD デジタル 教科書体 NP" panose="02020400000000000000" pitchFamily="18" charset="-128"/>
              </a:rPr>
              <a:t>（久々</a:t>
            </a:r>
            <a:r>
              <a:rPr lang="ja-JP" altLang="en-US" sz="3600" b="1" dirty="0">
                <a:latin typeface="UD デジタル 教科書体 NP" panose="02020400000000000000" pitchFamily="18" charset="-128"/>
                <a:ea typeface="UD デジタル 教科書体 NP" panose="02020400000000000000" pitchFamily="18" charset="-128"/>
              </a:rPr>
              <a:t>に出会った友に</a:t>
            </a:r>
            <a:r>
              <a:rPr lang="ja-JP" altLang="en-US" sz="3600" b="1" dirty="0" smtClean="0">
                <a:latin typeface="UD デジタル 教科書体 NP" panose="02020400000000000000" pitchFamily="18" charset="-128"/>
                <a:ea typeface="UD デジタル 教科書体 NP" panose="02020400000000000000" pitchFamily="18" charset="-128"/>
              </a:rPr>
              <a:t>、</a:t>
            </a:r>
            <a:endParaRPr lang="en-US" altLang="ja-JP" sz="36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3600" b="1" dirty="0" smtClean="0">
                <a:latin typeface="UD デジタル 教科書体 NP" panose="02020400000000000000" pitchFamily="18" charset="-128"/>
                <a:ea typeface="UD デジタル 教科書体 NP" panose="02020400000000000000" pitchFamily="18" charset="-128"/>
              </a:rPr>
              <a:t>　自身</a:t>
            </a:r>
            <a:r>
              <a:rPr lang="ja-JP" altLang="en-US" sz="3600" b="1" dirty="0">
                <a:latin typeface="UD デジタル 教科書体 NP" panose="02020400000000000000" pitchFamily="18" charset="-128"/>
                <a:ea typeface="UD デジタル 教科書体 NP" panose="02020400000000000000" pitchFamily="18" charset="-128"/>
              </a:rPr>
              <a:t>の不幸を嘆く</a:t>
            </a:r>
            <a:r>
              <a:rPr lang="ja-JP" altLang="en-US" sz="3600" b="1" dirty="0" smtClean="0">
                <a:latin typeface="UD デジタル 教科書体 NP" panose="02020400000000000000" pitchFamily="18" charset="-128"/>
                <a:ea typeface="UD デジタル 教科書体 NP" panose="02020400000000000000" pitchFamily="18" charset="-128"/>
              </a:rPr>
              <a:t>詩）</a:t>
            </a:r>
            <a:endParaRPr lang="ja-JP" altLang="en-US" sz="3600" b="1" dirty="0">
              <a:latin typeface="UD デジタル 教科書体 NP" panose="02020400000000000000" pitchFamily="18" charset="-128"/>
              <a:ea typeface="UD デジタル 教科書体 NP" panose="02020400000000000000" pitchFamily="18" charset="-128"/>
            </a:endParaRPr>
          </a:p>
        </p:txBody>
      </p:sp>
      <p:sp>
        <p:nvSpPr>
          <p:cNvPr id="15" name="正方形/長方形 14"/>
          <p:cNvSpPr/>
          <p:nvPr/>
        </p:nvSpPr>
        <p:spPr>
          <a:xfrm>
            <a:off x="2857041" y="479570"/>
            <a:ext cx="830997" cy="6951132"/>
          </a:xfrm>
          <a:prstGeom prst="rect">
            <a:avLst/>
          </a:prstGeom>
        </p:spPr>
        <p:txBody>
          <a:bodyPr vert="eaVert" wrap="square">
            <a:spAutoFit/>
          </a:bodyPr>
          <a:lstStyle/>
          <a:p>
            <a:pPr marL="179387"/>
            <a:r>
              <a:rPr lang="ja-JP" altLang="en-US" sz="4200" b="1" dirty="0">
                <a:latin typeface="UD デジタル 教科書体 NP" panose="02020400000000000000" pitchFamily="18" charset="-128"/>
                <a:ea typeface="UD デジタル 教科書体 NP" panose="02020400000000000000" pitchFamily="18" charset="-128"/>
              </a:rPr>
              <a:t>残月 ＝ 冷ややか</a:t>
            </a:r>
          </a:p>
        </p:txBody>
      </p:sp>
      <p:sp>
        <p:nvSpPr>
          <p:cNvPr id="21" name="正方形/長方形 20"/>
          <p:cNvSpPr/>
          <p:nvPr/>
        </p:nvSpPr>
        <p:spPr>
          <a:xfrm>
            <a:off x="1485471" y="601080"/>
            <a:ext cx="1477328" cy="6951132"/>
          </a:xfrm>
          <a:prstGeom prst="rect">
            <a:avLst/>
          </a:prstGeom>
        </p:spPr>
        <p:txBody>
          <a:bodyPr vert="eaVert" wrap="square">
            <a:spAutoFit/>
          </a:bodyPr>
          <a:lstStyle/>
          <a:p>
            <a:pPr marL="179387"/>
            <a:r>
              <a:rPr lang="ja-JP" altLang="en-US" sz="4200" b="1" dirty="0" smtClean="0">
                <a:latin typeface="UD デジタル 教科書体 NP" panose="02020400000000000000" pitchFamily="18" charset="-128"/>
                <a:ea typeface="UD デジタル 教科書体 NP" panose="02020400000000000000" pitchFamily="18" charset="-128"/>
              </a:rPr>
              <a:t>≓ 語り手</a:t>
            </a:r>
            <a:r>
              <a:rPr lang="ja-JP" altLang="en-US" sz="4200" b="1" dirty="0">
                <a:latin typeface="UD デジタル 教科書体 NP" panose="02020400000000000000" pitchFamily="18" charset="-128"/>
                <a:ea typeface="UD デジタル 教科書体 NP" panose="02020400000000000000" pitchFamily="18" charset="-128"/>
              </a:rPr>
              <a:t>から李徴へ</a:t>
            </a:r>
            <a:r>
              <a:rPr lang="ja-JP" altLang="en-US" sz="4200" b="1" dirty="0" smtClean="0">
                <a:latin typeface="UD デジタル 教科書体 NP" panose="02020400000000000000" pitchFamily="18" charset="-128"/>
                <a:ea typeface="UD デジタル 教科書体 NP" panose="02020400000000000000" pitchFamily="18" charset="-128"/>
              </a:rPr>
              <a:t>の</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a:latin typeface="UD デジタル 教科書体 NP" panose="02020400000000000000" pitchFamily="18" charset="-128"/>
                <a:ea typeface="UD デジタル 教科書体 NP" panose="02020400000000000000" pitchFamily="18" charset="-128"/>
              </a:rPr>
              <a:t> </a:t>
            </a:r>
            <a:r>
              <a:rPr lang="ja-JP" altLang="en-US" sz="4200" b="1" dirty="0" smtClean="0">
                <a:latin typeface="UD デジタル 教科書体 NP" panose="02020400000000000000" pitchFamily="18" charset="-128"/>
                <a:ea typeface="UD デジタル 教科書体 NP" panose="02020400000000000000" pitchFamily="18" charset="-128"/>
              </a:rPr>
              <a:t>  冷ややか</a:t>
            </a:r>
            <a:r>
              <a:rPr lang="ja-JP" altLang="en-US" sz="4200" b="1" dirty="0">
                <a:latin typeface="UD デジタル 教科書体 NP" panose="02020400000000000000" pitchFamily="18" charset="-128"/>
                <a:ea typeface="UD デジタル 教科書体 NP" panose="02020400000000000000" pitchFamily="18" charset="-128"/>
              </a:rPr>
              <a:t>な視線</a:t>
            </a:r>
          </a:p>
        </p:txBody>
      </p:sp>
      <p:sp>
        <p:nvSpPr>
          <p:cNvPr id="22" name="正方形/長方形 21"/>
          <p:cNvSpPr/>
          <p:nvPr/>
        </p:nvSpPr>
        <p:spPr>
          <a:xfrm>
            <a:off x="0" y="756706"/>
            <a:ext cx="1477328" cy="6951132"/>
          </a:xfrm>
          <a:prstGeom prst="rect">
            <a:avLst/>
          </a:prstGeom>
        </p:spPr>
        <p:txBody>
          <a:bodyPr vert="eaVert" wrap="square">
            <a:spAutoFit/>
          </a:bodyPr>
          <a:lstStyle/>
          <a:p>
            <a:pPr marL="179387"/>
            <a:r>
              <a:rPr lang="ja-JP" altLang="en-US" sz="4200" b="1" dirty="0">
                <a:solidFill>
                  <a:schemeClr val="accent4"/>
                </a:solidFill>
                <a:latin typeface="UD デジタル 教科書体 NP" panose="02020400000000000000" pitchFamily="18" charset="-128"/>
                <a:ea typeface="UD デジタル 教科書体 NP" panose="02020400000000000000" pitchFamily="18" charset="-128"/>
              </a:rPr>
              <a:t>虎となって</a:t>
            </a:r>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も変わらぬ</a:t>
            </a:r>
            <a:endParaRPr lang="en-US" altLang="ja-JP" sz="4200" b="1" dirty="0" smtClean="0">
              <a:solidFill>
                <a:schemeClr val="accent4"/>
              </a:solidFill>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自己</a:t>
            </a:r>
            <a:r>
              <a:rPr lang="ja-JP" altLang="en-US" sz="4200" b="1" dirty="0">
                <a:solidFill>
                  <a:schemeClr val="accent4"/>
                </a:solidFill>
                <a:latin typeface="UD デジタル 教科書体 NP" panose="02020400000000000000" pitchFamily="18" charset="-128"/>
                <a:ea typeface="UD デジタル 教科書体 NP" panose="02020400000000000000" pitchFamily="18" charset="-128"/>
              </a:rPr>
              <a:t>の才への</a:t>
            </a:r>
            <a:r>
              <a:rPr lang="ja-JP" altLang="en-US" sz="4200" b="1" dirty="0" smtClean="0">
                <a:solidFill>
                  <a:schemeClr val="accent4"/>
                </a:solidFill>
                <a:latin typeface="UD デジタル 教科書体 NP" panose="02020400000000000000" pitchFamily="18" charset="-128"/>
                <a:ea typeface="UD デジタル 教科書体 NP" panose="02020400000000000000" pitchFamily="18" charset="-128"/>
              </a:rPr>
              <a:t>執着</a:t>
            </a:r>
            <a:endParaRPr lang="ja-JP" altLang="en-US" sz="4200" b="1" dirty="0">
              <a:solidFill>
                <a:schemeClr val="accent4"/>
              </a:solidFill>
              <a:latin typeface="UD デジタル 教科書体 NP" panose="02020400000000000000" pitchFamily="18" charset="-128"/>
              <a:ea typeface="UD デジタル 教科書体 NP" panose="02020400000000000000" pitchFamily="18" charset="-128"/>
            </a:endParaRPr>
          </a:p>
        </p:txBody>
      </p:sp>
    </p:spTree>
    <p:extLst>
      <p:ext uri="{BB962C8B-B14F-4D97-AF65-F5344CB8AC3E}">
        <p14:creationId xmlns:p14="http://schemas.microsoft.com/office/powerpoint/2010/main" val="4261179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4" grpId="0" animBg="1"/>
      <p:bldP spid="17" grpId="0"/>
      <p:bldP spid="19" grpId="0"/>
      <p:bldP spid="16" grpId="0"/>
      <p:bldP spid="15"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1244167" y="146304"/>
            <a:ext cx="861774" cy="7055406"/>
          </a:xfrm>
          <a:prstGeom prst="rect">
            <a:avLst/>
          </a:prstGeom>
        </p:spPr>
        <p:txBody>
          <a:bodyPr vert="eaVert" wrap="square">
            <a:spAutoFit/>
          </a:bodyPr>
          <a:lstStyle/>
          <a:p>
            <a:r>
              <a:rPr lang="ja-JP" altLang="en-US" sz="4400" b="1" dirty="0" smtClean="0">
                <a:latin typeface="UD デジタル 教科書体 NP" panose="02020400000000000000" pitchFamily="18" charset="-128"/>
                <a:ea typeface="UD デジタル 教科書体 NP" panose="02020400000000000000" pitchFamily="18" charset="-128"/>
              </a:rPr>
              <a:t>◆李徴の物語</a:t>
            </a:r>
            <a:r>
              <a:rPr lang="ja-JP" altLang="en-US" sz="3200" b="1" dirty="0">
                <a:latin typeface="UD デジタル 教科書体 NP" panose="02020400000000000000" pitchFamily="18" charset="-128"/>
                <a:ea typeface="UD デジタル 教科書体 NP" panose="02020400000000000000" pitchFamily="18" charset="-128"/>
              </a:rPr>
              <a:t>（自己省察）</a:t>
            </a:r>
          </a:p>
        </p:txBody>
      </p:sp>
      <p:sp>
        <p:nvSpPr>
          <p:cNvPr id="8" name="正方形/長方形 7"/>
          <p:cNvSpPr/>
          <p:nvPr/>
        </p:nvSpPr>
        <p:spPr>
          <a:xfrm>
            <a:off x="10379368" y="116509"/>
            <a:ext cx="830997" cy="7201710"/>
          </a:xfrm>
          <a:prstGeom prst="rect">
            <a:avLst/>
          </a:prstGeom>
        </p:spPr>
        <p:txBody>
          <a:bodyPr vert="eaVert" wrap="square">
            <a:spAutoFit/>
          </a:bodyPr>
          <a:lstStyle/>
          <a:p>
            <a:r>
              <a:rPr lang="ja-JP" altLang="en-US" sz="4200" b="1" dirty="0">
                <a:latin typeface="UD デジタル 教科書体 NP" panose="02020400000000000000" pitchFamily="18" charset="-128"/>
                <a:ea typeface="UD デジタル 教科書体 NP" panose="02020400000000000000" pitchFamily="18" charset="-128"/>
              </a:rPr>
              <a:t>虎となった理由 </a:t>
            </a:r>
          </a:p>
        </p:txBody>
      </p:sp>
      <p:sp>
        <p:nvSpPr>
          <p:cNvPr id="10" name="正方形/長方形 9"/>
          <p:cNvSpPr/>
          <p:nvPr/>
        </p:nvSpPr>
        <p:spPr>
          <a:xfrm>
            <a:off x="4430040" y="-1"/>
            <a:ext cx="830997" cy="6951132"/>
          </a:xfrm>
          <a:prstGeom prst="rect">
            <a:avLst/>
          </a:prstGeom>
        </p:spPr>
        <p:txBody>
          <a:bodyPr vert="eaVert" wrap="square">
            <a:spAutoFit/>
          </a:bodyPr>
          <a:lstStyle/>
          <a:p>
            <a:pPr marL="179387"/>
            <a:r>
              <a:rPr lang="ja-JP" altLang="en-US" sz="4200" b="1" dirty="0">
                <a:latin typeface="UD デジタル 教科書体 NP" panose="02020400000000000000" pitchFamily="18" charset="-128"/>
                <a:ea typeface="UD デジタル 教科書体 NP" panose="02020400000000000000" pitchFamily="18" charset="-128"/>
              </a:rPr>
              <a:t>胸を</a:t>
            </a:r>
            <a:r>
              <a:rPr lang="ja-JP" altLang="en-US" sz="4200" b="1" dirty="0" err="1">
                <a:latin typeface="UD デジタル 教科書体 NP" panose="02020400000000000000" pitchFamily="18" charset="-128"/>
                <a:ea typeface="UD デジタル 教科書体 NP" panose="02020400000000000000" pitchFamily="18" charset="-128"/>
              </a:rPr>
              <a:t>灼く</a:t>
            </a:r>
            <a:r>
              <a:rPr lang="ja-JP" altLang="en-US" sz="4200" b="1" dirty="0">
                <a:latin typeface="UD デジタル 教科書体 NP" panose="02020400000000000000" pitchFamily="18" charset="-128"/>
                <a:ea typeface="UD デジタル 教科書体 NP" panose="02020400000000000000" pitchFamily="18" charset="-128"/>
              </a:rPr>
              <a:t>悲しみ</a:t>
            </a:r>
          </a:p>
        </p:txBody>
      </p:sp>
      <p:sp>
        <p:nvSpPr>
          <p:cNvPr id="11" name="正方形/長方形 10"/>
          <p:cNvSpPr/>
          <p:nvPr/>
        </p:nvSpPr>
        <p:spPr>
          <a:xfrm>
            <a:off x="9725952" y="241798"/>
            <a:ext cx="830997" cy="6951132"/>
          </a:xfrm>
          <a:prstGeom prst="rect">
            <a:avLst/>
          </a:prstGeom>
        </p:spPr>
        <p:txBody>
          <a:bodyPr vert="eaVert" wrap="square">
            <a:spAutoFit/>
          </a:bodyPr>
          <a:lstStyle/>
          <a:p>
            <a:pPr marL="106775"/>
            <a:r>
              <a:rPr lang="ja-JP" altLang="en-US" sz="4200" b="1" dirty="0" smtClean="0">
                <a:latin typeface="UD デジタル 教科書体 NP" panose="02020400000000000000" pitchFamily="18" charset="-128"/>
                <a:ea typeface="UD デジタル 教科書体 NP" panose="02020400000000000000" pitchFamily="18" charset="-128"/>
              </a:rPr>
              <a:t>   ＝内なる</a:t>
            </a:r>
            <a:r>
              <a:rPr lang="ja-JP" altLang="en-US" sz="4200" b="1" dirty="0">
                <a:solidFill>
                  <a:schemeClr val="accent4"/>
                </a:solidFill>
                <a:latin typeface="UD デジタル 教科書体 NP" panose="02020400000000000000" pitchFamily="18" charset="-128"/>
                <a:ea typeface="UD デジタル 教科書体 NP" panose="02020400000000000000" pitchFamily="18" charset="-128"/>
              </a:rPr>
              <a:t>臆病な自尊心</a:t>
            </a:r>
          </a:p>
        </p:txBody>
      </p:sp>
      <p:sp>
        <p:nvSpPr>
          <p:cNvPr id="12" name="正方形/長方形 11"/>
          <p:cNvSpPr/>
          <p:nvPr/>
        </p:nvSpPr>
        <p:spPr>
          <a:xfrm>
            <a:off x="8214823" y="250578"/>
            <a:ext cx="1477328" cy="6951132"/>
          </a:xfrm>
          <a:prstGeom prst="rect">
            <a:avLst/>
          </a:prstGeom>
        </p:spPr>
        <p:txBody>
          <a:bodyPr vert="eaVert" wrap="square">
            <a:spAutoFit/>
          </a:bodyPr>
          <a:lstStyle/>
          <a:p>
            <a:pPr marL="179387"/>
            <a:r>
              <a:rPr lang="ja-JP" altLang="en-US" sz="4200" b="1" dirty="0">
                <a:latin typeface="UD デジタル 教科書体 NP" panose="02020400000000000000" pitchFamily="18" charset="-128"/>
                <a:ea typeface="UD デジタル 教科書体 NP" panose="02020400000000000000" pitchFamily="18" charset="-128"/>
              </a:rPr>
              <a:t>      →自己の限界を</a:t>
            </a:r>
            <a:r>
              <a:rPr lang="ja-JP" altLang="en-US" sz="4200" b="1" dirty="0" smtClean="0">
                <a:latin typeface="UD デジタル 教科書体 NP" panose="02020400000000000000" pitchFamily="18" charset="-128"/>
                <a:ea typeface="UD デジタル 教科書体 NP" panose="02020400000000000000" pitchFamily="18" charset="-128"/>
              </a:rPr>
              <a:t>知る</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en-US" altLang="ja-JP" sz="4200" b="1" dirty="0">
                <a:latin typeface="UD デジタル 教科書体 NP" panose="02020400000000000000" pitchFamily="18" charset="-128"/>
                <a:ea typeface="UD デジタル 教科書体 NP" panose="02020400000000000000" pitchFamily="18" charset="-128"/>
              </a:rPr>
              <a:t> </a:t>
            </a:r>
            <a:r>
              <a:rPr lang="en-US" altLang="ja-JP" sz="4200" b="1" dirty="0" smtClean="0">
                <a:latin typeface="UD デジタル 教科書体 NP" panose="02020400000000000000" pitchFamily="18" charset="-128"/>
                <a:ea typeface="UD デジタル 教科書体 NP" panose="02020400000000000000" pitchFamily="18" charset="-128"/>
              </a:rPr>
              <a:t>        </a:t>
            </a:r>
            <a:r>
              <a:rPr lang="ja-JP" altLang="en-US" sz="4200" b="1" dirty="0" smtClean="0">
                <a:latin typeface="UD デジタル 教科書体 NP" panose="02020400000000000000" pitchFamily="18" charset="-128"/>
                <a:ea typeface="UD デジタル 教科書体 NP" panose="02020400000000000000" pitchFamily="18" charset="-128"/>
              </a:rPr>
              <a:t>こと</a:t>
            </a:r>
            <a:r>
              <a:rPr lang="ja-JP" altLang="en-US" sz="4200" b="1" dirty="0">
                <a:latin typeface="UD デジタル 教科書体 NP" panose="02020400000000000000" pitchFamily="18" charset="-128"/>
                <a:ea typeface="UD デジタル 教科書体 NP" panose="02020400000000000000" pitchFamily="18" charset="-128"/>
              </a:rPr>
              <a:t>への</a:t>
            </a:r>
            <a:r>
              <a:rPr lang="ja-JP" altLang="en-US" sz="4200" b="1" dirty="0" smtClean="0">
                <a:latin typeface="UD デジタル 教科書体 NP" panose="02020400000000000000" pitchFamily="18" charset="-128"/>
                <a:ea typeface="UD デジタル 教科書体 NP" panose="02020400000000000000" pitchFamily="18" charset="-128"/>
              </a:rPr>
              <a:t>恐怖</a:t>
            </a:r>
            <a:endParaRPr lang="ja-JP" altLang="en-US" sz="4200" b="1" dirty="0">
              <a:latin typeface="UD デジタル 教科書体 NP" panose="02020400000000000000" pitchFamily="18" charset="-128"/>
              <a:ea typeface="UD デジタル 教科書体 NP" panose="02020400000000000000" pitchFamily="18" charset="-128"/>
            </a:endParaRPr>
          </a:p>
        </p:txBody>
      </p:sp>
      <p:sp>
        <p:nvSpPr>
          <p:cNvPr id="17" name="正方形/長方形 16"/>
          <p:cNvSpPr/>
          <p:nvPr/>
        </p:nvSpPr>
        <p:spPr>
          <a:xfrm>
            <a:off x="7383826" y="-1"/>
            <a:ext cx="830997" cy="7430703"/>
          </a:xfrm>
          <a:prstGeom prst="rect">
            <a:avLst/>
          </a:prstGeom>
        </p:spPr>
        <p:txBody>
          <a:bodyPr vert="eaVert" wrap="square">
            <a:spAutoFit/>
          </a:bodyPr>
          <a:lstStyle/>
          <a:p>
            <a:pPr marL="179387"/>
            <a:r>
              <a:rPr lang="ja-JP" altLang="en-US" sz="4200" b="1" dirty="0">
                <a:latin typeface="UD デジタル 教科書体 NP" panose="02020400000000000000" pitchFamily="18" charset="-128"/>
                <a:ea typeface="UD デジタル 教科書体 NP" panose="02020400000000000000" pitchFamily="18" charset="-128"/>
              </a:rPr>
              <a:t>自尊心を飼い</a:t>
            </a:r>
            <a:r>
              <a:rPr lang="ja-JP" altLang="en-US" sz="4200" b="1" dirty="0" smtClean="0">
                <a:latin typeface="UD デジタル 教科書体 NP" panose="02020400000000000000" pitchFamily="18" charset="-128"/>
                <a:ea typeface="UD デジタル 教科書体 NP" panose="02020400000000000000" pitchFamily="18" charset="-128"/>
              </a:rPr>
              <a:t>ふとらせる</a:t>
            </a:r>
            <a:endParaRPr lang="ja-JP" altLang="en-US" sz="4200" b="1" dirty="0">
              <a:latin typeface="UD デジタル 教科書体 NP" panose="02020400000000000000" pitchFamily="18" charset="-128"/>
              <a:ea typeface="UD デジタル 教科書体 NP" panose="02020400000000000000" pitchFamily="18" charset="-128"/>
            </a:endParaRPr>
          </a:p>
        </p:txBody>
      </p:sp>
      <p:sp>
        <p:nvSpPr>
          <p:cNvPr id="19" name="正方形/長方形 18"/>
          <p:cNvSpPr/>
          <p:nvPr/>
        </p:nvSpPr>
        <p:spPr>
          <a:xfrm>
            <a:off x="5620200" y="0"/>
            <a:ext cx="1477328" cy="6951132"/>
          </a:xfrm>
          <a:prstGeom prst="rect">
            <a:avLst/>
          </a:prstGeom>
        </p:spPr>
        <p:txBody>
          <a:bodyPr vert="eaVert" wrap="square">
            <a:spAutoFit/>
          </a:bodyPr>
          <a:lstStyle/>
          <a:p>
            <a:pPr marL="179387"/>
            <a:r>
              <a:rPr lang="ja-JP" altLang="en-US" sz="4200" b="1" dirty="0">
                <a:latin typeface="UD デジタル 教科書体 NP" panose="02020400000000000000" pitchFamily="18" charset="-128"/>
                <a:ea typeface="UD デジタル 教科書体 NP" panose="02020400000000000000" pitchFamily="18" charset="-128"/>
              </a:rPr>
              <a:t>自己・妻子・友人</a:t>
            </a:r>
            <a:r>
              <a:rPr lang="ja-JP" altLang="en-US" sz="4200" b="1" dirty="0" smtClean="0">
                <a:latin typeface="UD デジタル 教科書体 NP" panose="02020400000000000000" pitchFamily="18" charset="-128"/>
                <a:ea typeface="UD デジタル 教科書体 NP" panose="02020400000000000000" pitchFamily="18" charset="-128"/>
              </a:rPr>
              <a:t>を</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latin typeface="UD デジタル 教科書体 NP" panose="02020400000000000000" pitchFamily="18" charset="-128"/>
                <a:ea typeface="UD デジタル 教科書体 NP" panose="02020400000000000000" pitchFamily="18" charset="-128"/>
              </a:rPr>
              <a:t>傷つけた</a:t>
            </a:r>
            <a:r>
              <a:rPr lang="ja-JP" altLang="en-US" sz="4200" b="1" dirty="0">
                <a:latin typeface="UD デジタル 教科書体 NP" panose="02020400000000000000" pitchFamily="18" charset="-128"/>
                <a:ea typeface="UD デジタル 教科書体 NP" panose="02020400000000000000" pitchFamily="18" charset="-128"/>
              </a:rPr>
              <a:t>と自覚</a:t>
            </a:r>
          </a:p>
        </p:txBody>
      </p:sp>
      <p:sp>
        <p:nvSpPr>
          <p:cNvPr id="16" name="正方形/長方形 15"/>
          <p:cNvSpPr/>
          <p:nvPr/>
        </p:nvSpPr>
        <p:spPr>
          <a:xfrm>
            <a:off x="3160019" y="0"/>
            <a:ext cx="861774" cy="6951132"/>
          </a:xfrm>
          <a:prstGeom prst="rect">
            <a:avLst/>
          </a:prstGeom>
        </p:spPr>
        <p:txBody>
          <a:bodyPr vert="eaVert" wrap="square">
            <a:spAutoFit/>
          </a:bodyPr>
          <a:lstStyle/>
          <a:p>
            <a:pPr marL="179387"/>
            <a:r>
              <a:rPr lang="ja-JP" altLang="en-US" sz="4400" b="1" dirty="0" smtClean="0">
                <a:latin typeface="UD デジタル 教科書体 NP" panose="02020400000000000000" pitchFamily="18" charset="-128"/>
                <a:ea typeface="UD デジタル 教科書体 NP" panose="02020400000000000000" pitchFamily="18" charset="-128"/>
              </a:rPr>
              <a:t>誰</a:t>
            </a:r>
            <a:r>
              <a:rPr lang="ja-JP" altLang="en-US" sz="4400" b="1" dirty="0">
                <a:latin typeface="UD デジタル 教科書体 NP" panose="02020400000000000000" pitchFamily="18" charset="-128"/>
                <a:ea typeface="UD デジタル 教科書体 NP" panose="02020400000000000000" pitchFamily="18" charset="-128"/>
              </a:rPr>
              <a:t>かに訴えたくてほえた</a:t>
            </a:r>
          </a:p>
        </p:txBody>
      </p:sp>
      <p:sp>
        <p:nvSpPr>
          <p:cNvPr id="15" name="正方形/長方形 14"/>
          <p:cNvSpPr/>
          <p:nvPr/>
        </p:nvSpPr>
        <p:spPr>
          <a:xfrm>
            <a:off x="528957" y="-1"/>
            <a:ext cx="2123658" cy="6951132"/>
          </a:xfrm>
          <a:prstGeom prst="rect">
            <a:avLst/>
          </a:prstGeom>
        </p:spPr>
        <p:txBody>
          <a:bodyPr vert="eaVert" wrap="square">
            <a:spAutoFit/>
          </a:bodyPr>
          <a:lstStyle/>
          <a:p>
            <a:pPr marL="179387"/>
            <a:r>
              <a:rPr lang="ja-JP" altLang="en-US" sz="4200" b="1" dirty="0" smtClean="0">
                <a:latin typeface="UD デジタル 教科書体 NP" panose="02020400000000000000" pitchFamily="18" charset="-128"/>
                <a:ea typeface="UD デジタル 教科書体 NP" panose="02020400000000000000" pitchFamily="18" charset="-128"/>
              </a:rPr>
              <a:t>袁</a:t>
            </a:r>
            <a:r>
              <a:rPr lang="ja-JP" altLang="en-US" sz="4200" b="1" dirty="0" smtClean="0">
                <a:latin typeface="ＭＳ ゴシック" panose="020B0609070205080204" pitchFamily="49" charset="-128"/>
                <a:ea typeface="ＭＳ ゴシック" panose="020B0609070205080204" pitchFamily="49" charset="-128"/>
              </a:rPr>
              <a:t>傪</a:t>
            </a:r>
            <a:r>
              <a:rPr lang="ja-JP" altLang="en-US" sz="4200" b="1" dirty="0" smtClean="0">
                <a:latin typeface="UD デジタル 教科書体 NP" panose="02020400000000000000" pitchFamily="18" charset="-128"/>
                <a:ea typeface="UD デジタル 教科書体 NP" panose="02020400000000000000" pitchFamily="18" charset="-128"/>
              </a:rPr>
              <a:t>への依頼</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latin typeface="UD デジタル 教科書体 NP" panose="02020400000000000000" pitchFamily="18" charset="-128"/>
                <a:ea typeface="UD デジタル 教科書体 NP" panose="02020400000000000000" pitchFamily="18" charset="-128"/>
              </a:rPr>
              <a:t>　＝</a:t>
            </a:r>
            <a:r>
              <a:rPr lang="ja-JP" altLang="en-US" sz="4200" b="1" dirty="0">
                <a:latin typeface="UD デジタル 教科書体 NP" panose="02020400000000000000" pitchFamily="18" charset="-128"/>
                <a:ea typeface="UD デジタル 教科書体 NP" panose="02020400000000000000" pitchFamily="18" charset="-128"/>
              </a:rPr>
              <a:t>妻子に</a:t>
            </a:r>
            <a:r>
              <a:rPr lang="ja-JP" altLang="en-US" sz="4200" b="1" dirty="0" smtClean="0">
                <a:latin typeface="UD デジタル 教科書体 NP" panose="02020400000000000000" pitchFamily="18" charset="-128"/>
                <a:ea typeface="UD デジタル 教科書体 NP" panose="02020400000000000000" pitchFamily="18" charset="-128"/>
              </a:rPr>
              <a:t>自身の</a:t>
            </a:r>
            <a:r>
              <a:rPr lang="ja-JP" altLang="en-US" sz="4200" b="1" dirty="0">
                <a:latin typeface="UD デジタル 教科書体 NP" panose="02020400000000000000" pitchFamily="18" charset="-128"/>
                <a:ea typeface="UD デジタル 教科書体 NP" panose="02020400000000000000" pitchFamily="18" charset="-128"/>
              </a:rPr>
              <a:t>死を</a:t>
            </a:r>
            <a:r>
              <a:rPr lang="ja-JP" altLang="en-US" sz="4200" b="1" dirty="0" smtClean="0">
                <a:latin typeface="UD デジタル 教科書体 NP" panose="02020400000000000000" pitchFamily="18" charset="-128"/>
                <a:ea typeface="UD デジタル 教科書体 NP" panose="02020400000000000000" pitchFamily="18" charset="-128"/>
              </a:rPr>
              <a:t>告げ</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latin typeface="UD デジタル 教科書体 NP" panose="02020400000000000000" pitchFamily="18" charset="-128"/>
                <a:ea typeface="UD デジタル 教科書体 NP" panose="02020400000000000000" pitchFamily="18" charset="-128"/>
              </a:rPr>
              <a:t>　　世話</a:t>
            </a:r>
            <a:r>
              <a:rPr lang="ja-JP" altLang="en-US" sz="4200" b="1" dirty="0">
                <a:latin typeface="UD デジタル 教科書体 NP" panose="02020400000000000000" pitchFamily="18" charset="-128"/>
                <a:ea typeface="UD デジタル 教科書体 NP" panose="02020400000000000000" pitchFamily="18" charset="-128"/>
              </a:rPr>
              <a:t>を</a:t>
            </a:r>
            <a:r>
              <a:rPr lang="ja-JP" altLang="en-US" sz="4200" b="1" dirty="0" smtClean="0">
                <a:latin typeface="UD デジタル 教科書体 NP" panose="02020400000000000000" pitchFamily="18" charset="-128"/>
                <a:ea typeface="UD デジタル 教科書体 NP" panose="02020400000000000000" pitchFamily="18" charset="-128"/>
              </a:rPr>
              <a:t>頼む </a:t>
            </a:r>
            <a:endParaRPr lang="ja-JP" altLang="en-US" sz="4200" b="1" dirty="0">
              <a:latin typeface="UD デジタル 教科書体 NP" panose="02020400000000000000" pitchFamily="18" charset="-128"/>
              <a:ea typeface="UD デジタル 教科書体 NP" panose="02020400000000000000" pitchFamily="18" charset="-128"/>
            </a:endParaRPr>
          </a:p>
        </p:txBody>
      </p:sp>
      <p:sp>
        <p:nvSpPr>
          <p:cNvPr id="18" name="右矢印 17"/>
          <p:cNvSpPr/>
          <p:nvPr/>
        </p:nvSpPr>
        <p:spPr>
          <a:xfrm flipH="1">
            <a:off x="7012280" y="756706"/>
            <a:ext cx="424468" cy="423512"/>
          </a:xfrm>
          <a:prstGeom prst="rightArrow">
            <a:avLst>
              <a:gd name="adj1" fmla="val 50000"/>
              <a:gd name="adj2" fmla="val 6818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右矢印 19"/>
          <p:cNvSpPr/>
          <p:nvPr/>
        </p:nvSpPr>
        <p:spPr>
          <a:xfrm flipH="1">
            <a:off x="5204509" y="756706"/>
            <a:ext cx="424468" cy="423512"/>
          </a:xfrm>
          <a:prstGeom prst="rightArrow">
            <a:avLst>
              <a:gd name="adj1" fmla="val 50000"/>
              <a:gd name="adj2" fmla="val 6818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右矢印 22"/>
          <p:cNvSpPr/>
          <p:nvPr/>
        </p:nvSpPr>
        <p:spPr>
          <a:xfrm flipH="1">
            <a:off x="3970856" y="801143"/>
            <a:ext cx="424468" cy="423512"/>
          </a:xfrm>
          <a:prstGeom prst="rightArrow">
            <a:avLst>
              <a:gd name="adj1" fmla="val 50000"/>
              <a:gd name="adj2" fmla="val 6818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右矢印 23"/>
          <p:cNvSpPr/>
          <p:nvPr/>
        </p:nvSpPr>
        <p:spPr>
          <a:xfrm flipH="1">
            <a:off x="2717615" y="801143"/>
            <a:ext cx="424468" cy="423512"/>
          </a:xfrm>
          <a:prstGeom prst="rightArrow">
            <a:avLst>
              <a:gd name="adj1" fmla="val 50000"/>
              <a:gd name="adj2" fmla="val 6818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953943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7" grpId="0"/>
      <p:bldP spid="19" grpId="0"/>
      <p:bldP spid="16" grpId="0"/>
      <p:bldP spid="15" grpId="0"/>
      <p:bldP spid="18" grpId="0" animBg="1"/>
      <p:bldP spid="20" grpId="0" animBg="1"/>
      <p:bldP spid="23" grpId="0" animBg="1"/>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1244168" y="146304"/>
            <a:ext cx="861774" cy="7055406"/>
          </a:xfrm>
          <a:prstGeom prst="rect">
            <a:avLst/>
          </a:prstGeom>
        </p:spPr>
        <p:txBody>
          <a:bodyPr vert="eaVert" wrap="square">
            <a:spAutoFit/>
          </a:bodyPr>
          <a:lstStyle/>
          <a:p>
            <a:r>
              <a:rPr lang="ja-JP" altLang="en-US" sz="4400" b="1" dirty="0" smtClean="0">
                <a:latin typeface="UD デジタル 教科書体 NP" panose="02020400000000000000" pitchFamily="18" charset="-128"/>
                <a:ea typeface="UD デジタル 教科書体 NP" panose="02020400000000000000" pitchFamily="18" charset="-128"/>
              </a:rPr>
              <a:t>◆結末</a:t>
            </a:r>
            <a:r>
              <a:rPr lang="ja-JP" altLang="en-US" sz="3200" b="1" dirty="0">
                <a:latin typeface="UD デジタル 教科書体 NP" panose="02020400000000000000" pitchFamily="18" charset="-128"/>
                <a:ea typeface="UD デジタル 教科書体 NP" panose="02020400000000000000" pitchFamily="18" charset="-128"/>
              </a:rPr>
              <a:t>（二人の友の永遠の別れ）</a:t>
            </a:r>
            <a:endParaRPr lang="ja-JP" altLang="en-US" sz="4400" b="1" dirty="0">
              <a:latin typeface="UD デジタル 教科書体 NP" panose="02020400000000000000" pitchFamily="18" charset="-128"/>
              <a:ea typeface="UD デジタル 教科書体 NP" panose="02020400000000000000" pitchFamily="18" charset="-128"/>
            </a:endParaRPr>
          </a:p>
        </p:txBody>
      </p:sp>
      <p:sp>
        <p:nvSpPr>
          <p:cNvPr id="8" name="正方形/長方形 7"/>
          <p:cNvSpPr/>
          <p:nvPr/>
        </p:nvSpPr>
        <p:spPr>
          <a:xfrm>
            <a:off x="10379368" y="116509"/>
            <a:ext cx="830997" cy="7201710"/>
          </a:xfrm>
          <a:prstGeom prst="rect">
            <a:avLst/>
          </a:prstGeom>
        </p:spPr>
        <p:txBody>
          <a:bodyPr vert="eaVert" wrap="square">
            <a:spAutoFit/>
          </a:bodyPr>
          <a:lstStyle/>
          <a:p>
            <a:r>
              <a:rPr lang="ja-JP" altLang="en-US" sz="4200" b="1" dirty="0">
                <a:latin typeface="UD デジタル 教科書体 NP" panose="02020400000000000000" pitchFamily="18" charset="-128"/>
                <a:ea typeface="UD デジタル 教科書体 NP" panose="02020400000000000000" pitchFamily="18" charset="-128"/>
              </a:rPr>
              <a:t>二人の慟哭 </a:t>
            </a:r>
          </a:p>
        </p:txBody>
      </p:sp>
      <p:sp>
        <p:nvSpPr>
          <p:cNvPr id="10" name="正方形/長方形 9"/>
          <p:cNvSpPr/>
          <p:nvPr/>
        </p:nvSpPr>
        <p:spPr>
          <a:xfrm>
            <a:off x="5260170" y="0"/>
            <a:ext cx="830997" cy="7201710"/>
          </a:xfrm>
          <a:prstGeom prst="rect">
            <a:avLst/>
          </a:prstGeom>
        </p:spPr>
        <p:txBody>
          <a:bodyPr vert="eaVert" wrap="square">
            <a:spAutoFit/>
          </a:bodyPr>
          <a:lstStyle/>
          <a:p>
            <a:pPr marL="179387"/>
            <a:r>
              <a:rPr lang="ja-JP" altLang="en-US" sz="4200" b="1" dirty="0" smtClean="0">
                <a:latin typeface="UD デジタル 教科書体 NP" panose="02020400000000000000" pitchFamily="18" charset="-128"/>
                <a:ea typeface="UD デジタル 教科書体 NP" panose="02020400000000000000" pitchFamily="18" charset="-128"/>
              </a:rPr>
              <a:t>②</a:t>
            </a:r>
            <a:r>
              <a:rPr lang="ja-JP" altLang="en-US" sz="4200" b="1" spc="-200" dirty="0" smtClean="0">
                <a:latin typeface="UD デジタル 教科書体 NP" panose="02020400000000000000" pitchFamily="18" charset="-128"/>
                <a:ea typeface="UD デジタル 教科書体 NP" panose="02020400000000000000" pitchFamily="18" charset="-128"/>
              </a:rPr>
              <a:t>帰途</a:t>
            </a:r>
            <a:r>
              <a:rPr lang="ja-JP" altLang="en-US" sz="4200" b="1" spc="-200" dirty="0">
                <a:latin typeface="UD デジタル 教科書体 NP" panose="02020400000000000000" pitchFamily="18" charset="-128"/>
                <a:ea typeface="UD デジタル 教科書体 NP" panose="02020400000000000000" pitchFamily="18" charset="-128"/>
              </a:rPr>
              <a:t>には通らないでほしい</a:t>
            </a:r>
          </a:p>
        </p:txBody>
      </p:sp>
      <p:sp>
        <p:nvSpPr>
          <p:cNvPr id="11" name="正方形/長方形 10"/>
          <p:cNvSpPr/>
          <p:nvPr/>
        </p:nvSpPr>
        <p:spPr>
          <a:xfrm>
            <a:off x="8433291" y="241798"/>
            <a:ext cx="2123658" cy="6951132"/>
          </a:xfrm>
          <a:prstGeom prst="rect">
            <a:avLst/>
          </a:prstGeom>
        </p:spPr>
        <p:txBody>
          <a:bodyPr vert="eaVert" wrap="square">
            <a:spAutoFit/>
          </a:bodyPr>
          <a:lstStyle/>
          <a:p>
            <a:pPr marL="106775"/>
            <a:r>
              <a:rPr lang="ja-JP" altLang="en-US" sz="4200" b="1" dirty="0">
                <a:latin typeface="UD デジタル 教科書体 NP" panose="02020400000000000000" pitchFamily="18" charset="-128"/>
                <a:ea typeface="UD デジタル 教科書体 NP" panose="02020400000000000000" pitchFamily="18" charset="-128"/>
              </a:rPr>
              <a:t>   </a:t>
            </a:r>
            <a:r>
              <a:rPr lang="ja-JP" altLang="en-US" sz="4200" b="1" dirty="0" smtClean="0">
                <a:latin typeface="UD デジタル 教科書体 NP" panose="02020400000000000000" pitchFamily="18" charset="-128"/>
                <a:ea typeface="UD デジタル 教科書体 NP" panose="02020400000000000000" pitchFamily="18" charset="-128"/>
              </a:rPr>
              <a:t>＝心</a:t>
            </a:r>
            <a:r>
              <a:rPr lang="ja-JP" altLang="en-US" sz="4200" b="1" dirty="0">
                <a:latin typeface="UD デジタル 教科書体 NP" panose="02020400000000000000" pitchFamily="18" charset="-128"/>
                <a:ea typeface="UD デジタル 教科書体 NP" panose="02020400000000000000" pitchFamily="18" charset="-128"/>
              </a:rPr>
              <a:t>が通じながらも</a:t>
            </a:r>
            <a:r>
              <a:rPr lang="ja-JP" altLang="en-US" sz="4200" b="1" dirty="0" smtClean="0">
                <a:latin typeface="UD デジタル 教科書体 NP" panose="02020400000000000000" pitchFamily="18" charset="-128"/>
                <a:ea typeface="UD デジタル 教科書体 NP" panose="02020400000000000000" pitchFamily="18" charset="-128"/>
              </a:rPr>
              <a:t>、</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06775"/>
            <a:r>
              <a:rPr lang="en-US" altLang="ja-JP" sz="4200" b="1" dirty="0">
                <a:latin typeface="UD デジタル 教科書体 NP" panose="02020400000000000000" pitchFamily="18" charset="-128"/>
                <a:ea typeface="UD デジタル 教科書体 NP" panose="02020400000000000000" pitchFamily="18" charset="-128"/>
              </a:rPr>
              <a:t> </a:t>
            </a:r>
            <a:r>
              <a:rPr lang="en-US" altLang="ja-JP" sz="4200" b="1" dirty="0" smtClean="0">
                <a:latin typeface="UD デジタル 教科書体 NP" panose="02020400000000000000" pitchFamily="18" charset="-128"/>
                <a:ea typeface="UD デジタル 教科書体 NP" panose="02020400000000000000" pitchFamily="18" charset="-128"/>
              </a:rPr>
              <a:t>     </a:t>
            </a:r>
            <a:r>
              <a:rPr lang="ja-JP" altLang="en-US" sz="4200" b="1" dirty="0" smtClean="0">
                <a:latin typeface="UD デジタル 教科書体 NP" panose="02020400000000000000" pitchFamily="18" charset="-128"/>
                <a:ea typeface="UD デジタル 教科書体 NP" panose="02020400000000000000" pitchFamily="18" charset="-128"/>
              </a:rPr>
              <a:t>とりかえし</a:t>
            </a:r>
            <a:r>
              <a:rPr lang="ja-JP" altLang="en-US" sz="4200" b="1" dirty="0">
                <a:latin typeface="UD デジタル 教科書体 NP" panose="02020400000000000000" pitchFamily="18" charset="-128"/>
                <a:ea typeface="UD デジタル 教科書体 NP" panose="02020400000000000000" pitchFamily="18" charset="-128"/>
              </a:rPr>
              <a:t>が</a:t>
            </a:r>
            <a:r>
              <a:rPr lang="ja-JP" altLang="en-US" sz="4200" b="1" dirty="0" smtClean="0">
                <a:latin typeface="UD デジタル 教科書体 NP" panose="02020400000000000000" pitchFamily="18" charset="-128"/>
                <a:ea typeface="UD デジタル 教科書体 NP" panose="02020400000000000000" pitchFamily="18" charset="-128"/>
              </a:rPr>
              <a:t>つかない</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06775"/>
            <a:r>
              <a:rPr lang="en-US" altLang="ja-JP" sz="4200" b="1" dirty="0">
                <a:latin typeface="UD デジタル 教科書体 NP" panose="02020400000000000000" pitchFamily="18" charset="-128"/>
                <a:ea typeface="UD デジタル 教科書体 NP" panose="02020400000000000000" pitchFamily="18" charset="-128"/>
              </a:rPr>
              <a:t> </a:t>
            </a:r>
            <a:r>
              <a:rPr lang="en-US" altLang="ja-JP" sz="4200" b="1" dirty="0" smtClean="0">
                <a:latin typeface="UD デジタル 教科書体 NP" panose="02020400000000000000" pitchFamily="18" charset="-128"/>
                <a:ea typeface="UD デジタル 教科書体 NP" panose="02020400000000000000" pitchFamily="18" charset="-128"/>
              </a:rPr>
              <a:t>     </a:t>
            </a:r>
            <a:r>
              <a:rPr lang="ja-JP" altLang="en-US" sz="4200" b="1" dirty="0" smtClean="0">
                <a:latin typeface="UD デジタル 教科書体 NP" panose="02020400000000000000" pitchFamily="18" charset="-128"/>
                <a:ea typeface="UD デジタル 教科書体 NP" panose="02020400000000000000" pitchFamily="18" charset="-128"/>
              </a:rPr>
              <a:t>こと</a:t>
            </a:r>
            <a:r>
              <a:rPr lang="ja-JP" altLang="en-US" sz="4200" b="1" dirty="0">
                <a:latin typeface="UD デジタル 教科書体 NP" panose="02020400000000000000" pitchFamily="18" charset="-128"/>
                <a:ea typeface="UD デジタル 教科書体 NP" panose="02020400000000000000" pitchFamily="18" charset="-128"/>
              </a:rPr>
              <a:t>の悲しみ</a:t>
            </a:r>
            <a:endParaRPr lang="ja-JP" altLang="en-US" sz="4200" b="1" dirty="0">
              <a:solidFill>
                <a:schemeClr val="accent4"/>
              </a:solidFill>
              <a:latin typeface="UD デジタル 教科書体 NP" panose="02020400000000000000" pitchFamily="18" charset="-128"/>
              <a:ea typeface="UD デジタル 教科書体 NP" panose="02020400000000000000" pitchFamily="18" charset="-128"/>
            </a:endParaRPr>
          </a:p>
        </p:txBody>
      </p:sp>
      <p:sp>
        <p:nvSpPr>
          <p:cNvPr id="17" name="正方形/長方形 16"/>
          <p:cNvSpPr/>
          <p:nvPr/>
        </p:nvSpPr>
        <p:spPr>
          <a:xfrm>
            <a:off x="6091165" y="-1"/>
            <a:ext cx="2123658" cy="7430703"/>
          </a:xfrm>
          <a:prstGeom prst="rect">
            <a:avLst/>
          </a:prstGeom>
        </p:spPr>
        <p:txBody>
          <a:bodyPr vert="eaVert" wrap="square">
            <a:spAutoFit/>
          </a:bodyPr>
          <a:lstStyle/>
          <a:p>
            <a:pPr marL="179387"/>
            <a:r>
              <a:rPr lang="ja-JP" altLang="en-US" sz="4200" b="1" dirty="0" smtClean="0">
                <a:latin typeface="UD デジタル 教科書体 NP" panose="02020400000000000000" pitchFamily="18" charset="-128"/>
                <a:ea typeface="UD デジタル 教科書体 NP" panose="02020400000000000000" pitchFamily="18" charset="-128"/>
              </a:rPr>
              <a:t>①李</a:t>
            </a:r>
            <a:r>
              <a:rPr lang="ja-JP" altLang="en-US" sz="4200" b="1" dirty="0">
                <a:latin typeface="UD デジタル 教科書体 NP" panose="02020400000000000000" pitchFamily="18" charset="-128"/>
                <a:ea typeface="UD デジタル 教科書体 NP" panose="02020400000000000000" pitchFamily="18" charset="-128"/>
              </a:rPr>
              <a:t>徴の</a:t>
            </a:r>
            <a:r>
              <a:rPr lang="ja-JP" altLang="en-US" sz="4200" b="1" dirty="0" smtClean="0">
                <a:latin typeface="UD デジタル 教科書体 NP" panose="02020400000000000000" pitchFamily="18" charset="-128"/>
                <a:ea typeface="UD デジタル 教科書体 NP" panose="02020400000000000000" pitchFamily="18" charset="-128"/>
              </a:rPr>
              <a:t>自嘲</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latin typeface="UD デジタル 教科書体 NP" panose="02020400000000000000" pitchFamily="18" charset="-128"/>
                <a:ea typeface="UD デジタル 教科書体 NP" panose="02020400000000000000" pitchFamily="18" charset="-128"/>
              </a:rPr>
              <a:t>　＝妻子</a:t>
            </a:r>
            <a:r>
              <a:rPr lang="ja-JP" altLang="en-US" sz="4200" b="1" dirty="0">
                <a:latin typeface="UD デジタル 教科書体 NP" panose="02020400000000000000" pitchFamily="18" charset="-128"/>
                <a:ea typeface="UD デジタル 教科書体 NP" panose="02020400000000000000" pitchFamily="18" charset="-128"/>
              </a:rPr>
              <a:t>より自己の詩業</a:t>
            </a:r>
            <a:r>
              <a:rPr lang="ja-JP" altLang="en-US" sz="4200" b="1" dirty="0" smtClean="0">
                <a:latin typeface="UD デジタル 教科書体 NP" panose="02020400000000000000" pitchFamily="18" charset="-128"/>
                <a:ea typeface="UD デジタル 教科書体 NP" panose="02020400000000000000" pitchFamily="18" charset="-128"/>
              </a:rPr>
              <a:t>を</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en-US" altLang="ja-JP" sz="4200" b="1" dirty="0">
                <a:latin typeface="UD デジタル 教科書体 NP" panose="02020400000000000000" pitchFamily="18" charset="-128"/>
                <a:ea typeface="UD デジタル 教科書体 NP" panose="02020400000000000000" pitchFamily="18" charset="-128"/>
              </a:rPr>
              <a:t> </a:t>
            </a:r>
            <a:r>
              <a:rPr lang="en-US" altLang="ja-JP" sz="4200" b="1" dirty="0" smtClean="0">
                <a:latin typeface="UD デジタル 教科書体 NP" panose="02020400000000000000" pitchFamily="18" charset="-128"/>
                <a:ea typeface="UD デジタル 教科書体 NP" panose="02020400000000000000" pitchFamily="18" charset="-128"/>
              </a:rPr>
              <a:t>  </a:t>
            </a:r>
            <a:r>
              <a:rPr lang="ja-JP" altLang="en-US" sz="4200" b="1" dirty="0" smtClean="0">
                <a:latin typeface="UD デジタル 教科書体 NP" panose="02020400000000000000" pitchFamily="18" charset="-128"/>
                <a:ea typeface="UD デジタル 教科書体 NP" panose="02020400000000000000" pitchFamily="18" charset="-128"/>
              </a:rPr>
              <a:t>　優先</a:t>
            </a:r>
            <a:r>
              <a:rPr lang="ja-JP" altLang="en-US" sz="4200" b="1" dirty="0">
                <a:latin typeface="UD デジタル 教科書体 NP" panose="02020400000000000000" pitchFamily="18" charset="-128"/>
                <a:ea typeface="UD デジタル 教科書体 NP" panose="02020400000000000000" pitchFamily="18" charset="-128"/>
              </a:rPr>
              <a:t>する自己への反省</a:t>
            </a:r>
          </a:p>
        </p:txBody>
      </p:sp>
      <p:sp>
        <p:nvSpPr>
          <p:cNvPr id="16" name="正方形/長方形 15"/>
          <p:cNvSpPr/>
          <p:nvPr/>
        </p:nvSpPr>
        <p:spPr>
          <a:xfrm>
            <a:off x="3908928" y="-1"/>
            <a:ext cx="861774" cy="6951132"/>
          </a:xfrm>
          <a:prstGeom prst="rect">
            <a:avLst/>
          </a:prstGeom>
        </p:spPr>
        <p:txBody>
          <a:bodyPr vert="eaVert" wrap="square">
            <a:spAutoFit/>
          </a:bodyPr>
          <a:lstStyle/>
          <a:p>
            <a:pPr marL="179387"/>
            <a:r>
              <a:rPr lang="ja-JP" altLang="en-US" sz="4400" b="1" dirty="0" smtClean="0">
                <a:latin typeface="UD デジタル 教科書体 NP" panose="02020400000000000000" pitchFamily="18" charset="-128"/>
                <a:ea typeface="UD デジタル 教科書体 NP" panose="02020400000000000000" pitchFamily="18" charset="-128"/>
              </a:rPr>
              <a:t>　虎</a:t>
            </a:r>
            <a:r>
              <a:rPr lang="ja-JP" altLang="en-US" sz="4400" b="1" dirty="0">
                <a:latin typeface="UD デジタル 教科書体 NP" panose="02020400000000000000" pitchFamily="18" charset="-128"/>
                <a:ea typeface="UD デジタル 教科書体 NP" panose="02020400000000000000" pitchFamily="18" charset="-128"/>
              </a:rPr>
              <a:t>の姿を見せる</a:t>
            </a:r>
          </a:p>
        </p:txBody>
      </p:sp>
      <p:sp>
        <p:nvSpPr>
          <p:cNvPr id="15" name="正方形/長方形 14"/>
          <p:cNvSpPr/>
          <p:nvPr/>
        </p:nvSpPr>
        <p:spPr>
          <a:xfrm>
            <a:off x="2419135" y="600339"/>
            <a:ext cx="1477328" cy="6951132"/>
          </a:xfrm>
          <a:prstGeom prst="rect">
            <a:avLst/>
          </a:prstGeom>
        </p:spPr>
        <p:txBody>
          <a:bodyPr vert="eaVert" wrap="square">
            <a:spAutoFit/>
          </a:bodyPr>
          <a:lstStyle/>
          <a:p>
            <a:pPr marL="179387"/>
            <a:r>
              <a:rPr lang="ja-JP" altLang="en-US" sz="4200" b="1" dirty="0" smtClean="0">
                <a:latin typeface="UD デジタル 教科書体 NP" panose="02020400000000000000" pitchFamily="18" charset="-128"/>
                <a:ea typeface="UD デジタル 教科書体 NP" panose="02020400000000000000" pitchFamily="18" charset="-128"/>
              </a:rPr>
              <a:t>＝袁</a:t>
            </a:r>
            <a:r>
              <a:rPr lang="ja-JP" altLang="en-US" sz="4200" b="1" dirty="0" smtClean="0">
                <a:latin typeface="ＭＳ ゴシック" panose="020B0609070205080204" pitchFamily="49" charset="-128"/>
                <a:ea typeface="ＭＳ ゴシック" panose="020B0609070205080204" pitchFamily="49" charset="-128"/>
              </a:rPr>
              <a:t>傪</a:t>
            </a:r>
            <a:r>
              <a:rPr lang="ja-JP" altLang="en-US" sz="4200" b="1" dirty="0" smtClean="0">
                <a:latin typeface="UD デジタル 教科書体 NP" panose="02020400000000000000" pitchFamily="18" charset="-128"/>
                <a:ea typeface="UD デジタル 教科書体 NP" panose="02020400000000000000" pitchFamily="18" charset="-128"/>
              </a:rPr>
              <a:t>への思いやり・</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latin typeface="UD デジタル 教科書体 NP" panose="02020400000000000000" pitchFamily="18" charset="-128"/>
                <a:ea typeface="UD デジタル 教科書体 NP" panose="02020400000000000000" pitchFamily="18" charset="-128"/>
              </a:rPr>
              <a:t>　自己への執着の棄却</a:t>
            </a:r>
            <a:endParaRPr lang="ja-JP" altLang="en-US" sz="4200" b="1" dirty="0">
              <a:latin typeface="UD デジタル 教科書体 NP" panose="02020400000000000000" pitchFamily="18" charset="-128"/>
              <a:ea typeface="UD デジタル 教科書体 NP" panose="02020400000000000000" pitchFamily="18" charset="-128"/>
            </a:endParaRPr>
          </a:p>
        </p:txBody>
      </p:sp>
      <p:sp>
        <p:nvSpPr>
          <p:cNvPr id="23" name="右矢印 22"/>
          <p:cNvSpPr/>
          <p:nvPr/>
        </p:nvSpPr>
        <p:spPr>
          <a:xfrm flipH="1">
            <a:off x="4808520" y="1474911"/>
            <a:ext cx="424468" cy="423512"/>
          </a:xfrm>
          <a:prstGeom prst="rightArrow">
            <a:avLst>
              <a:gd name="adj1" fmla="val 50000"/>
              <a:gd name="adj2" fmla="val 6818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p:cNvSpPr/>
          <p:nvPr/>
        </p:nvSpPr>
        <p:spPr>
          <a:xfrm>
            <a:off x="265220" y="636594"/>
            <a:ext cx="2123658" cy="6951132"/>
          </a:xfrm>
          <a:prstGeom prst="rect">
            <a:avLst/>
          </a:prstGeom>
        </p:spPr>
        <p:txBody>
          <a:bodyPr vert="eaVert" wrap="square">
            <a:spAutoFit/>
          </a:bodyPr>
          <a:lstStyle/>
          <a:p>
            <a:pPr marL="179387"/>
            <a:r>
              <a:rPr lang="ja-JP" altLang="en-US" sz="4200" b="1" dirty="0" smtClean="0">
                <a:latin typeface="UD デジタル 教科書体 NP" panose="02020400000000000000" pitchFamily="18" charset="-128"/>
                <a:ea typeface="UD デジタル 教科書体 NP" panose="02020400000000000000" pitchFamily="18" charset="-128"/>
              </a:rPr>
              <a:t>→虎と</a:t>
            </a:r>
            <a:r>
              <a:rPr lang="ja-JP" altLang="en-US" sz="4200" b="1" dirty="0">
                <a:latin typeface="UD デジタル 教科書体 NP" panose="02020400000000000000" pitchFamily="18" charset="-128"/>
                <a:ea typeface="UD デジタル 教科書体 NP" panose="02020400000000000000" pitchFamily="18" charset="-128"/>
              </a:rPr>
              <a:t>しての姿と</a:t>
            </a:r>
            <a:r>
              <a:rPr lang="ja-JP" altLang="en-US" sz="4200" b="1" dirty="0" smtClean="0">
                <a:latin typeface="UD デジタル 教科書体 NP" panose="02020400000000000000" pitchFamily="18" charset="-128"/>
                <a:ea typeface="UD デジタル 教科書体 NP" panose="02020400000000000000" pitchFamily="18" charset="-128"/>
              </a:rPr>
              <a:t>、</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latin typeface="UD デジタル 教科書体 NP" panose="02020400000000000000" pitchFamily="18" charset="-128"/>
                <a:ea typeface="UD デジタル 教科書体 NP" panose="02020400000000000000" pitchFamily="18" charset="-128"/>
              </a:rPr>
              <a:t>　己</a:t>
            </a:r>
            <a:r>
              <a:rPr lang="ja-JP" altLang="en-US" sz="4200" b="1" dirty="0">
                <a:latin typeface="UD デジタル 教科書体 NP" panose="02020400000000000000" pitchFamily="18" charset="-128"/>
                <a:ea typeface="UD デジタル 教科書体 NP" panose="02020400000000000000" pitchFamily="18" charset="-128"/>
              </a:rPr>
              <a:t>の心をも</a:t>
            </a:r>
            <a:r>
              <a:rPr lang="ja-JP" altLang="en-US" sz="4200" b="1" dirty="0" smtClean="0">
                <a:latin typeface="UD デジタル 教科書体 NP" panose="02020400000000000000" pitchFamily="18" charset="-128"/>
                <a:ea typeface="UD デジタル 教科書体 NP" panose="02020400000000000000" pitchFamily="18" charset="-128"/>
              </a:rPr>
              <a:t>さらけ出す</a:t>
            </a:r>
            <a:endParaRPr lang="en-US" altLang="ja-JP" sz="4200" b="1" dirty="0" smtClean="0">
              <a:latin typeface="UD デジタル 教科書体 NP" panose="02020400000000000000" pitchFamily="18" charset="-128"/>
              <a:ea typeface="UD デジタル 教科書体 NP" panose="02020400000000000000" pitchFamily="18" charset="-128"/>
            </a:endParaRPr>
          </a:p>
          <a:p>
            <a:pPr marL="179387"/>
            <a:r>
              <a:rPr lang="ja-JP" altLang="en-US" sz="4200" b="1" dirty="0" smtClean="0">
                <a:latin typeface="UD デジタル 教科書体 NP" panose="02020400000000000000" pitchFamily="18" charset="-128"/>
                <a:ea typeface="UD デジタル 教科書体 NP" panose="02020400000000000000" pitchFamily="18" charset="-128"/>
              </a:rPr>
              <a:t>　行為</a:t>
            </a:r>
            <a:endParaRPr lang="ja-JP" altLang="en-US" sz="4200" b="1" dirty="0">
              <a:latin typeface="UD デジタル 教科書体 NP" panose="02020400000000000000" pitchFamily="18" charset="-128"/>
              <a:ea typeface="UD デジタル 教科書体 NP" panose="02020400000000000000" pitchFamily="18" charset="-128"/>
            </a:endParaRPr>
          </a:p>
        </p:txBody>
      </p:sp>
    </p:spTree>
    <p:extLst>
      <p:ext uri="{BB962C8B-B14F-4D97-AF65-F5344CB8AC3E}">
        <p14:creationId xmlns:p14="http://schemas.microsoft.com/office/powerpoint/2010/main" val="4098913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7" grpId="0"/>
      <p:bldP spid="16" grpId="0"/>
      <p:bldP spid="15" grpId="0"/>
      <p:bldP spid="23" grpId="0" animBg="1"/>
      <p:bldP spid="21" grpId="0"/>
    </p:bld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F46216B-77A9-411A-B9D3-5023FCB7020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0</TotalTime>
  <Words>933</Words>
  <Application>Microsoft Office PowerPoint</Application>
  <PresentationFormat>ワイド画面</PresentationFormat>
  <Paragraphs>128</Paragraphs>
  <Slides>11</Slides>
  <Notes>1</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11</vt:i4>
      </vt:variant>
    </vt:vector>
  </HeadingPairs>
  <TitlesOfParts>
    <vt:vector size="19" baseType="lpstr">
      <vt:lpstr>ＭＳ ゴシック</vt:lpstr>
      <vt:lpstr>UD デジタル 教科書体 NP</vt:lpstr>
      <vt:lpstr>游ゴシック</vt:lpstr>
      <vt:lpstr>游ゴシック Light</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163</cp:revision>
  <dcterms:created xsi:type="dcterms:W3CDTF">2025-07-19T01:45:42Z</dcterms:created>
  <dcterms:modified xsi:type="dcterms:W3CDTF">2026-04-23T09:14:51Z</dcterms:modified>
</cp:coreProperties>
</file>