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2" r:id="rId2"/>
    <p:sldMasterId id="2147483738" r:id="rId3"/>
    <p:sldMasterId id="2147483728" r:id="rId4"/>
  </p:sldMasterIdLst>
  <p:notesMasterIdLst>
    <p:notesMasterId r:id="rId37"/>
  </p:notesMasterIdLst>
  <p:sldIdLst>
    <p:sldId id="711" r:id="rId5"/>
    <p:sldId id="743" r:id="rId6"/>
    <p:sldId id="767" r:id="rId7"/>
    <p:sldId id="744" r:id="rId8"/>
    <p:sldId id="745" r:id="rId9"/>
    <p:sldId id="766" r:id="rId10"/>
    <p:sldId id="747" r:id="rId11"/>
    <p:sldId id="750" r:id="rId12"/>
    <p:sldId id="751" r:id="rId13"/>
    <p:sldId id="763" r:id="rId14"/>
    <p:sldId id="764" r:id="rId15"/>
    <p:sldId id="752" r:id="rId16"/>
    <p:sldId id="753" r:id="rId17"/>
    <p:sldId id="758" r:id="rId18"/>
    <p:sldId id="759" r:id="rId19"/>
    <p:sldId id="760" r:id="rId20"/>
    <p:sldId id="768" r:id="rId21"/>
    <p:sldId id="754" r:id="rId22"/>
    <p:sldId id="755" r:id="rId23"/>
    <p:sldId id="761" r:id="rId24"/>
    <p:sldId id="762" r:id="rId25"/>
    <p:sldId id="756" r:id="rId26"/>
    <p:sldId id="258" r:id="rId27"/>
    <p:sldId id="261" r:id="rId28"/>
    <p:sldId id="264" r:id="rId29"/>
    <p:sldId id="267" r:id="rId30"/>
    <p:sldId id="270" r:id="rId31"/>
    <p:sldId id="273" r:id="rId32"/>
    <p:sldId id="276" r:id="rId33"/>
    <p:sldId id="279" r:id="rId34"/>
    <p:sldId id="282" r:id="rId35"/>
    <p:sldId id="757" r:id="rId3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パワーポイントについて" id="{9D34D7D9-1103-4E02-A8F7-F6A4FBA6B379}">
          <p14:sldIdLst>
            <p14:sldId id="711"/>
            <p14:sldId id="743"/>
          </p14:sldIdLst>
        </p14:section>
        <p14:section name="Lesson 8 Part 1 上" id="{C07FF45C-9E50-4555-BADD-AD954FA7A85D}">
          <p14:sldIdLst>
            <p14:sldId id="767"/>
            <p14:sldId id="744"/>
            <p14:sldId id="745"/>
            <p14:sldId id="766"/>
            <p14:sldId id="747"/>
            <p14:sldId id="750"/>
            <p14:sldId id="751"/>
            <p14:sldId id="763"/>
            <p14:sldId id="764"/>
            <p14:sldId id="752"/>
            <p14:sldId id="753"/>
            <p14:sldId id="758"/>
            <p14:sldId id="759"/>
            <p14:sldId id="760"/>
            <p14:sldId id="768"/>
            <p14:sldId id="754"/>
            <p14:sldId id="755"/>
            <p14:sldId id="761"/>
            <p14:sldId id="762"/>
            <p14:sldId id="756"/>
            <p14:sldId id="258"/>
            <p14:sldId id="261"/>
            <p14:sldId id="264"/>
            <p14:sldId id="267"/>
            <p14:sldId id="270"/>
            <p14:sldId id="273"/>
            <p14:sldId id="276"/>
            <p14:sldId id="279"/>
            <p14:sldId id="282"/>
            <p14:sldId id="75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A0ACC"/>
    <a:srgbClr val="E7E7FA"/>
    <a:srgbClr val="6060DE"/>
    <a:srgbClr val="E4007F"/>
    <a:srgbClr val="47558F"/>
    <a:srgbClr val="334DCD"/>
    <a:srgbClr val="364EC2"/>
    <a:srgbClr val="D3EDFB"/>
    <a:srgbClr val="009FA8"/>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6731" autoAdjust="0"/>
  </p:normalViewPr>
  <p:slideViewPr>
    <p:cSldViewPr snapToGrid="0" showGuides="1">
      <p:cViewPr varScale="1">
        <p:scale>
          <a:sx n="66" d="100"/>
          <a:sy n="66" d="100"/>
        </p:scale>
        <p:origin x="1044" y="7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三省堂　宮木紘治" userId="b5281373-d9e3-4197-909d-8b5f915607f2" providerId="ADAL" clId="{7158F55E-72FF-481C-8F43-24A56974EEDF}"/>
    <pc:docChg chg="delSld modSection">
      <pc:chgData name="三省堂　宮木紘治" userId="b5281373-d9e3-4197-909d-8b5f915607f2" providerId="ADAL" clId="{7158F55E-72FF-481C-8F43-24A56974EEDF}" dt="2025-05-22T00:57:26.550" v="2" actId="47"/>
      <pc:docMkLst>
        <pc:docMk/>
      </pc:docMkLst>
      <pc:sldChg chg="del">
        <pc:chgData name="三省堂　宮木紘治" userId="b5281373-d9e3-4197-909d-8b5f915607f2" providerId="ADAL" clId="{7158F55E-72FF-481C-8F43-24A56974EEDF}" dt="2025-05-22T00:57:20.251" v="0" actId="47"/>
        <pc:sldMkLst>
          <pc:docMk/>
          <pc:sldMk cId="1954557597" sldId="748"/>
        </pc:sldMkLst>
      </pc:sldChg>
      <pc:sldChg chg="del">
        <pc:chgData name="三省堂　宮木紘治" userId="b5281373-d9e3-4197-909d-8b5f915607f2" providerId="ADAL" clId="{7158F55E-72FF-481C-8F43-24A56974EEDF}" dt="2025-05-22T00:57:21.870" v="1" actId="47"/>
        <pc:sldMkLst>
          <pc:docMk/>
          <pc:sldMk cId="2389172884" sldId="749"/>
        </pc:sldMkLst>
      </pc:sldChg>
      <pc:sldChg chg="del">
        <pc:chgData name="三省堂　宮木紘治" userId="b5281373-d9e3-4197-909d-8b5f915607f2" providerId="ADAL" clId="{7158F55E-72FF-481C-8F43-24A56974EEDF}" dt="2025-05-22T00:57:26.550" v="2" actId="47"/>
        <pc:sldMkLst>
          <pc:docMk/>
          <pc:sldMk cId="2531646080" sldId="76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CC2200-4DA6-41E7-AB1E-534AD72452E6}" type="datetimeFigureOut">
              <a:rPr kumimoji="1" lang="ja-JP" altLang="en-US" smtClean="0"/>
              <a:t>2025/5/22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6BA467-98B4-4208-B692-C14CD229E35D}" type="slidenum">
              <a:rPr kumimoji="1" lang="ja-JP" altLang="en-US" smtClean="0"/>
              <a:t>‹#›</a:t>
            </a:fld>
            <a:endParaRPr kumimoji="1" lang="ja-JP" altLang="en-US"/>
          </a:p>
        </p:txBody>
      </p:sp>
    </p:spTree>
    <p:extLst>
      <p:ext uri="{BB962C8B-B14F-4D97-AF65-F5344CB8AC3E}">
        <p14:creationId xmlns:p14="http://schemas.microsoft.com/office/powerpoint/2010/main" val="342235292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このページはスライドショーでは表示されません</a:t>
            </a: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1A5E7F-1D78-49AF-B0F4-585F5814F52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14386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69A48-DDE1-5D7F-52B6-F27AE1870FA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45C55FB-A0E9-A275-2966-0B486A8E3D6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9164670-5ABD-67A3-4D18-E2C716A397E5}"/>
              </a:ext>
            </a:extLst>
          </p:cNvPr>
          <p:cNvSpPr>
            <a:spLocks noGrp="1"/>
          </p:cNvSpPr>
          <p:nvPr>
            <p:ph type="body" idx="1"/>
          </p:nvPr>
        </p:nvSpPr>
        <p:spPr/>
        <p:txBody>
          <a:bodyPr/>
          <a:lstStyle/>
          <a:p>
            <a:r>
              <a:rPr kumimoji="1" lang="ja-JP" altLang="en-US" dirty="0"/>
              <a:t>文の内容把握が目的です　</a:t>
            </a:r>
            <a:endParaRPr kumimoji="1" lang="en-US" altLang="ja-JP" dirty="0"/>
          </a:p>
          <a:p>
            <a:r>
              <a:rPr kumimoji="1" lang="ja-JP" altLang="en-US" dirty="0"/>
              <a:t>①英文</a:t>
            </a:r>
            <a:r>
              <a:rPr kumimoji="1" lang="en-US" altLang="ja-JP" dirty="0"/>
              <a:t>1</a:t>
            </a:r>
            <a:r>
              <a:rPr kumimoji="1" lang="ja-JP" altLang="en-US" dirty="0"/>
              <a:t>文</a:t>
            </a:r>
            <a:r>
              <a:rPr kumimoji="1" lang="en-US" altLang="ja-JP" dirty="0"/>
              <a:t>+</a:t>
            </a:r>
            <a:r>
              <a:rPr kumimoji="1" lang="ja-JP" altLang="en-US" dirty="0"/>
              <a:t>音声　</a:t>
            </a:r>
            <a:endParaRPr kumimoji="1" lang="en-US" altLang="ja-JP" dirty="0"/>
          </a:p>
          <a:p>
            <a:r>
              <a:rPr kumimoji="1" lang="ja-JP" altLang="en-US" dirty="0"/>
              <a:t>②その一文の和訳</a:t>
            </a:r>
          </a:p>
          <a:p>
            <a:r>
              <a:rPr kumimoji="1" lang="ja-JP" altLang="en-US" dirty="0"/>
              <a:t>（画面左の音声アイコンを操作すればいつでも音声が流せます）</a:t>
            </a:r>
          </a:p>
          <a:p>
            <a:endParaRPr kumimoji="1" lang="ja-JP" altLang="en-US" dirty="0"/>
          </a:p>
        </p:txBody>
      </p:sp>
      <p:sp>
        <p:nvSpPr>
          <p:cNvPr id="4" name="スライド番号プレースホルダー 3">
            <a:extLst>
              <a:ext uri="{FF2B5EF4-FFF2-40B4-BE49-F238E27FC236}">
                <a16:creationId xmlns:a16="http://schemas.microsoft.com/office/drawing/2014/main" id="{048A80B4-F88E-2863-D91C-DC1F5D501BA6}"/>
              </a:ext>
            </a:extLst>
          </p:cNvPr>
          <p:cNvSpPr>
            <a:spLocks noGrp="1"/>
          </p:cNvSpPr>
          <p:nvPr>
            <p:ph type="sldNum" sz="quarter" idx="5"/>
          </p:nvPr>
        </p:nvSpPr>
        <p:spPr/>
        <p:txBody>
          <a:bodyPr/>
          <a:lstStyle/>
          <a:p>
            <a:fld id="{B96BA467-98B4-4208-B692-C14CD229E35D}" type="slidenum">
              <a:rPr kumimoji="1" lang="ja-JP" altLang="en-US" smtClean="0"/>
              <a:t>14</a:t>
            </a:fld>
            <a:endParaRPr kumimoji="1" lang="ja-JP" altLang="en-US"/>
          </a:p>
        </p:txBody>
      </p:sp>
    </p:spTree>
    <p:extLst>
      <p:ext uri="{BB962C8B-B14F-4D97-AF65-F5344CB8AC3E}">
        <p14:creationId xmlns:p14="http://schemas.microsoft.com/office/powerpoint/2010/main" val="986960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5100-3F17-F7CA-6827-796260E2794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1411E5B-A7CD-6C11-CA28-807DD8F2BDC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57E71D-C67D-8345-4A54-00F1CF0AE9B3}"/>
              </a:ext>
            </a:extLst>
          </p:cNvPr>
          <p:cNvSpPr>
            <a:spLocks noGrp="1"/>
          </p:cNvSpPr>
          <p:nvPr>
            <p:ph type="body" idx="1"/>
          </p:nvPr>
        </p:nvSpPr>
        <p:spPr/>
        <p:txBody>
          <a:bodyPr/>
          <a:lstStyle/>
          <a:p>
            <a:r>
              <a:rPr kumimoji="1" lang="ja-JP" altLang="en-US" dirty="0"/>
              <a:t>文の内容把握が目的です　</a:t>
            </a:r>
            <a:endParaRPr kumimoji="1" lang="en-US" altLang="ja-JP" dirty="0"/>
          </a:p>
          <a:p>
            <a:r>
              <a:rPr kumimoji="1" lang="ja-JP" altLang="en-US" dirty="0"/>
              <a:t>①英文</a:t>
            </a:r>
            <a:r>
              <a:rPr kumimoji="1" lang="en-US" altLang="ja-JP" dirty="0"/>
              <a:t>1</a:t>
            </a:r>
            <a:r>
              <a:rPr kumimoji="1" lang="ja-JP" altLang="en-US" dirty="0"/>
              <a:t>文</a:t>
            </a:r>
            <a:r>
              <a:rPr kumimoji="1" lang="en-US" altLang="ja-JP" dirty="0"/>
              <a:t>+</a:t>
            </a:r>
            <a:r>
              <a:rPr kumimoji="1" lang="ja-JP" altLang="en-US" dirty="0"/>
              <a:t>音声　</a:t>
            </a:r>
            <a:endParaRPr kumimoji="1" lang="en-US" altLang="ja-JP" dirty="0"/>
          </a:p>
          <a:p>
            <a:r>
              <a:rPr kumimoji="1" lang="ja-JP" altLang="en-US" dirty="0"/>
              <a:t>②その一文の和訳</a:t>
            </a:r>
          </a:p>
          <a:p>
            <a:r>
              <a:rPr kumimoji="1" lang="ja-JP" altLang="en-US" dirty="0"/>
              <a:t>（画面左の音声アイコンを操作すればいつでも音声が流せます）</a:t>
            </a:r>
          </a:p>
          <a:p>
            <a:endParaRPr kumimoji="1" lang="ja-JP" altLang="en-US" dirty="0"/>
          </a:p>
        </p:txBody>
      </p:sp>
      <p:sp>
        <p:nvSpPr>
          <p:cNvPr id="4" name="スライド番号プレースホルダー 3">
            <a:extLst>
              <a:ext uri="{FF2B5EF4-FFF2-40B4-BE49-F238E27FC236}">
                <a16:creationId xmlns:a16="http://schemas.microsoft.com/office/drawing/2014/main" id="{E99A2B15-4617-BA23-227E-081BB56DABE4}"/>
              </a:ext>
            </a:extLst>
          </p:cNvPr>
          <p:cNvSpPr>
            <a:spLocks noGrp="1"/>
          </p:cNvSpPr>
          <p:nvPr>
            <p:ph type="sldNum" sz="quarter" idx="5"/>
          </p:nvPr>
        </p:nvSpPr>
        <p:spPr/>
        <p:txBody>
          <a:bodyPr/>
          <a:lstStyle/>
          <a:p>
            <a:fld id="{B96BA467-98B4-4208-B692-C14CD229E35D}" type="slidenum">
              <a:rPr kumimoji="1" lang="ja-JP" altLang="en-US" smtClean="0"/>
              <a:t>15</a:t>
            </a:fld>
            <a:endParaRPr kumimoji="1" lang="ja-JP" altLang="en-US"/>
          </a:p>
        </p:txBody>
      </p:sp>
    </p:spTree>
    <p:extLst>
      <p:ext uri="{BB962C8B-B14F-4D97-AF65-F5344CB8AC3E}">
        <p14:creationId xmlns:p14="http://schemas.microsoft.com/office/powerpoint/2010/main" val="166501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C8D92-5435-DAE4-99DC-07688013C4B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393506E-00AB-ACDF-D904-4B6CA9A557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8DDA976-8F06-775D-E89D-6A1CBDFD93EA}"/>
              </a:ext>
            </a:extLst>
          </p:cNvPr>
          <p:cNvSpPr>
            <a:spLocks noGrp="1"/>
          </p:cNvSpPr>
          <p:nvPr>
            <p:ph type="body" idx="1"/>
          </p:nvPr>
        </p:nvSpPr>
        <p:spPr/>
        <p:txBody>
          <a:bodyPr/>
          <a:lstStyle/>
          <a:p>
            <a:r>
              <a:rPr kumimoji="1" lang="ja-JP" altLang="en-US" dirty="0"/>
              <a:t>文の内容把握が目的です　</a:t>
            </a:r>
            <a:endParaRPr kumimoji="1" lang="en-US" altLang="ja-JP" dirty="0"/>
          </a:p>
          <a:p>
            <a:r>
              <a:rPr kumimoji="1" lang="ja-JP" altLang="en-US" dirty="0"/>
              <a:t>①英文</a:t>
            </a:r>
            <a:r>
              <a:rPr kumimoji="1" lang="en-US" altLang="ja-JP" dirty="0"/>
              <a:t>1</a:t>
            </a:r>
            <a:r>
              <a:rPr kumimoji="1" lang="ja-JP" altLang="en-US" dirty="0"/>
              <a:t>文</a:t>
            </a:r>
            <a:r>
              <a:rPr kumimoji="1" lang="en-US" altLang="ja-JP" dirty="0"/>
              <a:t>+</a:t>
            </a:r>
            <a:r>
              <a:rPr kumimoji="1" lang="ja-JP" altLang="en-US" dirty="0"/>
              <a:t>音声　</a:t>
            </a:r>
            <a:endParaRPr kumimoji="1" lang="en-US" altLang="ja-JP" dirty="0"/>
          </a:p>
          <a:p>
            <a:r>
              <a:rPr kumimoji="1" lang="ja-JP" altLang="en-US" dirty="0"/>
              <a:t>②その一文の和訳</a:t>
            </a:r>
          </a:p>
          <a:p>
            <a:r>
              <a:rPr kumimoji="1" lang="ja-JP" altLang="en-US" dirty="0"/>
              <a:t>（画面左の音声アイコンを操作すればいつでも音声が流せます）</a:t>
            </a:r>
          </a:p>
          <a:p>
            <a:endParaRPr kumimoji="1" lang="ja-JP" altLang="en-US" dirty="0"/>
          </a:p>
        </p:txBody>
      </p:sp>
      <p:sp>
        <p:nvSpPr>
          <p:cNvPr id="4" name="スライド番号プレースホルダー 3">
            <a:extLst>
              <a:ext uri="{FF2B5EF4-FFF2-40B4-BE49-F238E27FC236}">
                <a16:creationId xmlns:a16="http://schemas.microsoft.com/office/drawing/2014/main" id="{C8A0DDDB-04C4-7B25-5F1A-2C7DB18F2C6E}"/>
              </a:ext>
            </a:extLst>
          </p:cNvPr>
          <p:cNvSpPr>
            <a:spLocks noGrp="1"/>
          </p:cNvSpPr>
          <p:nvPr>
            <p:ph type="sldNum" sz="quarter" idx="5"/>
          </p:nvPr>
        </p:nvSpPr>
        <p:spPr/>
        <p:txBody>
          <a:bodyPr/>
          <a:lstStyle/>
          <a:p>
            <a:fld id="{B96BA467-98B4-4208-B692-C14CD229E35D}" type="slidenum">
              <a:rPr kumimoji="1" lang="ja-JP" altLang="en-US" smtClean="0"/>
              <a:t>16</a:t>
            </a:fld>
            <a:endParaRPr kumimoji="1" lang="ja-JP" altLang="en-US"/>
          </a:p>
        </p:txBody>
      </p:sp>
    </p:spTree>
    <p:extLst>
      <p:ext uri="{BB962C8B-B14F-4D97-AF65-F5344CB8AC3E}">
        <p14:creationId xmlns:p14="http://schemas.microsoft.com/office/powerpoint/2010/main" val="1456606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7D1FC-5D7C-D825-A534-A69738F2D93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92D08DB-22F1-FC32-83A3-8014230F5A6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0AD54DD-56AD-1956-507B-7AAF72BEEE85}"/>
              </a:ext>
            </a:extLst>
          </p:cNvPr>
          <p:cNvSpPr>
            <a:spLocks noGrp="1"/>
          </p:cNvSpPr>
          <p:nvPr>
            <p:ph type="body" idx="1"/>
          </p:nvPr>
        </p:nvSpPr>
        <p:spPr/>
        <p:txBody>
          <a:bodyPr/>
          <a:lstStyle/>
          <a:p>
            <a:r>
              <a:rPr kumimoji="1" lang="ja-JP" altLang="en-US" dirty="0"/>
              <a:t>文の内容把握が目的です　</a:t>
            </a:r>
            <a:endParaRPr kumimoji="1" lang="en-US" altLang="ja-JP" dirty="0"/>
          </a:p>
          <a:p>
            <a:r>
              <a:rPr kumimoji="1" lang="ja-JP" altLang="en-US" dirty="0"/>
              <a:t>①英文</a:t>
            </a:r>
            <a:r>
              <a:rPr kumimoji="1" lang="en-US" altLang="ja-JP" dirty="0"/>
              <a:t>1</a:t>
            </a:r>
            <a:r>
              <a:rPr kumimoji="1" lang="ja-JP" altLang="en-US" dirty="0"/>
              <a:t>文</a:t>
            </a:r>
            <a:r>
              <a:rPr kumimoji="1" lang="en-US" altLang="ja-JP" dirty="0"/>
              <a:t>+</a:t>
            </a:r>
            <a:r>
              <a:rPr kumimoji="1" lang="ja-JP" altLang="en-US" dirty="0"/>
              <a:t>音声　</a:t>
            </a:r>
            <a:endParaRPr kumimoji="1" lang="en-US" altLang="ja-JP" dirty="0"/>
          </a:p>
          <a:p>
            <a:r>
              <a:rPr kumimoji="1" lang="ja-JP" altLang="en-US" dirty="0"/>
              <a:t>②その一文の和訳</a:t>
            </a:r>
          </a:p>
          <a:p>
            <a:r>
              <a:rPr kumimoji="1" lang="ja-JP" altLang="en-US" dirty="0"/>
              <a:t>（画面左の音声アイコンを操作すればいつでも音声が流せます）</a:t>
            </a:r>
          </a:p>
          <a:p>
            <a:endParaRPr kumimoji="1" lang="ja-JP" altLang="en-US" dirty="0"/>
          </a:p>
        </p:txBody>
      </p:sp>
      <p:sp>
        <p:nvSpPr>
          <p:cNvPr id="4" name="スライド番号プレースホルダー 3">
            <a:extLst>
              <a:ext uri="{FF2B5EF4-FFF2-40B4-BE49-F238E27FC236}">
                <a16:creationId xmlns:a16="http://schemas.microsoft.com/office/drawing/2014/main" id="{3B24D8BA-B4FD-956E-9D31-D1654214A955}"/>
              </a:ext>
            </a:extLst>
          </p:cNvPr>
          <p:cNvSpPr>
            <a:spLocks noGrp="1"/>
          </p:cNvSpPr>
          <p:nvPr>
            <p:ph type="sldNum" sz="quarter" idx="5"/>
          </p:nvPr>
        </p:nvSpPr>
        <p:spPr/>
        <p:txBody>
          <a:bodyPr/>
          <a:lstStyle/>
          <a:p>
            <a:fld id="{B96BA467-98B4-4208-B692-C14CD229E35D}" type="slidenum">
              <a:rPr kumimoji="1" lang="ja-JP" altLang="en-US" smtClean="0"/>
              <a:t>17</a:t>
            </a:fld>
            <a:endParaRPr kumimoji="1" lang="ja-JP" altLang="en-US"/>
          </a:p>
        </p:txBody>
      </p:sp>
    </p:spTree>
    <p:extLst>
      <p:ext uri="{BB962C8B-B14F-4D97-AF65-F5344CB8AC3E}">
        <p14:creationId xmlns:p14="http://schemas.microsoft.com/office/powerpoint/2010/main" val="25407889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声に出してリピートするコーナーです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18</a:t>
            </a:fld>
            <a:endParaRPr kumimoji="1" lang="ja-JP" altLang="en-US"/>
          </a:p>
        </p:txBody>
      </p:sp>
    </p:spTree>
    <p:extLst>
      <p:ext uri="{BB962C8B-B14F-4D97-AF65-F5344CB8AC3E}">
        <p14:creationId xmlns:p14="http://schemas.microsoft.com/office/powerpoint/2010/main" val="2687055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クリック→１文ごとの音声　</a:t>
            </a:r>
            <a:endParaRPr kumimoji="1" lang="en-US" altLang="ja-JP" dirty="0"/>
          </a:p>
          <a:p>
            <a:r>
              <a:rPr kumimoji="1" lang="ja-JP" altLang="en-US" dirty="0"/>
              <a:t>英文は画面切り替え時からすべて見える状態で読みやすくしています。　</a:t>
            </a:r>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19</a:t>
            </a:fld>
            <a:endParaRPr kumimoji="1" lang="ja-JP" altLang="en-US"/>
          </a:p>
        </p:txBody>
      </p:sp>
    </p:spTree>
    <p:extLst>
      <p:ext uri="{BB962C8B-B14F-4D97-AF65-F5344CB8AC3E}">
        <p14:creationId xmlns:p14="http://schemas.microsoft.com/office/powerpoint/2010/main" val="17335813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クリック→１文ごとの音声　</a:t>
            </a:r>
            <a:endParaRPr kumimoji="1" lang="en-US" altLang="ja-JP" dirty="0"/>
          </a:p>
          <a:p>
            <a:r>
              <a:rPr kumimoji="1" lang="ja-JP" altLang="en-US" dirty="0"/>
              <a:t>英文は画面切り替え時からすべて見える状態で読みやすくしています。　</a:t>
            </a:r>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20</a:t>
            </a:fld>
            <a:endParaRPr kumimoji="1" lang="ja-JP" altLang="en-US"/>
          </a:p>
        </p:txBody>
      </p:sp>
    </p:spTree>
    <p:extLst>
      <p:ext uri="{BB962C8B-B14F-4D97-AF65-F5344CB8AC3E}">
        <p14:creationId xmlns:p14="http://schemas.microsoft.com/office/powerpoint/2010/main" val="39656718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クリック→１文ごとの音声　</a:t>
            </a:r>
            <a:endParaRPr kumimoji="1" lang="en-US" altLang="ja-JP" dirty="0"/>
          </a:p>
          <a:p>
            <a:r>
              <a:rPr kumimoji="1" lang="ja-JP" altLang="en-US" dirty="0"/>
              <a:t>英文は画面切り替え時からすべて見える状態で読みやすくしています。　</a:t>
            </a:r>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21</a:t>
            </a:fld>
            <a:endParaRPr kumimoji="1" lang="ja-JP" altLang="en-US"/>
          </a:p>
        </p:txBody>
      </p:sp>
    </p:spTree>
    <p:extLst>
      <p:ext uri="{BB962C8B-B14F-4D97-AF65-F5344CB8AC3E}">
        <p14:creationId xmlns:p14="http://schemas.microsoft.com/office/powerpoint/2010/main" val="18734739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①クリックで音声　</a:t>
            </a:r>
          </a:p>
          <a:p>
            <a:r>
              <a:rPr kumimoji="1" lang="ja-JP" altLang="en-US" dirty="0"/>
              <a:t>②クリックで英単語と発音記号をクリア→下に日本語訳＋音声</a:t>
            </a:r>
          </a:p>
          <a:p>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23</a:t>
            </a:fld>
            <a:endParaRPr kumimoji="1" lang="ja-JP" altLang="en-US"/>
          </a:p>
        </p:txBody>
      </p:sp>
    </p:spTree>
    <p:extLst>
      <p:ext uri="{BB962C8B-B14F-4D97-AF65-F5344CB8AC3E}">
        <p14:creationId xmlns:p14="http://schemas.microsoft.com/office/powerpoint/2010/main" val="27721371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0" dirty="0"/>
              <a:t>①クリックで音声　</a:t>
            </a:r>
            <a:endParaRPr kumimoji="1" lang="en-US" altLang="ja-JP" b="0" dirty="0"/>
          </a:p>
          <a:p>
            <a:r>
              <a:rPr kumimoji="1" lang="ja-JP" altLang="en-US" b="0" dirty="0"/>
              <a:t>②クリックで英単語と発音記号をクリア→下に日本語訳＋音声</a:t>
            </a:r>
            <a:endParaRPr kumimoji="1" lang="en-US" altLang="ja-JP" b="0" dirty="0"/>
          </a:p>
          <a:p>
            <a:endParaRPr kumimoji="1" lang="ja-JP" altLang="en-US" b="0" dirty="0"/>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24</a:t>
            </a:fld>
            <a:endParaRPr kumimoji="1" lang="ja-JP" altLang="en-US"/>
          </a:p>
        </p:txBody>
      </p:sp>
    </p:spTree>
    <p:extLst>
      <p:ext uri="{BB962C8B-B14F-4D97-AF65-F5344CB8AC3E}">
        <p14:creationId xmlns:p14="http://schemas.microsoft.com/office/powerpoint/2010/main" val="2906290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このページはスライドショーでは表示されません</a:t>
            </a: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1A5E7F-1D78-49AF-B0F4-585F5814F52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18263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0" dirty="0"/>
              <a:t>①クリックで音声　</a:t>
            </a:r>
            <a:endParaRPr kumimoji="1" lang="en-US" altLang="ja-JP" b="0" dirty="0"/>
          </a:p>
          <a:p>
            <a:r>
              <a:rPr kumimoji="1" lang="ja-JP" altLang="en-US" b="0" dirty="0"/>
              <a:t>②クリックで英単語と発音記号をクリア→下に日本語訳＋音声</a:t>
            </a:r>
            <a:endParaRPr kumimoji="1" lang="en-US" altLang="ja-JP" b="0" dirty="0"/>
          </a:p>
          <a:p>
            <a:endParaRPr kumimoji="1" lang="ja-JP" altLang="en-US" b="0" dirty="0"/>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25</a:t>
            </a:fld>
            <a:endParaRPr kumimoji="1" lang="ja-JP" altLang="en-US"/>
          </a:p>
        </p:txBody>
      </p:sp>
    </p:spTree>
    <p:extLst>
      <p:ext uri="{BB962C8B-B14F-4D97-AF65-F5344CB8AC3E}">
        <p14:creationId xmlns:p14="http://schemas.microsoft.com/office/powerpoint/2010/main" val="31493205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0" dirty="0"/>
              <a:t>①クリックで音声　</a:t>
            </a:r>
            <a:endParaRPr kumimoji="1" lang="en-US" altLang="ja-JP" b="0" dirty="0"/>
          </a:p>
          <a:p>
            <a:r>
              <a:rPr kumimoji="1" lang="ja-JP" altLang="en-US" b="0" dirty="0"/>
              <a:t>②クリックで英単語と発音記号をクリア→下に日本語訳＋音声</a:t>
            </a:r>
            <a:endParaRPr kumimoji="1" lang="en-US" altLang="ja-JP" b="0" dirty="0"/>
          </a:p>
          <a:p>
            <a:endParaRPr kumimoji="1" lang="ja-JP" altLang="en-US" b="0" dirty="0"/>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26</a:t>
            </a:fld>
            <a:endParaRPr kumimoji="1" lang="ja-JP" altLang="en-US"/>
          </a:p>
        </p:txBody>
      </p:sp>
    </p:spTree>
    <p:extLst>
      <p:ext uri="{BB962C8B-B14F-4D97-AF65-F5344CB8AC3E}">
        <p14:creationId xmlns:p14="http://schemas.microsoft.com/office/powerpoint/2010/main" val="27226291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0" dirty="0"/>
              <a:t>①クリックで音声　</a:t>
            </a:r>
            <a:endParaRPr kumimoji="1" lang="en-US" altLang="ja-JP" b="0" dirty="0"/>
          </a:p>
          <a:p>
            <a:r>
              <a:rPr kumimoji="1" lang="ja-JP" altLang="en-US" b="0" dirty="0"/>
              <a:t>②クリックで英単語と発音記号をクリア→下に日本語訳＋音声</a:t>
            </a:r>
            <a:endParaRPr kumimoji="1" lang="en-US" altLang="ja-JP" b="0" dirty="0"/>
          </a:p>
          <a:p>
            <a:endParaRPr kumimoji="1" lang="ja-JP" altLang="en-US" b="0" dirty="0"/>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27</a:t>
            </a:fld>
            <a:endParaRPr kumimoji="1" lang="ja-JP" altLang="en-US"/>
          </a:p>
        </p:txBody>
      </p:sp>
    </p:spTree>
    <p:extLst>
      <p:ext uri="{BB962C8B-B14F-4D97-AF65-F5344CB8AC3E}">
        <p14:creationId xmlns:p14="http://schemas.microsoft.com/office/powerpoint/2010/main" val="35645517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0" dirty="0"/>
              <a:t>①クリックで音声　</a:t>
            </a:r>
            <a:endParaRPr kumimoji="1" lang="en-US" altLang="ja-JP" b="0" dirty="0"/>
          </a:p>
          <a:p>
            <a:r>
              <a:rPr kumimoji="1" lang="ja-JP" altLang="en-US" b="0" dirty="0"/>
              <a:t>②クリックで英単語と発音記号をクリア→下に日本語訳＋音声</a:t>
            </a:r>
            <a:endParaRPr kumimoji="1" lang="en-US" altLang="ja-JP" b="0" dirty="0"/>
          </a:p>
          <a:p>
            <a:endParaRPr kumimoji="1" lang="ja-JP" altLang="en-US" b="0" dirty="0"/>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28</a:t>
            </a:fld>
            <a:endParaRPr kumimoji="1" lang="ja-JP" altLang="en-US"/>
          </a:p>
        </p:txBody>
      </p:sp>
    </p:spTree>
    <p:extLst>
      <p:ext uri="{BB962C8B-B14F-4D97-AF65-F5344CB8AC3E}">
        <p14:creationId xmlns:p14="http://schemas.microsoft.com/office/powerpoint/2010/main" val="37200276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0" dirty="0"/>
              <a:t>①クリックで音声　</a:t>
            </a:r>
            <a:endParaRPr kumimoji="1" lang="en-US" altLang="ja-JP" b="0" dirty="0"/>
          </a:p>
          <a:p>
            <a:r>
              <a:rPr kumimoji="1" lang="ja-JP" altLang="en-US" b="0" dirty="0"/>
              <a:t>②クリックで英単語と発音記号をクリア→下に日本語訳＋音声</a:t>
            </a:r>
            <a:endParaRPr kumimoji="1" lang="en-US" altLang="ja-JP" b="0" dirty="0"/>
          </a:p>
          <a:p>
            <a:endParaRPr kumimoji="1" lang="ja-JP" altLang="en-US" b="0" dirty="0"/>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29</a:t>
            </a:fld>
            <a:endParaRPr kumimoji="1" lang="ja-JP" altLang="en-US"/>
          </a:p>
        </p:txBody>
      </p:sp>
    </p:spTree>
    <p:extLst>
      <p:ext uri="{BB962C8B-B14F-4D97-AF65-F5344CB8AC3E}">
        <p14:creationId xmlns:p14="http://schemas.microsoft.com/office/powerpoint/2010/main" val="6391828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0" dirty="0"/>
              <a:t>①クリックで音声　</a:t>
            </a:r>
            <a:endParaRPr kumimoji="1" lang="en-US" altLang="ja-JP" b="0" dirty="0"/>
          </a:p>
          <a:p>
            <a:r>
              <a:rPr kumimoji="1" lang="ja-JP" altLang="en-US" b="0" dirty="0"/>
              <a:t>②クリックでフレーズをクリア→下に日本語訳＋音声</a:t>
            </a:r>
            <a:endParaRPr kumimoji="1" lang="en-US" altLang="ja-JP" b="0" dirty="0"/>
          </a:p>
          <a:p>
            <a:endParaRPr kumimoji="1" lang="ja-JP" altLang="en-US" b="0" dirty="0"/>
          </a:p>
          <a:p>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30</a:t>
            </a:fld>
            <a:endParaRPr kumimoji="1" lang="ja-JP" altLang="en-US"/>
          </a:p>
        </p:txBody>
      </p:sp>
    </p:spTree>
    <p:extLst>
      <p:ext uri="{BB962C8B-B14F-4D97-AF65-F5344CB8AC3E}">
        <p14:creationId xmlns:p14="http://schemas.microsoft.com/office/powerpoint/2010/main" val="3722443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0" dirty="0"/>
              <a:t>①クリックで音声　</a:t>
            </a:r>
            <a:endParaRPr kumimoji="1" lang="en-US" altLang="ja-JP" b="0" dirty="0"/>
          </a:p>
          <a:p>
            <a:r>
              <a:rPr kumimoji="1" lang="ja-JP" altLang="en-US" b="0" dirty="0"/>
              <a:t>②クリックでフレーズをクリア→下に日本語訳＋音声</a:t>
            </a:r>
            <a:endParaRPr kumimoji="1" lang="en-US" altLang="ja-JP" b="0" dirty="0"/>
          </a:p>
          <a:p>
            <a:endParaRPr kumimoji="1" lang="ja-JP" altLang="en-US" b="0" dirty="0"/>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31</a:t>
            </a:fld>
            <a:endParaRPr kumimoji="1" lang="ja-JP" altLang="en-US"/>
          </a:p>
        </p:txBody>
      </p:sp>
    </p:spTree>
    <p:extLst>
      <p:ext uri="{BB962C8B-B14F-4D97-AF65-F5344CB8AC3E}">
        <p14:creationId xmlns:p14="http://schemas.microsoft.com/office/powerpoint/2010/main" val="2258709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画面切り替え後、自動で指示文音声が流れます。（指示文音声アイコンはスライドショー上で見えない設定）</a:t>
            </a:r>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6</a:t>
            </a:fld>
            <a:endParaRPr kumimoji="1" lang="ja-JP" altLang="en-US"/>
          </a:p>
        </p:txBody>
      </p:sp>
    </p:spTree>
    <p:extLst>
      <p:ext uri="{BB962C8B-B14F-4D97-AF65-F5344CB8AC3E}">
        <p14:creationId xmlns:p14="http://schemas.microsoft.com/office/powerpoint/2010/main" val="2008244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クリック①音声（番号と問題文読み上げ）　</a:t>
            </a:r>
          </a:p>
          <a:p>
            <a:r>
              <a:rPr kumimoji="1" lang="ja-JP" altLang="en-US" dirty="0"/>
              <a:t>クリック②解答出現＋音声（解答文＋解答文読み上げ）　　</a:t>
            </a:r>
          </a:p>
          <a:p>
            <a:r>
              <a:rPr kumimoji="1" lang="ja-JP" altLang="en-US" dirty="0"/>
              <a:t>クリック③問題文と解答文の和訳出現</a:t>
            </a:r>
          </a:p>
          <a:p>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7</a:t>
            </a:fld>
            <a:endParaRPr kumimoji="1" lang="ja-JP" altLang="en-US"/>
          </a:p>
        </p:txBody>
      </p:sp>
    </p:spTree>
    <p:extLst>
      <p:ext uri="{BB962C8B-B14F-4D97-AF65-F5344CB8AC3E}">
        <p14:creationId xmlns:p14="http://schemas.microsoft.com/office/powerpoint/2010/main" val="718862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クリック①音声（</a:t>
            </a:r>
            <a:r>
              <a:rPr kumimoji="1" lang="en-US" altLang="ja-JP" dirty="0"/>
              <a:t>Plus</a:t>
            </a:r>
            <a:r>
              <a:rPr kumimoji="1" lang="ja-JP" altLang="en-US" dirty="0"/>
              <a:t>と問題文読み上げ）　</a:t>
            </a:r>
          </a:p>
          <a:p>
            <a:r>
              <a:rPr kumimoji="1" lang="ja-JP" altLang="en-US" dirty="0"/>
              <a:t>クリック②解答例出現</a:t>
            </a:r>
            <a:endParaRPr kumimoji="1" lang="en-US" altLang="ja-JP" dirty="0"/>
          </a:p>
          <a:p>
            <a:r>
              <a:rPr kumimoji="1" lang="ja-JP" altLang="en-US" dirty="0"/>
              <a:t>クリック③問題文と解答文の和訳出現</a:t>
            </a:r>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8</a:t>
            </a:fld>
            <a:endParaRPr kumimoji="1" lang="ja-JP" altLang="en-US"/>
          </a:p>
        </p:txBody>
      </p:sp>
    </p:spTree>
    <p:extLst>
      <p:ext uri="{BB962C8B-B14F-4D97-AF65-F5344CB8AC3E}">
        <p14:creationId xmlns:p14="http://schemas.microsoft.com/office/powerpoint/2010/main" val="2590080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画面切り替え後、自動で指示文音声が流れます。（指示文音声アイコンはスライドショー上で見えない設定）</a:t>
            </a:r>
            <a:br>
              <a:rPr kumimoji="1" lang="en-US" altLang="ja-JP" dirty="0"/>
            </a:br>
            <a:r>
              <a:rPr kumimoji="1" lang="ja-JP" altLang="en-US" dirty="0"/>
              <a:t>クリックで本文音声が流れます。</a:t>
            </a:r>
            <a:br>
              <a:rPr kumimoji="1" lang="en-US" altLang="ja-JP" dirty="0"/>
            </a:br>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10</a:t>
            </a:fld>
            <a:endParaRPr kumimoji="1" lang="ja-JP" altLang="en-US"/>
          </a:p>
        </p:txBody>
      </p:sp>
    </p:spTree>
    <p:extLst>
      <p:ext uri="{BB962C8B-B14F-4D97-AF65-F5344CB8AC3E}">
        <p14:creationId xmlns:p14="http://schemas.microsoft.com/office/powerpoint/2010/main" val="762034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クリック①音声（番号と問題文読み上げ）　</a:t>
            </a:r>
          </a:p>
          <a:p>
            <a:r>
              <a:rPr kumimoji="1" lang="ja-JP" altLang="en-US" dirty="0"/>
              <a:t>クリック②解答出現＋音声（解答文＋解答文読み上げ）　　</a:t>
            </a:r>
          </a:p>
          <a:p>
            <a:r>
              <a:rPr kumimoji="1" lang="ja-JP" altLang="en-US" dirty="0"/>
              <a:t>クリック③問題文と解答文の和訳出現</a:t>
            </a:r>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11</a:t>
            </a:fld>
            <a:endParaRPr kumimoji="1" lang="ja-JP" altLang="en-US"/>
          </a:p>
        </p:txBody>
      </p:sp>
    </p:spTree>
    <p:extLst>
      <p:ext uri="{BB962C8B-B14F-4D97-AF65-F5344CB8AC3E}">
        <p14:creationId xmlns:p14="http://schemas.microsoft.com/office/powerpoint/2010/main" val="3046870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本文の内容を把握するコーナーです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12</a:t>
            </a:fld>
            <a:endParaRPr kumimoji="1" lang="ja-JP" altLang="en-US"/>
          </a:p>
        </p:txBody>
      </p:sp>
    </p:spTree>
    <p:extLst>
      <p:ext uri="{BB962C8B-B14F-4D97-AF65-F5344CB8AC3E}">
        <p14:creationId xmlns:p14="http://schemas.microsoft.com/office/powerpoint/2010/main" val="675251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文の内容把握が目的です　</a:t>
            </a:r>
            <a:endParaRPr kumimoji="1" lang="en-US" altLang="ja-JP" dirty="0"/>
          </a:p>
          <a:p>
            <a:r>
              <a:rPr kumimoji="1" lang="ja-JP" altLang="en-US" dirty="0"/>
              <a:t>①英文</a:t>
            </a:r>
            <a:r>
              <a:rPr kumimoji="1" lang="en-US" altLang="ja-JP" dirty="0"/>
              <a:t>1</a:t>
            </a:r>
            <a:r>
              <a:rPr kumimoji="1" lang="ja-JP" altLang="en-US" dirty="0"/>
              <a:t>文</a:t>
            </a:r>
            <a:r>
              <a:rPr kumimoji="1" lang="en-US" altLang="ja-JP" dirty="0"/>
              <a:t>+</a:t>
            </a:r>
            <a:r>
              <a:rPr kumimoji="1" lang="ja-JP" altLang="en-US" dirty="0"/>
              <a:t>音声　</a:t>
            </a:r>
            <a:endParaRPr kumimoji="1" lang="en-US" altLang="ja-JP" dirty="0"/>
          </a:p>
          <a:p>
            <a:r>
              <a:rPr kumimoji="1" lang="ja-JP" altLang="en-US" dirty="0"/>
              <a:t>②その一文の和訳</a:t>
            </a:r>
          </a:p>
          <a:p>
            <a:r>
              <a:rPr kumimoji="1" lang="ja-JP" altLang="en-US" dirty="0"/>
              <a:t>（画面左の音声アイコンを操作すればいつでも音声が流せます）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B96BA467-98B4-4208-B692-C14CD229E35D}" type="slidenum">
              <a:rPr kumimoji="1" lang="ja-JP" altLang="en-US" smtClean="0"/>
              <a:t>13</a:t>
            </a:fld>
            <a:endParaRPr kumimoji="1" lang="ja-JP" altLang="en-US"/>
          </a:p>
        </p:txBody>
      </p:sp>
    </p:spTree>
    <p:extLst>
      <p:ext uri="{BB962C8B-B14F-4D97-AF65-F5344CB8AC3E}">
        <p14:creationId xmlns:p14="http://schemas.microsoft.com/office/powerpoint/2010/main" val="27790731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スライドショー1">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1D4C9F0-B3B0-B712-D7CB-B6109DB09B6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5517" y="97280"/>
            <a:ext cx="10800966" cy="6449895"/>
          </a:xfrm>
          <a:prstGeom prst="rect">
            <a:avLst/>
          </a:prstGeom>
        </p:spPr>
      </p:pic>
    </p:spTree>
    <p:extLst>
      <p:ext uri="{BB962C8B-B14F-4D97-AF65-F5344CB8AC3E}">
        <p14:creationId xmlns:p14="http://schemas.microsoft.com/office/powerpoint/2010/main" val="2374002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art1-1)_扉">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011A0CD-E1FC-CED3-FAE8-C837BB8DD344}"/>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2266949" y="1613784"/>
            <a:ext cx="7704043" cy="4932000"/>
          </a:xfrm>
          <a:prstGeom prst="rect">
            <a:avLst/>
          </a:prstGeom>
        </p:spPr>
      </p:pic>
      <p:sp>
        <p:nvSpPr>
          <p:cNvPr id="7" name="テキスト ボックス 6">
            <a:extLst>
              <a:ext uri="{FF2B5EF4-FFF2-40B4-BE49-F238E27FC236}">
                <a16:creationId xmlns:a16="http://schemas.microsoft.com/office/drawing/2014/main" id="{9E4DDE69-0A8E-B83B-E95F-B6D99A9F68E2}"/>
              </a:ext>
            </a:extLst>
          </p:cNvPr>
          <p:cNvSpPr txBox="1"/>
          <p:nvPr userDrawn="1"/>
        </p:nvSpPr>
        <p:spPr>
          <a:xfrm>
            <a:off x="1165648" y="505141"/>
            <a:ext cx="10709440" cy="553998"/>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US" altLang="ja-JP" sz="4000" b="0" i="0" u="none" strike="noStrike" kern="1200" cap="none" spc="-15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Arial" panose="020B0604020202020204" pitchFamily="34" charset="0"/>
              </a:rPr>
              <a:t>Look at the picture.  Then answer the questions.</a:t>
            </a:r>
          </a:p>
        </p:txBody>
      </p:sp>
      <p:sp>
        <p:nvSpPr>
          <p:cNvPr id="9" name="テキスト ボックス 8">
            <a:extLst>
              <a:ext uri="{FF2B5EF4-FFF2-40B4-BE49-F238E27FC236}">
                <a16:creationId xmlns:a16="http://schemas.microsoft.com/office/drawing/2014/main" id="{8A8C9D91-416F-1968-1123-656AF950D506}"/>
              </a:ext>
            </a:extLst>
          </p:cNvPr>
          <p:cNvSpPr txBox="1"/>
          <p:nvPr userDrawn="1"/>
        </p:nvSpPr>
        <p:spPr>
          <a:xfrm>
            <a:off x="1165648" y="1061527"/>
            <a:ext cx="7409381" cy="387798"/>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Arial" panose="020B0604020202020204" pitchFamily="34" charset="0"/>
              </a:rPr>
              <a:t>絵を見て、問いに答えよう。</a:t>
            </a:r>
          </a:p>
        </p:txBody>
      </p:sp>
      <p:sp>
        <p:nvSpPr>
          <p:cNvPr id="6" name="メディア プレースホルダー 2">
            <a:extLst>
              <a:ext uri="{FF2B5EF4-FFF2-40B4-BE49-F238E27FC236}">
                <a16:creationId xmlns:a16="http://schemas.microsoft.com/office/drawing/2014/main" id="{28652D3D-61AD-637D-FA63-1D6D403910B6}"/>
              </a:ext>
            </a:extLst>
          </p:cNvPr>
          <p:cNvSpPr>
            <a:spLocks noGrp="1"/>
          </p:cNvSpPr>
          <p:nvPr>
            <p:ph type="media" sz="quarter" idx="12"/>
          </p:nvPr>
        </p:nvSpPr>
        <p:spPr>
          <a:xfrm>
            <a:off x="395362" y="1306251"/>
            <a:ext cx="486000" cy="486000"/>
          </a:xfrm>
          <a:prstGeom prst="rect">
            <a:avLst/>
          </a:prstGeom>
        </p:spPr>
        <p:txBody>
          <a:bodyPr>
            <a:normAutofit/>
          </a:bodyPr>
          <a:lstStyle>
            <a:lvl1pPr>
              <a:defRPr sz="1000"/>
            </a:lvl1pPr>
          </a:lstStyle>
          <a:p>
            <a:endParaRPr kumimoji="1" lang="ja-JP" altLang="en-US"/>
          </a:p>
        </p:txBody>
      </p:sp>
      <p:pic>
        <p:nvPicPr>
          <p:cNvPr id="2" name="図 1">
            <a:extLst>
              <a:ext uri="{FF2B5EF4-FFF2-40B4-BE49-F238E27FC236}">
                <a16:creationId xmlns:a16="http://schemas.microsoft.com/office/drawing/2014/main" id="{95E873ED-E329-067D-F216-9E0835384877}"/>
              </a:ext>
            </a:extLst>
          </p:cNvPr>
          <p:cNvPicPr>
            <a:picLocks noChangeAspect="1"/>
          </p:cNvPicPr>
          <p:nvPr userDrawn="1"/>
        </p:nvPicPr>
        <p:blipFill>
          <a:blip r:embed="rId3">
            <a:clrChange>
              <a:clrFrom>
                <a:srgbClr val="FFFFFF"/>
              </a:clrFrom>
              <a:clrTo>
                <a:srgbClr val="FFFFFF">
                  <a:alpha val="0"/>
                </a:srgbClr>
              </a:clrTo>
            </a:clrChange>
          </a:blip>
          <a:srcRect b="634"/>
          <a:stretch/>
        </p:blipFill>
        <p:spPr>
          <a:xfrm>
            <a:off x="221215" y="427426"/>
            <a:ext cx="834294" cy="828000"/>
          </a:xfrm>
          <a:prstGeom prst="rect">
            <a:avLst/>
          </a:prstGeom>
        </p:spPr>
      </p:pic>
    </p:spTree>
    <p:extLst>
      <p:ext uri="{BB962C8B-B14F-4D97-AF65-F5344CB8AC3E}">
        <p14:creationId xmlns:p14="http://schemas.microsoft.com/office/powerpoint/2010/main" val="3684201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Part1-1)_扉">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474158E7-91CB-ADE9-5E07-464E072D8202}"/>
              </a:ext>
            </a:extLst>
          </p:cNvPr>
          <p:cNvPicPr>
            <a:picLocks noChangeAspect="1"/>
          </p:cNvPicPr>
          <p:nvPr userDrawn="1"/>
        </p:nvPicPr>
        <p:blipFill>
          <a:blip r:embed="rId2"/>
          <a:stretch>
            <a:fillRect/>
          </a:stretch>
        </p:blipFill>
        <p:spPr>
          <a:xfrm>
            <a:off x="149728" y="972171"/>
            <a:ext cx="905782" cy="833671"/>
          </a:xfrm>
          <a:prstGeom prst="rect">
            <a:avLst/>
          </a:prstGeom>
        </p:spPr>
      </p:pic>
      <p:sp>
        <p:nvSpPr>
          <p:cNvPr id="7" name="テキスト ボックス 6">
            <a:extLst>
              <a:ext uri="{FF2B5EF4-FFF2-40B4-BE49-F238E27FC236}">
                <a16:creationId xmlns:a16="http://schemas.microsoft.com/office/drawing/2014/main" id="{9E4DDE69-0A8E-B83B-E95F-B6D99A9F68E2}"/>
              </a:ext>
            </a:extLst>
          </p:cNvPr>
          <p:cNvSpPr txBox="1"/>
          <p:nvPr userDrawn="1"/>
        </p:nvSpPr>
        <p:spPr>
          <a:xfrm>
            <a:off x="1165648" y="1055557"/>
            <a:ext cx="10709440" cy="553998"/>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US" altLang="ja-JP" sz="4000" b="0" i="0" u="none" strike="noStrike" kern="1200" cap="none" spc="-15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Arial" panose="020B0604020202020204" pitchFamily="34" charset="0"/>
              </a:rPr>
              <a:t>Look at the picture.  Then answer the questions.</a:t>
            </a:r>
          </a:p>
        </p:txBody>
      </p:sp>
      <p:sp>
        <p:nvSpPr>
          <p:cNvPr id="9" name="テキスト ボックス 8">
            <a:extLst>
              <a:ext uri="{FF2B5EF4-FFF2-40B4-BE49-F238E27FC236}">
                <a16:creationId xmlns:a16="http://schemas.microsoft.com/office/drawing/2014/main" id="{8A8C9D91-416F-1968-1123-656AF950D506}"/>
              </a:ext>
            </a:extLst>
          </p:cNvPr>
          <p:cNvSpPr txBox="1"/>
          <p:nvPr userDrawn="1"/>
        </p:nvSpPr>
        <p:spPr>
          <a:xfrm>
            <a:off x="1165648" y="1611943"/>
            <a:ext cx="7409381" cy="332399"/>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Arial" panose="020B0604020202020204" pitchFamily="34" charset="0"/>
              </a:rPr>
              <a:t>絵を見て、問いに答えよう。</a:t>
            </a:r>
          </a:p>
        </p:txBody>
      </p:sp>
      <p:sp>
        <p:nvSpPr>
          <p:cNvPr id="6" name="メディア プレースホルダー 2">
            <a:extLst>
              <a:ext uri="{FF2B5EF4-FFF2-40B4-BE49-F238E27FC236}">
                <a16:creationId xmlns:a16="http://schemas.microsoft.com/office/drawing/2014/main" id="{28652D3D-61AD-637D-FA63-1D6D403910B6}"/>
              </a:ext>
            </a:extLst>
          </p:cNvPr>
          <p:cNvSpPr>
            <a:spLocks noGrp="1"/>
          </p:cNvSpPr>
          <p:nvPr>
            <p:ph type="media" sz="quarter" idx="12"/>
          </p:nvPr>
        </p:nvSpPr>
        <p:spPr>
          <a:xfrm>
            <a:off x="395362" y="1998712"/>
            <a:ext cx="486000" cy="486000"/>
          </a:xfrm>
          <a:prstGeom prst="rect">
            <a:avLst/>
          </a:prstGeom>
        </p:spPr>
        <p:txBody>
          <a:bodyPr>
            <a:normAutofit/>
          </a:bodyPr>
          <a:lstStyle>
            <a:lvl1pPr>
              <a:defRPr sz="1000"/>
            </a:lvl1pPr>
          </a:lstStyle>
          <a:p>
            <a:endParaRPr kumimoji="1" lang="ja-JP" altLang="en-US"/>
          </a:p>
        </p:txBody>
      </p:sp>
      <p:pic>
        <p:nvPicPr>
          <p:cNvPr id="3" name="図 2">
            <a:extLst>
              <a:ext uri="{FF2B5EF4-FFF2-40B4-BE49-F238E27FC236}">
                <a16:creationId xmlns:a16="http://schemas.microsoft.com/office/drawing/2014/main" id="{E403B178-BD72-CB98-77FF-9359A731AAD5}"/>
              </a:ext>
            </a:extLst>
          </p:cNvPr>
          <p:cNvPicPr>
            <a:picLocks noChangeAspect="1"/>
          </p:cNvPicPr>
          <p:nvPr userDrawn="1"/>
        </p:nvPicPr>
        <p:blipFill>
          <a:blip r:embed="rId3"/>
          <a:stretch>
            <a:fillRect/>
          </a:stretch>
        </p:blipFill>
        <p:spPr>
          <a:xfrm>
            <a:off x="203459" y="312871"/>
            <a:ext cx="1455158" cy="540000"/>
          </a:xfrm>
          <a:prstGeom prst="rect">
            <a:avLst/>
          </a:prstGeom>
        </p:spPr>
      </p:pic>
      <p:sp>
        <p:nvSpPr>
          <p:cNvPr id="4" name="テキスト プレースホルダー 14">
            <a:extLst>
              <a:ext uri="{FF2B5EF4-FFF2-40B4-BE49-F238E27FC236}">
                <a16:creationId xmlns:a16="http://schemas.microsoft.com/office/drawing/2014/main" id="{86161B0C-99AA-7649-5E30-D9F80D70DE5A}"/>
              </a:ext>
            </a:extLst>
          </p:cNvPr>
          <p:cNvSpPr>
            <a:spLocks noGrp="1"/>
          </p:cNvSpPr>
          <p:nvPr>
            <p:ph type="body" sz="quarter" idx="15" hasCustomPrompt="1"/>
          </p:nvPr>
        </p:nvSpPr>
        <p:spPr>
          <a:xfrm>
            <a:off x="1658616" y="328018"/>
            <a:ext cx="10533383" cy="527462"/>
          </a:xfrm>
        </p:spPr>
        <p:txBody>
          <a:bodyPr anchor="ctr">
            <a:noAutofit/>
          </a:bodyPr>
          <a:lstStyle>
            <a:lvl1pPr>
              <a:lnSpc>
                <a:spcPct val="90000"/>
              </a:lnSpc>
              <a:defRPr sz="3200" b="0" spc="-100" baseline="0">
                <a:solidFill>
                  <a:schemeClr val="tx1"/>
                </a:solidFill>
              </a:defRPr>
            </a:lvl1pPr>
          </a:lstStyle>
          <a:p>
            <a:pPr lvl="0"/>
            <a:r>
              <a:rPr kumimoji="1" lang="ja-JP" altLang="en-US" dirty="0"/>
              <a:t>ＭＳ Ｐゴシック　</a:t>
            </a:r>
            <a:r>
              <a:rPr kumimoji="1" lang="en-US" altLang="ja-JP" dirty="0"/>
              <a:t>32</a:t>
            </a:r>
            <a:endParaRPr kumimoji="1" lang="ja-JP" altLang="en-US" dirty="0"/>
          </a:p>
        </p:txBody>
      </p:sp>
      <p:pic>
        <p:nvPicPr>
          <p:cNvPr id="10" name="図 9">
            <a:extLst>
              <a:ext uri="{FF2B5EF4-FFF2-40B4-BE49-F238E27FC236}">
                <a16:creationId xmlns:a16="http://schemas.microsoft.com/office/drawing/2014/main" id="{D06BDDF7-42B0-F5C3-2CE4-883F2EDBA687}"/>
              </a:ext>
            </a:extLst>
          </p:cNvPr>
          <p:cNvPicPr>
            <a:picLocks noChangeAspect="1"/>
          </p:cNvPicPr>
          <p:nvPr userDrawn="1"/>
        </p:nvPicPr>
        <p:blipFill>
          <a:blip r:embed="rId4"/>
          <a:srcRect b="1588"/>
          <a:stretch/>
        </p:blipFill>
        <p:spPr>
          <a:xfrm>
            <a:off x="2568380" y="1985717"/>
            <a:ext cx="7055240" cy="4556786"/>
          </a:xfrm>
          <a:prstGeom prst="rect">
            <a:avLst/>
          </a:prstGeom>
        </p:spPr>
      </p:pic>
    </p:spTree>
    <p:extLst>
      <p:ext uri="{BB962C8B-B14F-4D97-AF65-F5344CB8AC3E}">
        <p14:creationId xmlns:p14="http://schemas.microsoft.com/office/powerpoint/2010/main" val="3024178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art1-1_Q4,5_質問1行">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374459BF-531D-0B33-CCD5-9B10CF8F3D75}"/>
              </a:ext>
            </a:extLst>
          </p:cNvPr>
          <p:cNvSpPr/>
          <p:nvPr userDrawn="1"/>
        </p:nvSpPr>
        <p:spPr>
          <a:xfrm>
            <a:off x="5403420" y="3083306"/>
            <a:ext cx="6084000" cy="1044000"/>
          </a:xfrm>
          <a:prstGeom prst="roundRect">
            <a:avLst/>
          </a:prstGeom>
          <a:solidFill>
            <a:srgbClr val="D3EDFB"/>
          </a:solidFill>
          <a:ln>
            <a:solidFill>
              <a:srgbClr val="D3EDF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テキスト プレースホルダー 16">
            <a:extLst>
              <a:ext uri="{FF2B5EF4-FFF2-40B4-BE49-F238E27FC236}">
                <a16:creationId xmlns:a16="http://schemas.microsoft.com/office/drawing/2014/main" id="{18DE80A9-0603-A618-914E-A692F016ACA6}"/>
              </a:ext>
            </a:extLst>
          </p:cNvPr>
          <p:cNvSpPr>
            <a:spLocks noGrp="1"/>
          </p:cNvSpPr>
          <p:nvPr>
            <p:ph type="body" sz="quarter" idx="25" hasCustomPrompt="1"/>
          </p:nvPr>
        </p:nvSpPr>
        <p:spPr>
          <a:xfrm>
            <a:off x="11496675" y="3093034"/>
            <a:ext cx="368299" cy="1066945"/>
          </a:xfrm>
          <a:prstGeom prst="rect">
            <a:avLst/>
          </a:prstGeom>
        </p:spPr>
        <p:txBody>
          <a:bodyPr anchor="ctr"/>
          <a:lstStyle>
            <a:lvl1pPr algn="ctr">
              <a:defRPr sz="4000" b="1"/>
            </a:lvl1pPr>
          </a:lstStyle>
          <a:p>
            <a:pPr lvl="0"/>
            <a:r>
              <a:rPr kumimoji="1" lang="en-US" altLang="ja-JP" dirty="0"/>
              <a:t>.</a:t>
            </a:r>
          </a:p>
        </p:txBody>
      </p:sp>
      <p:sp>
        <p:nvSpPr>
          <p:cNvPr id="20" name="テキスト プレースホルダー 16">
            <a:extLst>
              <a:ext uri="{FF2B5EF4-FFF2-40B4-BE49-F238E27FC236}">
                <a16:creationId xmlns:a16="http://schemas.microsoft.com/office/drawing/2014/main" id="{F813E1E8-E144-5B27-5B62-6E233991066C}"/>
              </a:ext>
            </a:extLst>
          </p:cNvPr>
          <p:cNvSpPr>
            <a:spLocks noGrp="1"/>
          </p:cNvSpPr>
          <p:nvPr>
            <p:ph type="body" sz="quarter" idx="19" hasCustomPrompt="1"/>
          </p:nvPr>
        </p:nvSpPr>
        <p:spPr>
          <a:xfrm>
            <a:off x="5379395" y="2362279"/>
            <a:ext cx="6485580" cy="720000"/>
          </a:xfrm>
          <a:prstGeom prst="rect">
            <a:avLst/>
          </a:prstGeom>
        </p:spPr>
        <p:txBody>
          <a:bodyPr>
            <a:normAutofit/>
          </a:bodyPr>
          <a:lstStyle>
            <a:lvl1pPr>
              <a:defRPr sz="4000" b="1"/>
            </a:lvl1pPr>
          </a:lstStyle>
          <a:p>
            <a:pPr lvl="0"/>
            <a:r>
              <a:rPr kumimoji="1" lang="en-US" altLang="ja-JP" dirty="0"/>
              <a:t>Answer Arial 40</a:t>
            </a:r>
          </a:p>
        </p:txBody>
      </p:sp>
      <p:sp>
        <p:nvSpPr>
          <p:cNvPr id="22" name="メディア プレースホルダー 21">
            <a:extLst>
              <a:ext uri="{FF2B5EF4-FFF2-40B4-BE49-F238E27FC236}">
                <a16:creationId xmlns:a16="http://schemas.microsoft.com/office/drawing/2014/main" id="{792D4B01-2CC4-466D-AACA-B9F388D14B9C}"/>
              </a:ext>
            </a:extLst>
          </p:cNvPr>
          <p:cNvSpPr>
            <a:spLocks noGrp="1"/>
          </p:cNvSpPr>
          <p:nvPr>
            <p:ph type="media" sz="quarter" idx="13"/>
          </p:nvPr>
        </p:nvSpPr>
        <p:spPr>
          <a:xfrm>
            <a:off x="802029" y="1457595"/>
            <a:ext cx="486000" cy="486000"/>
          </a:xfrm>
          <a:prstGeom prst="rect">
            <a:avLst/>
          </a:prstGeom>
        </p:spPr>
        <p:txBody>
          <a:bodyPr anchor="ctr">
            <a:normAutofit/>
          </a:bodyPr>
          <a:lstStyle>
            <a:lvl1pPr algn="ctr">
              <a:defRPr sz="1000"/>
            </a:lvl1pPr>
          </a:lstStyle>
          <a:p>
            <a:endParaRPr kumimoji="1" lang="ja-JP" altLang="en-US" dirty="0"/>
          </a:p>
        </p:txBody>
      </p:sp>
      <p:pic>
        <p:nvPicPr>
          <p:cNvPr id="8" name="図 7">
            <a:extLst>
              <a:ext uri="{FF2B5EF4-FFF2-40B4-BE49-F238E27FC236}">
                <a16:creationId xmlns:a16="http://schemas.microsoft.com/office/drawing/2014/main" id="{DC137D12-52C0-39C2-DA45-7FDD7EE30E50}"/>
              </a:ext>
            </a:extLst>
          </p:cNvPr>
          <p:cNvPicPr>
            <a:picLocks noChangeAspect="1"/>
          </p:cNvPicPr>
          <p:nvPr userDrawn="1"/>
        </p:nvPicPr>
        <p:blipFill>
          <a:blip r:embed="rId2"/>
          <a:stretch>
            <a:fillRect/>
          </a:stretch>
        </p:blipFill>
        <p:spPr>
          <a:xfrm>
            <a:off x="327532" y="560033"/>
            <a:ext cx="1434994" cy="720000"/>
          </a:xfrm>
          <a:prstGeom prst="rect">
            <a:avLst/>
          </a:prstGeom>
        </p:spPr>
      </p:pic>
      <p:sp>
        <p:nvSpPr>
          <p:cNvPr id="17" name="テキスト プレースホルダー 16">
            <a:extLst>
              <a:ext uri="{FF2B5EF4-FFF2-40B4-BE49-F238E27FC236}">
                <a16:creationId xmlns:a16="http://schemas.microsoft.com/office/drawing/2014/main" id="{73435D3C-C66E-B076-AB98-0613A2D012A0}"/>
              </a:ext>
            </a:extLst>
          </p:cNvPr>
          <p:cNvSpPr>
            <a:spLocks noGrp="1"/>
          </p:cNvSpPr>
          <p:nvPr>
            <p:ph type="body" sz="quarter" idx="17" hasCustomPrompt="1"/>
          </p:nvPr>
        </p:nvSpPr>
        <p:spPr>
          <a:xfrm>
            <a:off x="1762125" y="560387"/>
            <a:ext cx="10102850" cy="720000"/>
          </a:xfrm>
          <a:prstGeom prst="rect">
            <a:avLst/>
          </a:prstGeom>
        </p:spPr>
        <p:txBody>
          <a:bodyPr anchor="ctr">
            <a:normAutofit/>
          </a:bodyPr>
          <a:lstStyle>
            <a:lvl1pPr>
              <a:defRPr sz="4000" b="1"/>
            </a:lvl1pPr>
          </a:lstStyle>
          <a:p>
            <a:pPr lvl="0"/>
            <a:r>
              <a:rPr kumimoji="1" lang="en-US" altLang="ja-JP" dirty="0"/>
              <a:t>Question Arial 40</a:t>
            </a:r>
          </a:p>
        </p:txBody>
      </p:sp>
      <p:sp>
        <p:nvSpPr>
          <p:cNvPr id="19" name="テキスト プレースホルダー 16">
            <a:extLst>
              <a:ext uri="{FF2B5EF4-FFF2-40B4-BE49-F238E27FC236}">
                <a16:creationId xmlns:a16="http://schemas.microsoft.com/office/drawing/2014/main" id="{82E9E3C0-25A7-E2E7-54F0-009E9ABFA5E4}"/>
              </a:ext>
            </a:extLst>
          </p:cNvPr>
          <p:cNvSpPr>
            <a:spLocks noGrp="1"/>
          </p:cNvSpPr>
          <p:nvPr>
            <p:ph type="body" sz="quarter" idx="18" hasCustomPrompt="1"/>
          </p:nvPr>
        </p:nvSpPr>
        <p:spPr>
          <a:xfrm>
            <a:off x="1762125" y="1339156"/>
            <a:ext cx="10102850" cy="648000"/>
          </a:xfrm>
          <a:prstGeom prst="rect">
            <a:avLst/>
          </a:prstGeom>
        </p:spPr>
        <p:txBody>
          <a:bodyPr>
            <a:normAutofit/>
          </a:bodyPr>
          <a:lstStyle>
            <a:lvl1pPr>
              <a:defRPr sz="3200" b="0">
                <a:solidFill>
                  <a:srgbClr val="0A0ACC"/>
                </a:solidFill>
              </a:defRPr>
            </a:lvl1pPr>
          </a:lstStyle>
          <a:p>
            <a:pPr lvl="0"/>
            <a:r>
              <a:rPr kumimoji="1" lang="ja-JP" altLang="en-US" dirty="0"/>
              <a:t>和訳　ＭＳ Ｐゴシック </a:t>
            </a:r>
            <a:r>
              <a:rPr kumimoji="1" lang="en-US" altLang="ja-JP" dirty="0"/>
              <a:t>32</a:t>
            </a:r>
          </a:p>
        </p:txBody>
      </p:sp>
      <p:sp>
        <p:nvSpPr>
          <p:cNvPr id="27" name="テキスト プレースホルダー 16">
            <a:extLst>
              <a:ext uri="{FF2B5EF4-FFF2-40B4-BE49-F238E27FC236}">
                <a16:creationId xmlns:a16="http://schemas.microsoft.com/office/drawing/2014/main" id="{4EED4BE7-31BD-E7AA-CDAA-0AB6E0EC5959}"/>
              </a:ext>
            </a:extLst>
          </p:cNvPr>
          <p:cNvSpPr>
            <a:spLocks noGrp="1"/>
          </p:cNvSpPr>
          <p:nvPr>
            <p:ph type="body" sz="quarter" idx="22" hasCustomPrompt="1"/>
          </p:nvPr>
        </p:nvSpPr>
        <p:spPr>
          <a:xfrm>
            <a:off x="951167" y="570438"/>
            <a:ext cx="747159" cy="720000"/>
          </a:xfrm>
          <a:prstGeom prst="rect">
            <a:avLst/>
          </a:prstGeom>
        </p:spPr>
        <p:txBody>
          <a:bodyPr anchor="ctr">
            <a:noAutofit/>
          </a:bodyPr>
          <a:lstStyle>
            <a:lvl1pPr algn="ctr">
              <a:defRPr sz="4800" b="1">
                <a:solidFill>
                  <a:schemeClr val="bg1"/>
                </a:solidFill>
              </a:defRPr>
            </a:lvl1pPr>
          </a:lstStyle>
          <a:p>
            <a:pPr lvl="0"/>
            <a:r>
              <a:rPr kumimoji="1" lang="en-US" altLang="ja-JP" dirty="0"/>
              <a:t>0</a:t>
            </a:r>
          </a:p>
        </p:txBody>
      </p:sp>
      <p:sp>
        <p:nvSpPr>
          <p:cNvPr id="28" name="テキスト プレースホルダー 16">
            <a:extLst>
              <a:ext uri="{FF2B5EF4-FFF2-40B4-BE49-F238E27FC236}">
                <a16:creationId xmlns:a16="http://schemas.microsoft.com/office/drawing/2014/main" id="{5EFA69E9-EA4D-09CC-CE16-8A0221833D0F}"/>
              </a:ext>
            </a:extLst>
          </p:cNvPr>
          <p:cNvSpPr>
            <a:spLocks noGrp="1"/>
          </p:cNvSpPr>
          <p:nvPr>
            <p:ph type="body" sz="quarter" idx="23" hasCustomPrompt="1"/>
          </p:nvPr>
        </p:nvSpPr>
        <p:spPr>
          <a:xfrm>
            <a:off x="4786007" y="2358720"/>
            <a:ext cx="593389" cy="720000"/>
          </a:xfrm>
          <a:prstGeom prst="rect">
            <a:avLst/>
          </a:prstGeom>
        </p:spPr>
        <p:txBody>
          <a:bodyPr/>
          <a:lstStyle>
            <a:lvl1pPr algn="ctr">
              <a:defRPr sz="4000" b="1"/>
            </a:lvl1pPr>
          </a:lstStyle>
          <a:p>
            <a:pPr lvl="0"/>
            <a:r>
              <a:rPr kumimoji="1" lang="en-US" altLang="ja-JP" dirty="0"/>
              <a:t>―</a:t>
            </a:r>
          </a:p>
        </p:txBody>
      </p:sp>
      <p:sp>
        <p:nvSpPr>
          <p:cNvPr id="9" name="メディア プレースホルダー 21">
            <a:extLst>
              <a:ext uri="{FF2B5EF4-FFF2-40B4-BE49-F238E27FC236}">
                <a16:creationId xmlns:a16="http://schemas.microsoft.com/office/drawing/2014/main" id="{E213B0B5-1B8A-EB40-AD1D-4E81B2AFFF5D}"/>
              </a:ext>
            </a:extLst>
          </p:cNvPr>
          <p:cNvSpPr>
            <a:spLocks noGrp="1"/>
          </p:cNvSpPr>
          <p:nvPr>
            <p:ph type="media" sz="quarter" idx="24"/>
          </p:nvPr>
        </p:nvSpPr>
        <p:spPr>
          <a:xfrm>
            <a:off x="4839701" y="3107241"/>
            <a:ext cx="486000" cy="486000"/>
          </a:xfrm>
          <a:prstGeom prst="rect">
            <a:avLst/>
          </a:prstGeom>
        </p:spPr>
        <p:txBody>
          <a:bodyPr anchor="ctr">
            <a:normAutofit/>
          </a:bodyPr>
          <a:lstStyle>
            <a:lvl1pPr algn="ctr">
              <a:defRPr sz="1000"/>
            </a:lvl1pPr>
          </a:lstStyle>
          <a:p>
            <a:endParaRPr kumimoji="1" lang="ja-JP" altLang="en-US" dirty="0"/>
          </a:p>
        </p:txBody>
      </p:sp>
      <p:sp>
        <p:nvSpPr>
          <p:cNvPr id="23" name="テキスト プレースホルダー 16">
            <a:extLst>
              <a:ext uri="{FF2B5EF4-FFF2-40B4-BE49-F238E27FC236}">
                <a16:creationId xmlns:a16="http://schemas.microsoft.com/office/drawing/2014/main" id="{B547C80C-E305-667B-2E4B-9C2A013F0E1E}"/>
              </a:ext>
            </a:extLst>
          </p:cNvPr>
          <p:cNvSpPr>
            <a:spLocks noGrp="1"/>
          </p:cNvSpPr>
          <p:nvPr>
            <p:ph type="body" sz="quarter" idx="20" hasCustomPrompt="1"/>
          </p:nvPr>
        </p:nvSpPr>
        <p:spPr>
          <a:xfrm>
            <a:off x="5379395" y="4170735"/>
            <a:ext cx="6485579" cy="1348110"/>
          </a:xfrm>
          <a:prstGeom prst="rect">
            <a:avLst/>
          </a:prstGeom>
        </p:spPr>
        <p:txBody>
          <a:bodyPr>
            <a:normAutofit/>
          </a:bodyPr>
          <a:lstStyle>
            <a:lvl1pPr>
              <a:defRPr sz="3200" b="0">
                <a:solidFill>
                  <a:srgbClr val="0A0ACC"/>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ja-JP" altLang="en-US" dirty="0"/>
              <a:t>和訳　ＭＳ Ｐゴシック </a:t>
            </a:r>
            <a:r>
              <a:rPr kumimoji="1" lang="en-US" altLang="ja-JP" dirty="0"/>
              <a:t>32</a:t>
            </a:r>
            <a:br>
              <a:rPr kumimoji="1" lang="en-US" altLang="ja-JP" dirty="0"/>
            </a:br>
            <a:endParaRPr kumimoji="1" lang="en-US" altLang="ja-JP" dirty="0"/>
          </a:p>
        </p:txBody>
      </p:sp>
      <p:sp>
        <p:nvSpPr>
          <p:cNvPr id="26" name="テキスト プレースホルダー 16">
            <a:extLst>
              <a:ext uri="{FF2B5EF4-FFF2-40B4-BE49-F238E27FC236}">
                <a16:creationId xmlns:a16="http://schemas.microsoft.com/office/drawing/2014/main" id="{1222D462-0184-027A-C1A3-D6C647BC540B}"/>
              </a:ext>
            </a:extLst>
          </p:cNvPr>
          <p:cNvSpPr>
            <a:spLocks noGrp="1"/>
          </p:cNvSpPr>
          <p:nvPr>
            <p:ph type="body" sz="quarter" idx="21" hasCustomPrompt="1"/>
          </p:nvPr>
        </p:nvSpPr>
        <p:spPr>
          <a:xfrm>
            <a:off x="5379395" y="2368447"/>
            <a:ext cx="6485578" cy="1798729"/>
          </a:xfrm>
          <a:prstGeom prst="rect">
            <a:avLst/>
          </a:prstGeom>
          <a:solidFill>
            <a:schemeClr val="bg1"/>
          </a:solidFill>
          <a:ln>
            <a:noFill/>
          </a:ln>
        </p:spPr>
        <p:txBody>
          <a:bodyPr anchor="t">
            <a:normAutofit/>
          </a:bodyPr>
          <a:lstStyle>
            <a:lvl1pPr>
              <a:lnSpc>
                <a:spcPct val="90000"/>
              </a:lnSpc>
              <a:defRPr sz="4000" b="1">
                <a:solidFill>
                  <a:srgbClr val="FF0000"/>
                </a:solidFill>
              </a:defRPr>
            </a:lvl1pPr>
          </a:lstStyle>
          <a:p>
            <a:pPr lvl="0"/>
            <a:r>
              <a:rPr kumimoji="1" lang="en-US" altLang="ja-JP" dirty="0"/>
              <a:t>Answer Arial 40</a:t>
            </a:r>
          </a:p>
        </p:txBody>
      </p:sp>
      <p:pic>
        <p:nvPicPr>
          <p:cNvPr id="3" name="図 2">
            <a:extLst>
              <a:ext uri="{FF2B5EF4-FFF2-40B4-BE49-F238E27FC236}">
                <a16:creationId xmlns:a16="http://schemas.microsoft.com/office/drawing/2014/main" id="{7F2C84FE-3D88-CBCC-5663-B2D1CDB9FB1E}"/>
              </a:ext>
            </a:extLst>
          </p:cNvPr>
          <p:cNvPicPr>
            <a:picLocks noChangeAspect="1"/>
          </p:cNvPicPr>
          <p:nvPr userDrawn="1"/>
        </p:nvPicPr>
        <p:blipFill>
          <a:blip r:embed="rId3"/>
          <a:stretch>
            <a:fillRect/>
          </a:stretch>
        </p:blipFill>
        <p:spPr>
          <a:xfrm>
            <a:off x="279400" y="2006206"/>
            <a:ext cx="4405288" cy="2841753"/>
          </a:xfrm>
          <a:prstGeom prst="rect">
            <a:avLst/>
          </a:prstGeom>
        </p:spPr>
      </p:pic>
    </p:spTree>
    <p:extLst>
      <p:ext uri="{BB962C8B-B14F-4D97-AF65-F5344CB8AC3E}">
        <p14:creationId xmlns:p14="http://schemas.microsoft.com/office/powerpoint/2010/main" val="842467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xEl>
                                              <p:pRg st="0" end="0"/>
                                            </p:txEl>
                                          </p:spTgt>
                                        </p:tgtEl>
                                        <p:attrNameLst>
                                          <p:attrName>style.visibility</p:attrName>
                                        </p:attrNameLst>
                                      </p:cBhvr>
                                      <p:to>
                                        <p:strVal val="visible"/>
                                      </p:to>
                                    </p:set>
                                    <p:animEffect transition="in" filter="fade">
                                      <p:cBhvr>
                                        <p:cTn id="12" dur="500"/>
                                        <p:tgtEl>
                                          <p:spTgt spid="2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fade">
                                      <p:cBhvr>
                                        <p:cTn id="1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3" grpId="0" build="p">
        <p:tmplLst>
          <p:tmpl lvl="1">
            <p:tnLst>
              <p:par>
                <p:cTn presetID="10" presetClass="entr" presetSubtype="0" fill="hold" nodeType="click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6" grpId="0" animBg="1">
        <p:tmplLst>
          <p:tmpl>
            <p:tnLst>
              <p:par>
                <p:cTn presetID="10" presetClass="entr" presetSubtype="0" fill="hold" nodeType="click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Lst>
  </p:timing>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art1-1)_Plus">
    <p:spTree>
      <p:nvGrpSpPr>
        <p:cNvPr id="1" name=""/>
        <p:cNvGrpSpPr/>
        <p:nvPr/>
      </p:nvGrpSpPr>
      <p:grpSpPr>
        <a:xfrm>
          <a:off x="0" y="0"/>
          <a:ext cx="0" cy="0"/>
          <a:chOff x="0" y="0"/>
          <a:chExt cx="0" cy="0"/>
        </a:xfrm>
      </p:grpSpPr>
      <p:sp>
        <p:nvSpPr>
          <p:cNvPr id="22" name="メディア プレースホルダー 21">
            <a:extLst>
              <a:ext uri="{FF2B5EF4-FFF2-40B4-BE49-F238E27FC236}">
                <a16:creationId xmlns:a16="http://schemas.microsoft.com/office/drawing/2014/main" id="{792D4B01-2CC4-466D-AACA-B9F388D14B9C}"/>
              </a:ext>
            </a:extLst>
          </p:cNvPr>
          <p:cNvSpPr>
            <a:spLocks noGrp="1"/>
          </p:cNvSpPr>
          <p:nvPr>
            <p:ph type="media" sz="quarter" idx="13"/>
          </p:nvPr>
        </p:nvSpPr>
        <p:spPr>
          <a:xfrm>
            <a:off x="284270" y="1214595"/>
            <a:ext cx="486000" cy="486000"/>
          </a:xfrm>
          <a:prstGeom prst="rect">
            <a:avLst/>
          </a:prstGeom>
        </p:spPr>
        <p:txBody>
          <a:bodyPr anchor="ctr">
            <a:normAutofit/>
          </a:bodyPr>
          <a:lstStyle>
            <a:lvl1pPr algn="ctr">
              <a:defRPr sz="1000"/>
            </a:lvl1pPr>
          </a:lstStyle>
          <a:p>
            <a:endParaRPr kumimoji="1" lang="ja-JP" altLang="en-US" dirty="0"/>
          </a:p>
        </p:txBody>
      </p:sp>
      <p:sp>
        <p:nvSpPr>
          <p:cNvPr id="17" name="テキスト プレースホルダー 16">
            <a:extLst>
              <a:ext uri="{FF2B5EF4-FFF2-40B4-BE49-F238E27FC236}">
                <a16:creationId xmlns:a16="http://schemas.microsoft.com/office/drawing/2014/main" id="{73435D3C-C66E-B076-AB98-0613A2D012A0}"/>
              </a:ext>
            </a:extLst>
          </p:cNvPr>
          <p:cNvSpPr>
            <a:spLocks noGrp="1"/>
          </p:cNvSpPr>
          <p:nvPr>
            <p:ph type="body" sz="quarter" idx="17" hasCustomPrompt="1"/>
          </p:nvPr>
        </p:nvSpPr>
        <p:spPr>
          <a:xfrm>
            <a:off x="1762125" y="560388"/>
            <a:ext cx="10102850" cy="864000"/>
          </a:xfrm>
          <a:prstGeom prst="rect">
            <a:avLst/>
          </a:prstGeom>
        </p:spPr>
        <p:txBody>
          <a:bodyPr/>
          <a:lstStyle>
            <a:lvl1pPr>
              <a:defRPr sz="4400" b="1"/>
            </a:lvl1pPr>
          </a:lstStyle>
          <a:p>
            <a:pPr lvl="0"/>
            <a:r>
              <a:rPr kumimoji="1" lang="en-US" altLang="ja-JP" dirty="0"/>
              <a:t>Question Arial 44</a:t>
            </a:r>
          </a:p>
        </p:txBody>
      </p:sp>
      <p:sp>
        <p:nvSpPr>
          <p:cNvPr id="19" name="テキスト プレースホルダー 16">
            <a:extLst>
              <a:ext uri="{FF2B5EF4-FFF2-40B4-BE49-F238E27FC236}">
                <a16:creationId xmlns:a16="http://schemas.microsoft.com/office/drawing/2014/main" id="{82E9E3C0-25A7-E2E7-54F0-009E9ABFA5E4}"/>
              </a:ext>
            </a:extLst>
          </p:cNvPr>
          <p:cNvSpPr>
            <a:spLocks noGrp="1"/>
          </p:cNvSpPr>
          <p:nvPr>
            <p:ph type="body" sz="quarter" idx="18" hasCustomPrompt="1"/>
          </p:nvPr>
        </p:nvSpPr>
        <p:spPr>
          <a:xfrm>
            <a:off x="1762125" y="1268587"/>
            <a:ext cx="10102850" cy="720000"/>
          </a:xfrm>
          <a:prstGeom prst="rect">
            <a:avLst/>
          </a:prstGeom>
        </p:spPr>
        <p:txBody>
          <a:bodyPr anchor="ctr">
            <a:normAutofit/>
          </a:bodyPr>
          <a:lstStyle>
            <a:lvl1pPr>
              <a:defRPr sz="3200" b="0">
                <a:solidFill>
                  <a:srgbClr val="0A0ACC"/>
                </a:solidFill>
              </a:defRPr>
            </a:lvl1pPr>
          </a:lstStyle>
          <a:p>
            <a:pPr lvl="0"/>
            <a:r>
              <a:rPr kumimoji="1" lang="ja-JP" altLang="en-US" dirty="0"/>
              <a:t>和訳　ＭＳ Ｐゴシック </a:t>
            </a:r>
            <a:r>
              <a:rPr kumimoji="1" lang="en-US" altLang="ja-JP" dirty="0"/>
              <a:t>32</a:t>
            </a:r>
          </a:p>
        </p:txBody>
      </p:sp>
      <p:sp>
        <p:nvSpPr>
          <p:cNvPr id="23" name="テキスト プレースホルダー 16">
            <a:extLst>
              <a:ext uri="{FF2B5EF4-FFF2-40B4-BE49-F238E27FC236}">
                <a16:creationId xmlns:a16="http://schemas.microsoft.com/office/drawing/2014/main" id="{B547C80C-E305-667B-2E4B-9C2A013F0E1E}"/>
              </a:ext>
            </a:extLst>
          </p:cNvPr>
          <p:cNvSpPr>
            <a:spLocks noGrp="1"/>
          </p:cNvSpPr>
          <p:nvPr>
            <p:ph type="body" sz="quarter" idx="20" hasCustomPrompt="1"/>
          </p:nvPr>
        </p:nvSpPr>
        <p:spPr>
          <a:xfrm>
            <a:off x="1996752" y="3815287"/>
            <a:ext cx="9868222" cy="576000"/>
          </a:xfrm>
          <a:prstGeom prst="rect">
            <a:avLst/>
          </a:prstGeom>
        </p:spPr>
        <p:txBody>
          <a:bodyPr>
            <a:normAutofit/>
          </a:bodyPr>
          <a:lstStyle>
            <a:lvl1pPr>
              <a:defRPr sz="2800" b="0">
                <a:solidFill>
                  <a:srgbClr val="0A0ACC"/>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ja-JP" altLang="en-US" dirty="0"/>
              <a:t>和訳　ＭＳ Ｐゴシック </a:t>
            </a:r>
            <a:r>
              <a:rPr kumimoji="1" lang="en-US" altLang="ja-JP" dirty="0"/>
              <a:t>32</a:t>
            </a:r>
          </a:p>
        </p:txBody>
      </p:sp>
      <p:pic>
        <p:nvPicPr>
          <p:cNvPr id="2" name="図 1">
            <a:extLst>
              <a:ext uri="{FF2B5EF4-FFF2-40B4-BE49-F238E27FC236}">
                <a16:creationId xmlns:a16="http://schemas.microsoft.com/office/drawing/2014/main" id="{0244FC84-0B57-4FB6-42ED-54799D348CB9}"/>
              </a:ext>
            </a:extLst>
          </p:cNvPr>
          <p:cNvPicPr>
            <a:picLocks noChangeAspect="1"/>
          </p:cNvPicPr>
          <p:nvPr userDrawn="1"/>
        </p:nvPicPr>
        <p:blipFill>
          <a:blip r:embed="rId2"/>
          <a:stretch>
            <a:fillRect/>
          </a:stretch>
        </p:blipFill>
        <p:spPr>
          <a:xfrm>
            <a:off x="527270" y="404130"/>
            <a:ext cx="1056384" cy="1053465"/>
          </a:xfrm>
          <a:prstGeom prst="rect">
            <a:avLst/>
          </a:prstGeom>
        </p:spPr>
      </p:pic>
      <p:sp>
        <p:nvSpPr>
          <p:cNvPr id="7" name="テキスト プレースホルダー 16">
            <a:extLst>
              <a:ext uri="{FF2B5EF4-FFF2-40B4-BE49-F238E27FC236}">
                <a16:creationId xmlns:a16="http://schemas.microsoft.com/office/drawing/2014/main" id="{E7DD38B7-75B0-7A5F-102A-3339EFC92679}"/>
              </a:ext>
            </a:extLst>
          </p:cNvPr>
          <p:cNvSpPr>
            <a:spLocks noGrp="1"/>
          </p:cNvSpPr>
          <p:nvPr>
            <p:ph type="body" sz="quarter" idx="21" hasCustomPrompt="1"/>
          </p:nvPr>
        </p:nvSpPr>
        <p:spPr>
          <a:xfrm>
            <a:off x="1762124" y="2357627"/>
            <a:ext cx="10102850" cy="1440000"/>
          </a:xfrm>
          <a:prstGeom prst="wedgeRoundRectCallout">
            <a:avLst>
              <a:gd name="adj1" fmla="val -54195"/>
              <a:gd name="adj2" fmla="val 41572"/>
              <a:gd name="adj3" fmla="val 16667"/>
            </a:avLst>
          </a:prstGeom>
          <a:solidFill>
            <a:srgbClr val="D3EDFB"/>
          </a:solidFill>
        </p:spPr>
        <p:txBody>
          <a:bodyPr anchor="ctr">
            <a:normAutofit/>
          </a:bodyPr>
          <a:lstStyle>
            <a:lvl1pPr>
              <a:defRPr sz="3600" b="1" spc="-100" baseline="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ja-JP" dirty="0"/>
              <a:t>sample1</a:t>
            </a:r>
          </a:p>
        </p:txBody>
      </p:sp>
      <p:pic>
        <p:nvPicPr>
          <p:cNvPr id="9" name="図 8">
            <a:extLst>
              <a:ext uri="{FF2B5EF4-FFF2-40B4-BE49-F238E27FC236}">
                <a16:creationId xmlns:a16="http://schemas.microsoft.com/office/drawing/2014/main" id="{426A1FE4-70CC-F705-9456-FA5D3065F034}"/>
              </a:ext>
            </a:extLst>
          </p:cNvPr>
          <p:cNvPicPr>
            <a:picLocks noChangeAspect="1"/>
          </p:cNvPicPr>
          <p:nvPr userDrawn="1"/>
        </p:nvPicPr>
        <p:blipFill>
          <a:blip r:embed="rId3"/>
          <a:stretch>
            <a:fillRect/>
          </a:stretch>
        </p:blipFill>
        <p:spPr>
          <a:xfrm>
            <a:off x="196396" y="3197377"/>
            <a:ext cx="1073306" cy="1811819"/>
          </a:xfrm>
          <a:prstGeom prst="rect">
            <a:avLst/>
          </a:prstGeom>
        </p:spPr>
      </p:pic>
      <p:sp>
        <p:nvSpPr>
          <p:cNvPr id="15" name="テキスト プレースホルダー 16">
            <a:extLst>
              <a:ext uri="{FF2B5EF4-FFF2-40B4-BE49-F238E27FC236}">
                <a16:creationId xmlns:a16="http://schemas.microsoft.com/office/drawing/2014/main" id="{097D67FE-F9BF-3FA9-D327-C25092296E0A}"/>
              </a:ext>
            </a:extLst>
          </p:cNvPr>
          <p:cNvSpPr>
            <a:spLocks noGrp="1"/>
          </p:cNvSpPr>
          <p:nvPr>
            <p:ph type="body" sz="quarter" idx="25" hasCustomPrompt="1"/>
          </p:nvPr>
        </p:nvSpPr>
        <p:spPr>
          <a:xfrm>
            <a:off x="1762124" y="4514820"/>
            <a:ext cx="10102850" cy="1440000"/>
          </a:xfrm>
          <a:prstGeom prst="wedgeRoundRectCallout">
            <a:avLst>
              <a:gd name="adj1" fmla="val -54090"/>
              <a:gd name="adj2" fmla="val -41141"/>
              <a:gd name="adj3" fmla="val 16667"/>
            </a:avLst>
          </a:prstGeom>
          <a:solidFill>
            <a:srgbClr val="D3EDFB"/>
          </a:solidFill>
        </p:spPr>
        <p:txBody>
          <a:bodyPr anchor="ctr">
            <a:normAutofit/>
          </a:bodyPr>
          <a:lstStyle>
            <a:lvl1pPr>
              <a:defRPr sz="3600" b="1" spc="-100" baseline="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ja-JP" dirty="0"/>
              <a:t>sample2</a:t>
            </a:r>
          </a:p>
        </p:txBody>
      </p:sp>
      <p:sp>
        <p:nvSpPr>
          <p:cNvPr id="16" name="テキスト プレースホルダー 16">
            <a:extLst>
              <a:ext uri="{FF2B5EF4-FFF2-40B4-BE49-F238E27FC236}">
                <a16:creationId xmlns:a16="http://schemas.microsoft.com/office/drawing/2014/main" id="{430A87C7-3689-4ABD-6E39-A7D46E776006}"/>
              </a:ext>
            </a:extLst>
          </p:cNvPr>
          <p:cNvSpPr>
            <a:spLocks noGrp="1"/>
          </p:cNvSpPr>
          <p:nvPr>
            <p:ph type="body" sz="quarter" idx="26" hasCustomPrompt="1"/>
          </p:nvPr>
        </p:nvSpPr>
        <p:spPr>
          <a:xfrm>
            <a:off x="1996753" y="5947698"/>
            <a:ext cx="9868222" cy="576000"/>
          </a:xfrm>
          <a:prstGeom prst="rect">
            <a:avLst/>
          </a:prstGeom>
        </p:spPr>
        <p:txBody>
          <a:bodyPr>
            <a:normAutofit/>
          </a:bodyPr>
          <a:lstStyle>
            <a:lvl1pPr>
              <a:defRPr sz="2800" b="0">
                <a:solidFill>
                  <a:srgbClr val="0A0ACC"/>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ja-JP" altLang="en-US" dirty="0"/>
              <a:t>和訳　ＭＳ Ｐゴシック </a:t>
            </a:r>
            <a:r>
              <a:rPr kumimoji="1" lang="en-US" altLang="ja-JP" dirty="0"/>
              <a:t>32</a:t>
            </a:r>
          </a:p>
        </p:txBody>
      </p:sp>
    </p:spTree>
    <p:extLst>
      <p:ext uri="{BB962C8B-B14F-4D97-AF65-F5344CB8AC3E}">
        <p14:creationId xmlns:p14="http://schemas.microsoft.com/office/powerpoint/2010/main" val="1621964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xEl>
                                              <p:pRg st="0" end="0"/>
                                            </p:txEl>
                                          </p:spTgt>
                                        </p:tgtEl>
                                        <p:attrNameLst>
                                          <p:attrName>style.visibility</p:attrName>
                                        </p:attrNameLst>
                                      </p:cBhvr>
                                      <p:to>
                                        <p:strVal val="visible"/>
                                      </p:to>
                                    </p:set>
                                    <p:animEffect transition="in" filter="fade">
                                      <p:cBhvr>
                                        <p:cTn id="16" dur="500"/>
                                        <p:tgtEl>
                                          <p:spTgt spid="19">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3" grpId="0">
        <p:tmplLst>
          <p:tmpl>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7" grpId="0" animBg="1">
        <p:tmplLst>
          <p:tmpl>
            <p:tnLst>
              <p:par>
                <p:cTn presetID="10"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5" grpId="0" animBg="1">
        <p:tmplLst>
          <p:tmpl>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p:tmplLst>
          <p:tmpl>
            <p:tnLst>
              <p:par>
                <p:cTn presetID="10" presetClass="entr" presetSubtype="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art1-2)_扉">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9E4DDE69-0A8E-B83B-E95F-B6D99A9F68E2}"/>
              </a:ext>
            </a:extLst>
          </p:cNvPr>
          <p:cNvSpPr txBox="1"/>
          <p:nvPr userDrawn="1"/>
        </p:nvSpPr>
        <p:spPr>
          <a:xfrm>
            <a:off x="1165648" y="505141"/>
            <a:ext cx="10668389" cy="553998"/>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US" altLang="ja-JP" sz="4000" b="0" i="0" u="none" strike="noStrike" kern="1200" cap="none" spc="-30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Arial" panose="020B0604020202020204" pitchFamily="34" charset="0"/>
              </a:rPr>
              <a:t>Listen to the conversation.  Then answer the questions.</a:t>
            </a:r>
          </a:p>
        </p:txBody>
      </p:sp>
      <p:sp>
        <p:nvSpPr>
          <p:cNvPr id="9" name="テキスト ボックス 8">
            <a:extLst>
              <a:ext uri="{FF2B5EF4-FFF2-40B4-BE49-F238E27FC236}">
                <a16:creationId xmlns:a16="http://schemas.microsoft.com/office/drawing/2014/main" id="{8A8C9D91-416F-1968-1123-656AF950D506}"/>
              </a:ext>
            </a:extLst>
          </p:cNvPr>
          <p:cNvSpPr txBox="1"/>
          <p:nvPr userDrawn="1"/>
        </p:nvSpPr>
        <p:spPr>
          <a:xfrm>
            <a:off x="1165648" y="1061527"/>
            <a:ext cx="7409381" cy="332399"/>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Arial" panose="020B0604020202020204" pitchFamily="34" charset="0"/>
              </a:rPr>
              <a:t>会話を聞いて、問いに答えよう。</a:t>
            </a:r>
          </a:p>
        </p:txBody>
      </p:sp>
      <p:sp>
        <p:nvSpPr>
          <p:cNvPr id="6" name="メディア プレースホルダー 2">
            <a:extLst>
              <a:ext uri="{FF2B5EF4-FFF2-40B4-BE49-F238E27FC236}">
                <a16:creationId xmlns:a16="http://schemas.microsoft.com/office/drawing/2014/main" id="{28652D3D-61AD-637D-FA63-1D6D403910B6}"/>
              </a:ext>
            </a:extLst>
          </p:cNvPr>
          <p:cNvSpPr>
            <a:spLocks noGrp="1"/>
          </p:cNvSpPr>
          <p:nvPr>
            <p:ph type="media" sz="quarter" idx="12"/>
          </p:nvPr>
        </p:nvSpPr>
        <p:spPr>
          <a:xfrm>
            <a:off x="591307" y="1306251"/>
            <a:ext cx="486000" cy="486000"/>
          </a:xfrm>
          <a:prstGeom prst="rect">
            <a:avLst/>
          </a:prstGeom>
        </p:spPr>
        <p:txBody>
          <a:bodyPr>
            <a:normAutofit/>
          </a:bodyPr>
          <a:lstStyle>
            <a:lvl1pPr>
              <a:defRPr sz="1000"/>
            </a:lvl1pPr>
          </a:lstStyle>
          <a:p>
            <a:endParaRPr kumimoji="1" lang="ja-JP" altLang="en-US"/>
          </a:p>
        </p:txBody>
      </p:sp>
      <p:sp>
        <p:nvSpPr>
          <p:cNvPr id="11" name="メディア プレースホルダー 2">
            <a:extLst>
              <a:ext uri="{FF2B5EF4-FFF2-40B4-BE49-F238E27FC236}">
                <a16:creationId xmlns:a16="http://schemas.microsoft.com/office/drawing/2014/main" id="{52105E95-20A5-E85F-B862-5E0E3470A66C}"/>
              </a:ext>
            </a:extLst>
          </p:cNvPr>
          <p:cNvSpPr>
            <a:spLocks noGrp="1"/>
          </p:cNvSpPr>
          <p:nvPr>
            <p:ph type="media" sz="quarter" idx="13"/>
          </p:nvPr>
        </p:nvSpPr>
        <p:spPr>
          <a:xfrm>
            <a:off x="102737" y="1306251"/>
            <a:ext cx="486000" cy="486000"/>
          </a:xfrm>
          <a:prstGeom prst="rect">
            <a:avLst/>
          </a:prstGeom>
        </p:spPr>
        <p:txBody>
          <a:bodyPr>
            <a:normAutofit/>
          </a:bodyPr>
          <a:lstStyle>
            <a:lvl1pPr>
              <a:defRPr sz="1000"/>
            </a:lvl1pPr>
          </a:lstStyle>
          <a:p>
            <a:endParaRPr kumimoji="1" lang="ja-JP" altLang="en-US"/>
          </a:p>
        </p:txBody>
      </p:sp>
      <p:pic>
        <p:nvPicPr>
          <p:cNvPr id="4" name="図 3">
            <a:extLst>
              <a:ext uri="{FF2B5EF4-FFF2-40B4-BE49-F238E27FC236}">
                <a16:creationId xmlns:a16="http://schemas.microsoft.com/office/drawing/2014/main" id="{5B2D7515-17D0-B2FD-05BD-DF613AFD2ED3}"/>
              </a:ext>
            </a:extLst>
          </p:cNvPr>
          <p:cNvPicPr>
            <a:picLocks noChangeAspect="1"/>
          </p:cNvPicPr>
          <p:nvPr userDrawn="1"/>
        </p:nvPicPr>
        <p:blipFill>
          <a:blip r:embed="rId2"/>
          <a:srcRect t="1829" b="1438"/>
          <a:stretch/>
        </p:blipFill>
        <p:spPr>
          <a:xfrm>
            <a:off x="1642903" y="1540650"/>
            <a:ext cx="8906195" cy="4983974"/>
          </a:xfrm>
          <a:prstGeom prst="rect">
            <a:avLst/>
          </a:prstGeom>
        </p:spPr>
      </p:pic>
      <p:pic>
        <p:nvPicPr>
          <p:cNvPr id="2" name="図 1">
            <a:extLst>
              <a:ext uri="{FF2B5EF4-FFF2-40B4-BE49-F238E27FC236}">
                <a16:creationId xmlns:a16="http://schemas.microsoft.com/office/drawing/2014/main" id="{60EADD81-E953-2C4F-030A-4162433AD817}"/>
              </a:ext>
            </a:extLst>
          </p:cNvPr>
          <p:cNvPicPr>
            <a:picLocks noChangeAspect="1"/>
          </p:cNvPicPr>
          <p:nvPr userDrawn="1"/>
        </p:nvPicPr>
        <p:blipFill>
          <a:blip r:embed="rId3"/>
          <a:stretch>
            <a:fillRect/>
          </a:stretch>
        </p:blipFill>
        <p:spPr>
          <a:xfrm>
            <a:off x="34612" y="367132"/>
            <a:ext cx="1042695" cy="913338"/>
          </a:xfrm>
          <a:prstGeom prst="rect">
            <a:avLst/>
          </a:prstGeom>
        </p:spPr>
      </p:pic>
    </p:spTree>
    <p:extLst>
      <p:ext uri="{BB962C8B-B14F-4D97-AF65-F5344CB8AC3E}">
        <p14:creationId xmlns:p14="http://schemas.microsoft.com/office/powerpoint/2010/main" val="910805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art1-2)_Q4,5_質問1行">
    <p:spTree>
      <p:nvGrpSpPr>
        <p:cNvPr id="1" name=""/>
        <p:cNvGrpSpPr/>
        <p:nvPr/>
      </p:nvGrpSpPr>
      <p:grpSpPr>
        <a:xfrm>
          <a:off x="0" y="0"/>
          <a:ext cx="0" cy="0"/>
          <a:chOff x="0" y="0"/>
          <a:chExt cx="0" cy="0"/>
        </a:xfrm>
      </p:grpSpPr>
      <p:sp>
        <p:nvSpPr>
          <p:cNvPr id="20" name="テキスト プレースホルダー 16">
            <a:extLst>
              <a:ext uri="{FF2B5EF4-FFF2-40B4-BE49-F238E27FC236}">
                <a16:creationId xmlns:a16="http://schemas.microsoft.com/office/drawing/2014/main" id="{F813E1E8-E144-5B27-5B62-6E233991066C}"/>
              </a:ext>
            </a:extLst>
          </p:cNvPr>
          <p:cNvSpPr>
            <a:spLocks noGrp="1"/>
          </p:cNvSpPr>
          <p:nvPr>
            <p:ph type="body" sz="quarter" idx="19" hasCustomPrompt="1"/>
          </p:nvPr>
        </p:nvSpPr>
        <p:spPr>
          <a:xfrm>
            <a:off x="1762125" y="3083497"/>
            <a:ext cx="10102850" cy="864000"/>
          </a:xfrm>
          <a:prstGeom prst="rect">
            <a:avLst/>
          </a:prstGeom>
          <a:solidFill>
            <a:schemeClr val="bg1"/>
          </a:solidFill>
        </p:spPr>
        <p:txBody>
          <a:bodyPr anchor="t"/>
          <a:lstStyle>
            <a:lvl1pPr>
              <a:lnSpc>
                <a:spcPct val="100000"/>
              </a:lnSpc>
              <a:defRPr sz="4400" b="1"/>
            </a:lvl1pPr>
          </a:lstStyle>
          <a:p>
            <a:pPr lvl="0"/>
            <a:r>
              <a:rPr kumimoji="1" lang="en-US" altLang="ja-JP" dirty="0"/>
              <a:t>Answer Arial 44</a:t>
            </a:r>
          </a:p>
        </p:txBody>
      </p:sp>
      <p:sp>
        <p:nvSpPr>
          <p:cNvPr id="26" name="テキスト プレースホルダー 16">
            <a:extLst>
              <a:ext uri="{FF2B5EF4-FFF2-40B4-BE49-F238E27FC236}">
                <a16:creationId xmlns:a16="http://schemas.microsoft.com/office/drawing/2014/main" id="{1222D462-0184-027A-C1A3-D6C647BC540B}"/>
              </a:ext>
            </a:extLst>
          </p:cNvPr>
          <p:cNvSpPr>
            <a:spLocks noGrp="1"/>
          </p:cNvSpPr>
          <p:nvPr>
            <p:ph type="body" sz="quarter" idx="21" hasCustomPrompt="1"/>
          </p:nvPr>
        </p:nvSpPr>
        <p:spPr>
          <a:xfrm>
            <a:off x="1798125" y="3827533"/>
            <a:ext cx="9711701" cy="1044000"/>
          </a:xfrm>
          <a:prstGeom prst="roundRect">
            <a:avLst/>
          </a:prstGeom>
          <a:solidFill>
            <a:srgbClr val="D3EDFB"/>
          </a:solidFill>
        </p:spPr>
        <p:txBody>
          <a:bodyPr anchor="ctr"/>
          <a:lstStyle>
            <a:lvl1pPr>
              <a:defRPr sz="4400" b="1">
                <a:solidFill>
                  <a:srgbClr val="D3EDFB"/>
                </a:solidFill>
              </a:defRPr>
            </a:lvl1pPr>
          </a:lstStyle>
          <a:p>
            <a:pPr lvl="0"/>
            <a:r>
              <a:rPr kumimoji="1" lang="en-US" altLang="ja-JP" dirty="0"/>
              <a:t>.</a:t>
            </a:r>
          </a:p>
        </p:txBody>
      </p:sp>
      <p:sp>
        <p:nvSpPr>
          <p:cNvPr id="3" name="テキスト プレースホルダー 16">
            <a:extLst>
              <a:ext uri="{FF2B5EF4-FFF2-40B4-BE49-F238E27FC236}">
                <a16:creationId xmlns:a16="http://schemas.microsoft.com/office/drawing/2014/main" id="{FFB7EB68-0DEF-05ED-AC96-DC3C1078F409}"/>
              </a:ext>
            </a:extLst>
          </p:cNvPr>
          <p:cNvSpPr>
            <a:spLocks noGrp="1"/>
          </p:cNvSpPr>
          <p:nvPr>
            <p:ph type="body" sz="quarter" idx="25" hasCustomPrompt="1"/>
          </p:nvPr>
        </p:nvSpPr>
        <p:spPr>
          <a:xfrm>
            <a:off x="11509826" y="3827533"/>
            <a:ext cx="368299" cy="1066945"/>
          </a:xfrm>
          <a:prstGeom prst="rect">
            <a:avLst/>
          </a:prstGeom>
        </p:spPr>
        <p:txBody>
          <a:bodyPr anchor="b"/>
          <a:lstStyle>
            <a:lvl1pPr algn="ctr">
              <a:defRPr sz="4000" b="1"/>
            </a:lvl1pPr>
          </a:lstStyle>
          <a:p>
            <a:pPr lvl="0"/>
            <a:r>
              <a:rPr kumimoji="1" lang="en-US" altLang="ja-JP" dirty="0"/>
              <a:t>.</a:t>
            </a:r>
          </a:p>
        </p:txBody>
      </p:sp>
      <p:sp>
        <p:nvSpPr>
          <p:cNvPr id="28" name="テキスト プレースホルダー 16">
            <a:extLst>
              <a:ext uri="{FF2B5EF4-FFF2-40B4-BE49-F238E27FC236}">
                <a16:creationId xmlns:a16="http://schemas.microsoft.com/office/drawing/2014/main" id="{5EFA69E9-EA4D-09CC-CE16-8A0221833D0F}"/>
              </a:ext>
            </a:extLst>
          </p:cNvPr>
          <p:cNvSpPr>
            <a:spLocks noGrp="1"/>
          </p:cNvSpPr>
          <p:nvPr>
            <p:ph type="body" sz="quarter" idx="23" hasCustomPrompt="1"/>
          </p:nvPr>
        </p:nvSpPr>
        <p:spPr>
          <a:xfrm>
            <a:off x="559029" y="3083496"/>
            <a:ext cx="1203096" cy="864000"/>
          </a:xfrm>
          <a:prstGeom prst="rect">
            <a:avLst/>
          </a:prstGeom>
        </p:spPr>
        <p:txBody>
          <a:bodyPr anchor="t"/>
          <a:lstStyle>
            <a:lvl1pPr algn="r">
              <a:lnSpc>
                <a:spcPct val="100000"/>
              </a:lnSpc>
              <a:defRPr sz="4400" b="1"/>
            </a:lvl1pPr>
          </a:lstStyle>
          <a:p>
            <a:pPr lvl="0"/>
            <a:r>
              <a:rPr kumimoji="1" lang="en-US" altLang="ja-JP" dirty="0"/>
              <a:t>―</a:t>
            </a:r>
          </a:p>
        </p:txBody>
      </p:sp>
      <p:sp>
        <p:nvSpPr>
          <p:cNvPr id="22" name="メディア プレースホルダー 21">
            <a:extLst>
              <a:ext uri="{FF2B5EF4-FFF2-40B4-BE49-F238E27FC236}">
                <a16:creationId xmlns:a16="http://schemas.microsoft.com/office/drawing/2014/main" id="{792D4B01-2CC4-466D-AACA-B9F388D14B9C}"/>
              </a:ext>
            </a:extLst>
          </p:cNvPr>
          <p:cNvSpPr>
            <a:spLocks noGrp="1"/>
          </p:cNvSpPr>
          <p:nvPr>
            <p:ph type="media" sz="quarter" idx="13"/>
          </p:nvPr>
        </p:nvSpPr>
        <p:spPr>
          <a:xfrm>
            <a:off x="559029" y="1457595"/>
            <a:ext cx="486000" cy="486000"/>
          </a:xfrm>
          <a:prstGeom prst="rect">
            <a:avLst/>
          </a:prstGeom>
        </p:spPr>
        <p:txBody>
          <a:bodyPr anchor="ctr">
            <a:normAutofit/>
          </a:bodyPr>
          <a:lstStyle>
            <a:lvl1pPr algn="ctr">
              <a:defRPr sz="1000"/>
            </a:lvl1pPr>
          </a:lstStyle>
          <a:p>
            <a:endParaRPr kumimoji="1" lang="ja-JP" altLang="en-US" dirty="0"/>
          </a:p>
        </p:txBody>
      </p:sp>
      <p:sp>
        <p:nvSpPr>
          <p:cNvPr id="5" name="メディア プレースホルダー 4">
            <a:extLst>
              <a:ext uri="{FF2B5EF4-FFF2-40B4-BE49-F238E27FC236}">
                <a16:creationId xmlns:a16="http://schemas.microsoft.com/office/drawing/2014/main" id="{B6CB9A84-593A-41C1-9B8D-B37D1AA30069}"/>
              </a:ext>
            </a:extLst>
          </p:cNvPr>
          <p:cNvSpPr>
            <a:spLocks noGrp="1"/>
          </p:cNvSpPr>
          <p:nvPr>
            <p:ph type="media" sz="quarter" idx="16"/>
          </p:nvPr>
        </p:nvSpPr>
        <p:spPr>
          <a:xfrm>
            <a:off x="559029" y="3852938"/>
            <a:ext cx="486000" cy="486000"/>
          </a:xfrm>
          <a:prstGeom prst="rect">
            <a:avLst/>
          </a:prstGeom>
        </p:spPr>
        <p:txBody>
          <a:bodyPr>
            <a:normAutofit/>
          </a:bodyPr>
          <a:lstStyle>
            <a:lvl1pPr>
              <a:defRPr sz="1000"/>
            </a:lvl1pPr>
          </a:lstStyle>
          <a:p>
            <a:endParaRPr kumimoji="1" lang="ja-JP" altLang="en-US"/>
          </a:p>
        </p:txBody>
      </p:sp>
      <p:pic>
        <p:nvPicPr>
          <p:cNvPr id="8" name="図 7">
            <a:extLst>
              <a:ext uri="{FF2B5EF4-FFF2-40B4-BE49-F238E27FC236}">
                <a16:creationId xmlns:a16="http://schemas.microsoft.com/office/drawing/2014/main" id="{DC137D12-52C0-39C2-DA45-7FDD7EE30E50}"/>
              </a:ext>
            </a:extLst>
          </p:cNvPr>
          <p:cNvPicPr>
            <a:picLocks noChangeAspect="1"/>
          </p:cNvPicPr>
          <p:nvPr userDrawn="1"/>
        </p:nvPicPr>
        <p:blipFill>
          <a:blip r:embed="rId2"/>
          <a:stretch>
            <a:fillRect/>
          </a:stretch>
        </p:blipFill>
        <p:spPr>
          <a:xfrm>
            <a:off x="327532" y="560033"/>
            <a:ext cx="1434994" cy="720000"/>
          </a:xfrm>
          <a:prstGeom prst="rect">
            <a:avLst/>
          </a:prstGeom>
        </p:spPr>
      </p:pic>
      <p:sp>
        <p:nvSpPr>
          <p:cNvPr id="17" name="テキスト プレースホルダー 16">
            <a:extLst>
              <a:ext uri="{FF2B5EF4-FFF2-40B4-BE49-F238E27FC236}">
                <a16:creationId xmlns:a16="http://schemas.microsoft.com/office/drawing/2014/main" id="{73435D3C-C66E-B076-AB98-0613A2D012A0}"/>
              </a:ext>
            </a:extLst>
          </p:cNvPr>
          <p:cNvSpPr>
            <a:spLocks noGrp="1"/>
          </p:cNvSpPr>
          <p:nvPr>
            <p:ph type="body" sz="quarter" idx="17" hasCustomPrompt="1"/>
          </p:nvPr>
        </p:nvSpPr>
        <p:spPr>
          <a:xfrm>
            <a:off x="1762125" y="560388"/>
            <a:ext cx="10102850" cy="936000"/>
          </a:xfrm>
          <a:prstGeom prst="rect">
            <a:avLst/>
          </a:prstGeom>
        </p:spPr>
        <p:txBody>
          <a:bodyPr/>
          <a:lstStyle>
            <a:lvl1pPr>
              <a:defRPr sz="4400" b="1"/>
            </a:lvl1pPr>
          </a:lstStyle>
          <a:p>
            <a:pPr lvl="0"/>
            <a:r>
              <a:rPr kumimoji="1" lang="en-US" altLang="ja-JP" dirty="0"/>
              <a:t>Question Arial 44</a:t>
            </a:r>
          </a:p>
        </p:txBody>
      </p:sp>
      <p:sp>
        <p:nvSpPr>
          <p:cNvPr id="19" name="テキスト プレースホルダー 16">
            <a:extLst>
              <a:ext uri="{FF2B5EF4-FFF2-40B4-BE49-F238E27FC236}">
                <a16:creationId xmlns:a16="http://schemas.microsoft.com/office/drawing/2014/main" id="{82E9E3C0-25A7-E2E7-54F0-009E9ABFA5E4}"/>
              </a:ext>
            </a:extLst>
          </p:cNvPr>
          <p:cNvSpPr>
            <a:spLocks noGrp="1"/>
          </p:cNvSpPr>
          <p:nvPr>
            <p:ph type="body" sz="quarter" idx="18" hasCustomPrompt="1"/>
          </p:nvPr>
        </p:nvSpPr>
        <p:spPr>
          <a:xfrm>
            <a:off x="1762125" y="1641811"/>
            <a:ext cx="10102850" cy="720000"/>
          </a:xfrm>
          <a:prstGeom prst="rect">
            <a:avLst/>
          </a:prstGeom>
        </p:spPr>
        <p:txBody>
          <a:bodyPr>
            <a:normAutofit/>
          </a:bodyPr>
          <a:lstStyle>
            <a:lvl1pPr>
              <a:defRPr sz="3200" b="0">
                <a:solidFill>
                  <a:srgbClr val="0A0ACC"/>
                </a:solidFill>
              </a:defRPr>
            </a:lvl1pPr>
          </a:lstStyle>
          <a:p>
            <a:pPr lvl="0"/>
            <a:r>
              <a:rPr kumimoji="1" lang="ja-JP" altLang="en-US" dirty="0"/>
              <a:t>和訳　ＭＳ Ｐゴシック </a:t>
            </a:r>
            <a:r>
              <a:rPr kumimoji="1" lang="en-US" altLang="ja-JP" dirty="0"/>
              <a:t>32</a:t>
            </a:r>
          </a:p>
        </p:txBody>
      </p:sp>
      <p:sp>
        <p:nvSpPr>
          <p:cNvPr id="23" name="テキスト プレースホルダー 16">
            <a:extLst>
              <a:ext uri="{FF2B5EF4-FFF2-40B4-BE49-F238E27FC236}">
                <a16:creationId xmlns:a16="http://schemas.microsoft.com/office/drawing/2014/main" id="{B547C80C-E305-667B-2E4B-9C2A013F0E1E}"/>
              </a:ext>
            </a:extLst>
          </p:cNvPr>
          <p:cNvSpPr>
            <a:spLocks noGrp="1"/>
          </p:cNvSpPr>
          <p:nvPr>
            <p:ph type="body" sz="quarter" idx="20" hasCustomPrompt="1"/>
          </p:nvPr>
        </p:nvSpPr>
        <p:spPr>
          <a:xfrm>
            <a:off x="1762125" y="4902264"/>
            <a:ext cx="10102850" cy="1066945"/>
          </a:xfrm>
          <a:prstGeom prst="rect">
            <a:avLst/>
          </a:prstGeom>
        </p:spPr>
        <p:txBody>
          <a:bodyPr>
            <a:normAutofit/>
          </a:bodyPr>
          <a:lstStyle>
            <a:lvl1pPr>
              <a:defRPr sz="3200" b="0">
                <a:solidFill>
                  <a:srgbClr val="0A0ACC"/>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ja-JP" altLang="en-US" dirty="0"/>
              <a:t>和訳　ＭＳ Ｐゴシック </a:t>
            </a:r>
            <a:r>
              <a:rPr kumimoji="1" lang="en-US" altLang="ja-JP" dirty="0"/>
              <a:t>32</a:t>
            </a:r>
            <a:br>
              <a:rPr kumimoji="1" lang="en-US" altLang="ja-JP" dirty="0"/>
            </a:br>
            <a:endParaRPr kumimoji="1" lang="en-US" altLang="ja-JP" dirty="0"/>
          </a:p>
        </p:txBody>
      </p:sp>
      <p:sp>
        <p:nvSpPr>
          <p:cNvPr id="27" name="テキスト プレースホルダー 16">
            <a:extLst>
              <a:ext uri="{FF2B5EF4-FFF2-40B4-BE49-F238E27FC236}">
                <a16:creationId xmlns:a16="http://schemas.microsoft.com/office/drawing/2014/main" id="{4EED4BE7-31BD-E7AA-CDAA-0AB6E0EC5959}"/>
              </a:ext>
            </a:extLst>
          </p:cNvPr>
          <p:cNvSpPr>
            <a:spLocks noGrp="1"/>
          </p:cNvSpPr>
          <p:nvPr>
            <p:ph type="body" sz="quarter" idx="22" hasCustomPrompt="1"/>
          </p:nvPr>
        </p:nvSpPr>
        <p:spPr>
          <a:xfrm>
            <a:off x="951167" y="570438"/>
            <a:ext cx="747159" cy="720000"/>
          </a:xfrm>
          <a:prstGeom prst="rect">
            <a:avLst/>
          </a:prstGeom>
        </p:spPr>
        <p:txBody>
          <a:bodyPr anchor="ctr">
            <a:noAutofit/>
          </a:bodyPr>
          <a:lstStyle>
            <a:lvl1pPr algn="ctr">
              <a:defRPr sz="4800" b="1">
                <a:solidFill>
                  <a:schemeClr val="bg1"/>
                </a:solidFill>
              </a:defRPr>
            </a:lvl1pPr>
          </a:lstStyle>
          <a:p>
            <a:pPr lvl="0"/>
            <a:r>
              <a:rPr kumimoji="1" lang="en-US" altLang="ja-JP" dirty="0"/>
              <a:t>0</a:t>
            </a:r>
          </a:p>
        </p:txBody>
      </p:sp>
      <p:sp>
        <p:nvSpPr>
          <p:cNvPr id="2" name="テキスト プレースホルダー 16">
            <a:extLst>
              <a:ext uri="{FF2B5EF4-FFF2-40B4-BE49-F238E27FC236}">
                <a16:creationId xmlns:a16="http://schemas.microsoft.com/office/drawing/2014/main" id="{943ECFBF-B872-FDDE-3DB4-AA818BC80725}"/>
              </a:ext>
            </a:extLst>
          </p:cNvPr>
          <p:cNvSpPr>
            <a:spLocks noGrp="1"/>
          </p:cNvSpPr>
          <p:nvPr>
            <p:ph type="body" sz="quarter" idx="24" hasCustomPrompt="1"/>
          </p:nvPr>
        </p:nvSpPr>
        <p:spPr>
          <a:xfrm>
            <a:off x="1762125" y="3083494"/>
            <a:ext cx="10152000" cy="1836000"/>
          </a:xfrm>
          <a:prstGeom prst="rect">
            <a:avLst/>
          </a:prstGeom>
          <a:solidFill>
            <a:schemeClr val="bg1"/>
          </a:solidFill>
        </p:spPr>
        <p:txBody>
          <a:bodyPr anchor="t"/>
          <a:lstStyle>
            <a:lvl1pPr>
              <a:lnSpc>
                <a:spcPct val="100000"/>
              </a:lnSpc>
              <a:defRPr sz="4400" b="1">
                <a:solidFill>
                  <a:srgbClr val="FF0000"/>
                </a:solidFill>
              </a:defRPr>
            </a:lvl1pPr>
          </a:lstStyle>
          <a:p>
            <a:pPr lvl="0"/>
            <a:r>
              <a:rPr kumimoji="1" lang="en-US" altLang="ja-JP" dirty="0"/>
              <a:t>Answer Arial 44</a:t>
            </a:r>
          </a:p>
        </p:txBody>
      </p:sp>
    </p:spTree>
    <p:extLst>
      <p:ext uri="{BB962C8B-B14F-4D97-AF65-F5344CB8AC3E}">
        <p14:creationId xmlns:p14="http://schemas.microsoft.com/office/powerpoint/2010/main" val="940669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3" grpId="0">
        <p:tmplLst>
          <p:tmpl>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 grpId="0" animBg="1">
        <p:tmplLst>
          <p:tmpl>
            <p:tnLst>
              <p:par>
                <p:cTn presetID="10" presetClass="entr" presetSubtype="0" fill="hold" nodeType="click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500"/>
                        <p:tgtEl>
                          <p:spTgt spid="2"/>
                        </p:tgtEl>
                      </p:cBhvr>
                    </p:animEffect>
                  </p:childTnLst>
                </p:cTn>
              </p:par>
            </p:tnLst>
          </p:tmpl>
        </p:tmplLst>
      </p:bldP>
    </p:bldLst>
  </p:timing>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art1-2)_Q4,5_質問2行">
    <p:spTree>
      <p:nvGrpSpPr>
        <p:cNvPr id="1" name=""/>
        <p:cNvGrpSpPr/>
        <p:nvPr/>
      </p:nvGrpSpPr>
      <p:grpSpPr>
        <a:xfrm>
          <a:off x="0" y="0"/>
          <a:ext cx="0" cy="0"/>
          <a:chOff x="0" y="0"/>
          <a:chExt cx="0" cy="0"/>
        </a:xfrm>
      </p:grpSpPr>
      <p:sp>
        <p:nvSpPr>
          <p:cNvPr id="3" name="テキスト プレースホルダー 16">
            <a:extLst>
              <a:ext uri="{FF2B5EF4-FFF2-40B4-BE49-F238E27FC236}">
                <a16:creationId xmlns:a16="http://schemas.microsoft.com/office/drawing/2014/main" id="{D6A21AB2-D7B2-469F-7241-767D76E1B630}"/>
              </a:ext>
            </a:extLst>
          </p:cNvPr>
          <p:cNvSpPr>
            <a:spLocks noGrp="1"/>
          </p:cNvSpPr>
          <p:nvPr>
            <p:ph type="body" sz="quarter" idx="21" hasCustomPrompt="1"/>
          </p:nvPr>
        </p:nvSpPr>
        <p:spPr>
          <a:xfrm>
            <a:off x="1798125" y="4161829"/>
            <a:ext cx="9711701" cy="1044000"/>
          </a:xfrm>
          <a:prstGeom prst="roundRect">
            <a:avLst/>
          </a:prstGeom>
          <a:solidFill>
            <a:srgbClr val="D3EDFB"/>
          </a:solidFill>
        </p:spPr>
        <p:txBody>
          <a:bodyPr anchor="ctr"/>
          <a:lstStyle>
            <a:lvl1pPr>
              <a:defRPr sz="4400" b="1">
                <a:solidFill>
                  <a:srgbClr val="D3EDFB"/>
                </a:solidFill>
              </a:defRPr>
            </a:lvl1pPr>
          </a:lstStyle>
          <a:p>
            <a:pPr lvl="0"/>
            <a:r>
              <a:rPr kumimoji="1" lang="en-US" altLang="ja-JP" dirty="0"/>
              <a:t>.</a:t>
            </a:r>
          </a:p>
        </p:txBody>
      </p:sp>
      <p:sp>
        <p:nvSpPr>
          <p:cNvPr id="4" name="テキスト プレースホルダー 16">
            <a:extLst>
              <a:ext uri="{FF2B5EF4-FFF2-40B4-BE49-F238E27FC236}">
                <a16:creationId xmlns:a16="http://schemas.microsoft.com/office/drawing/2014/main" id="{74D44002-0825-C141-BE02-0E0B9D9AB6DB}"/>
              </a:ext>
            </a:extLst>
          </p:cNvPr>
          <p:cNvSpPr>
            <a:spLocks noGrp="1"/>
          </p:cNvSpPr>
          <p:nvPr>
            <p:ph type="body" sz="quarter" idx="25" hasCustomPrompt="1"/>
          </p:nvPr>
        </p:nvSpPr>
        <p:spPr>
          <a:xfrm>
            <a:off x="11509826" y="4161829"/>
            <a:ext cx="368299" cy="1066945"/>
          </a:xfrm>
          <a:prstGeom prst="rect">
            <a:avLst/>
          </a:prstGeom>
        </p:spPr>
        <p:txBody>
          <a:bodyPr anchor="b"/>
          <a:lstStyle>
            <a:lvl1pPr algn="ctr">
              <a:defRPr sz="4000" b="1"/>
            </a:lvl1pPr>
          </a:lstStyle>
          <a:p>
            <a:pPr lvl="0"/>
            <a:r>
              <a:rPr kumimoji="1" lang="en-US" altLang="ja-JP" dirty="0"/>
              <a:t>.</a:t>
            </a:r>
          </a:p>
        </p:txBody>
      </p:sp>
      <p:sp>
        <p:nvSpPr>
          <p:cNvPr id="2" name="テキスト プレースホルダー 16">
            <a:extLst>
              <a:ext uri="{FF2B5EF4-FFF2-40B4-BE49-F238E27FC236}">
                <a16:creationId xmlns:a16="http://schemas.microsoft.com/office/drawing/2014/main" id="{943ECFBF-B872-FDDE-3DB4-AA818BC80725}"/>
              </a:ext>
            </a:extLst>
          </p:cNvPr>
          <p:cNvSpPr>
            <a:spLocks noGrp="1"/>
          </p:cNvSpPr>
          <p:nvPr>
            <p:ph type="body" sz="quarter" idx="24" hasCustomPrompt="1"/>
          </p:nvPr>
        </p:nvSpPr>
        <p:spPr>
          <a:xfrm>
            <a:off x="1762125" y="3419397"/>
            <a:ext cx="10152000" cy="1836000"/>
          </a:xfrm>
          <a:prstGeom prst="rect">
            <a:avLst/>
          </a:prstGeom>
          <a:solidFill>
            <a:schemeClr val="bg1"/>
          </a:solidFill>
        </p:spPr>
        <p:txBody>
          <a:bodyPr anchor="t"/>
          <a:lstStyle>
            <a:lvl1pPr>
              <a:lnSpc>
                <a:spcPct val="100000"/>
              </a:lnSpc>
              <a:defRPr sz="4400" b="1">
                <a:solidFill>
                  <a:srgbClr val="FF0000"/>
                </a:solidFill>
              </a:defRPr>
            </a:lvl1pPr>
          </a:lstStyle>
          <a:p>
            <a:pPr lvl="0"/>
            <a:r>
              <a:rPr kumimoji="1" lang="en-US" altLang="ja-JP" dirty="0"/>
              <a:t>Answer Arial 44</a:t>
            </a:r>
          </a:p>
        </p:txBody>
      </p:sp>
      <p:sp>
        <p:nvSpPr>
          <p:cNvPr id="20" name="テキスト プレースホルダー 16">
            <a:extLst>
              <a:ext uri="{FF2B5EF4-FFF2-40B4-BE49-F238E27FC236}">
                <a16:creationId xmlns:a16="http://schemas.microsoft.com/office/drawing/2014/main" id="{F813E1E8-E144-5B27-5B62-6E233991066C}"/>
              </a:ext>
            </a:extLst>
          </p:cNvPr>
          <p:cNvSpPr>
            <a:spLocks noGrp="1"/>
          </p:cNvSpPr>
          <p:nvPr>
            <p:ph type="body" sz="quarter" idx="19" hasCustomPrompt="1"/>
          </p:nvPr>
        </p:nvSpPr>
        <p:spPr>
          <a:xfrm>
            <a:off x="1762125" y="3419400"/>
            <a:ext cx="10102850" cy="864000"/>
          </a:xfrm>
          <a:prstGeom prst="rect">
            <a:avLst/>
          </a:prstGeom>
          <a:solidFill>
            <a:schemeClr val="bg1"/>
          </a:solidFill>
        </p:spPr>
        <p:txBody>
          <a:bodyPr anchor="t"/>
          <a:lstStyle>
            <a:lvl1pPr>
              <a:lnSpc>
                <a:spcPct val="100000"/>
              </a:lnSpc>
              <a:defRPr sz="4400" b="1"/>
            </a:lvl1pPr>
          </a:lstStyle>
          <a:p>
            <a:pPr lvl="0"/>
            <a:r>
              <a:rPr kumimoji="1" lang="en-US" altLang="ja-JP" dirty="0"/>
              <a:t>Answer Arial 44</a:t>
            </a:r>
          </a:p>
        </p:txBody>
      </p:sp>
      <p:sp>
        <p:nvSpPr>
          <p:cNvPr id="28" name="テキスト プレースホルダー 16">
            <a:extLst>
              <a:ext uri="{FF2B5EF4-FFF2-40B4-BE49-F238E27FC236}">
                <a16:creationId xmlns:a16="http://schemas.microsoft.com/office/drawing/2014/main" id="{5EFA69E9-EA4D-09CC-CE16-8A0221833D0F}"/>
              </a:ext>
            </a:extLst>
          </p:cNvPr>
          <p:cNvSpPr>
            <a:spLocks noGrp="1"/>
          </p:cNvSpPr>
          <p:nvPr>
            <p:ph type="body" sz="quarter" idx="23" hasCustomPrompt="1"/>
          </p:nvPr>
        </p:nvSpPr>
        <p:spPr>
          <a:xfrm>
            <a:off x="559029" y="3419400"/>
            <a:ext cx="1203096" cy="864000"/>
          </a:xfrm>
          <a:prstGeom prst="rect">
            <a:avLst/>
          </a:prstGeom>
        </p:spPr>
        <p:txBody>
          <a:bodyPr anchor="t"/>
          <a:lstStyle>
            <a:lvl1pPr algn="r">
              <a:lnSpc>
                <a:spcPct val="100000"/>
              </a:lnSpc>
              <a:defRPr sz="4400" b="1"/>
            </a:lvl1pPr>
          </a:lstStyle>
          <a:p>
            <a:pPr lvl="0"/>
            <a:r>
              <a:rPr kumimoji="1" lang="en-US" altLang="ja-JP" dirty="0"/>
              <a:t>―</a:t>
            </a:r>
          </a:p>
        </p:txBody>
      </p:sp>
      <p:sp>
        <p:nvSpPr>
          <p:cNvPr id="22" name="メディア プレースホルダー 21">
            <a:extLst>
              <a:ext uri="{FF2B5EF4-FFF2-40B4-BE49-F238E27FC236}">
                <a16:creationId xmlns:a16="http://schemas.microsoft.com/office/drawing/2014/main" id="{792D4B01-2CC4-466D-AACA-B9F388D14B9C}"/>
              </a:ext>
            </a:extLst>
          </p:cNvPr>
          <p:cNvSpPr>
            <a:spLocks noGrp="1"/>
          </p:cNvSpPr>
          <p:nvPr>
            <p:ph type="media" sz="quarter" idx="13"/>
          </p:nvPr>
        </p:nvSpPr>
        <p:spPr>
          <a:xfrm>
            <a:off x="559029" y="1457595"/>
            <a:ext cx="486000" cy="486000"/>
          </a:xfrm>
          <a:prstGeom prst="rect">
            <a:avLst/>
          </a:prstGeom>
        </p:spPr>
        <p:txBody>
          <a:bodyPr anchor="ctr">
            <a:normAutofit/>
          </a:bodyPr>
          <a:lstStyle>
            <a:lvl1pPr algn="ctr">
              <a:defRPr sz="1000"/>
            </a:lvl1pPr>
          </a:lstStyle>
          <a:p>
            <a:endParaRPr kumimoji="1" lang="ja-JP" altLang="en-US" dirty="0"/>
          </a:p>
        </p:txBody>
      </p:sp>
      <p:sp>
        <p:nvSpPr>
          <p:cNvPr id="5" name="メディア プレースホルダー 4">
            <a:extLst>
              <a:ext uri="{FF2B5EF4-FFF2-40B4-BE49-F238E27FC236}">
                <a16:creationId xmlns:a16="http://schemas.microsoft.com/office/drawing/2014/main" id="{B6CB9A84-593A-41C1-9B8D-B37D1AA30069}"/>
              </a:ext>
            </a:extLst>
          </p:cNvPr>
          <p:cNvSpPr>
            <a:spLocks noGrp="1"/>
          </p:cNvSpPr>
          <p:nvPr>
            <p:ph type="media" sz="quarter" idx="16"/>
          </p:nvPr>
        </p:nvSpPr>
        <p:spPr>
          <a:xfrm>
            <a:off x="559029" y="4188841"/>
            <a:ext cx="486000" cy="486000"/>
          </a:xfrm>
          <a:prstGeom prst="rect">
            <a:avLst/>
          </a:prstGeom>
        </p:spPr>
        <p:txBody>
          <a:bodyPr>
            <a:normAutofit/>
          </a:bodyPr>
          <a:lstStyle>
            <a:lvl1pPr>
              <a:defRPr sz="1000"/>
            </a:lvl1pPr>
          </a:lstStyle>
          <a:p>
            <a:endParaRPr kumimoji="1" lang="ja-JP" altLang="en-US"/>
          </a:p>
        </p:txBody>
      </p:sp>
      <p:pic>
        <p:nvPicPr>
          <p:cNvPr id="8" name="図 7">
            <a:extLst>
              <a:ext uri="{FF2B5EF4-FFF2-40B4-BE49-F238E27FC236}">
                <a16:creationId xmlns:a16="http://schemas.microsoft.com/office/drawing/2014/main" id="{DC137D12-52C0-39C2-DA45-7FDD7EE30E50}"/>
              </a:ext>
            </a:extLst>
          </p:cNvPr>
          <p:cNvPicPr>
            <a:picLocks noChangeAspect="1"/>
          </p:cNvPicPr>
          <p:nvPr userDrawn="1"/>
        </p:nvPicPr>
        <p:blipFill>
          <a:blip r:embed="rId2"/>
          <a:stretch>
            <a:fillRect/>
          </a:stretch>
        </p:blipFill>
        <p:spPr>
          <a:xfrm>
            <a:off x="327532" y="560033"/>
            <a:ext cx="1434994" cy="720000"/>
          </a:xfrm>
          <a:prstGeom prst="rect">
            <a:avLst/>
          </a:prstGeom>
        </p:spPr>
      </p:pic>
      <p:sp>
        <p:nvSpPr>
          <p:cNvPr id="17" name="テキスト プレースホルダー 16">
            <a:extLst>
              <a:ext uri="{FF2B5EF4-FFF2-40B4-BE49-F238E27FC236}">
                <a16:creationId xmlns:a16="http://schemas.microsoft.com/office/drawing/2014/main" id="{73435D3C-C66E-B076-AB98-0613A2D012A0}"/>
              </a:ext>
            </a:extLst>
          </p:cNvPr>
          <p:cNvSpPr>
            <a:spLocks noGrp="1"/>
          </p:cNvSpPr>
          <p:nvPr>
            <p:ph type="body" sz="quarter" idx="17" hasCustomPrompt="1"/>
          </p:nvPr>
        </p:nvSpPr>
        <p:spPr>
          <a:xfrm>
            <a:off x="1762125" y="560388"/>
            <a:ext cx="10102850" cy="1440000"/>
          </a:xfrm>
          <a:prstGeom prst="rect">
            <a:avLst/>
          </a:prstGeom>
        </p:spPr>
        <p:txBody>
          <a:bodyPr/>
          <a:lstStyle>
            <a:lvl1pPr>
              <a:defRPr sz="4400" b="1"/>
            </a:lvl1pPr>
          </a:lstStyle>
          <a:p>
            <a:pPr lvl="0"/>
            <a:r>
              <a:rPr kumimoji="1" lang="en-US" altLang="ja-JP" dirty="0"/>
              <a:t>Question Arial 44</a:t>
            </a:r>
          </a:p>
        </p:txBody>
      </p:sp>
      <p:sp>
        <p:nvSpPr>
          <p:cNvPr id="27" name="テキスト プレースホルダー 16">
            <a:extLst>
              <a:ext uri="{FF2B5EF4-FFF2-40B4-BE49-F238E27FC236}">
                <a16:creationId xmlns:a16="http://schemas.microsoft.com/office/drawing/2014/main" id="{4EED4BE7-31BD-E7AA-CDAA-0AB6E0EC5959}"/>
              </a:ext>
            </a:extLst>
          </p:cNvPr>
          <p:cNvSpPr>
            <a:spLocks noGrp="1"/>
          </p:cNvSpPr>
          <p:nvPr>
            <p:ph type="body" sz="quarter" idx="22" hasCustomPrompt="1"/>
          </p:nvPr>
        </p:nvSpPr>
        <p:spPr>
          <a:xfrm>
            <a:off x="951167" y="570438"/>
            <a:ext cx="747159" cy="720000"/>
          </a:xfrm>
          <a:prstGeom prst="rect">
            <a:avLst/>
          </a:prstGeom>
        </p:spPr>
        <p:txBody>
          <a:bodyPr anchor="ctr">
            <a:noAutofit/>
          </a:bodyPr>
          <a:lstStyle>
            <a:lvl1pPr algn="ctr">
              <a:defRPr sz="4800" b="1">
                <a:solidFill>
                  <a:schemeClr val="bg1"/>
                </a:solidFill>
              </a:defRPr>
            </a:lvl1pPr>
          </a:lstStyle>
          <a:p>
            <a:pPr lvl="0"/>
            <a:r>
              <a:rPr kumimoji="1" lang="en-US" altLang="ja-JP" dirty="0"/>
              <a:t>0</a:t>
            </a:r>
          </a:p>
        </p:txBody>
      </p:sp>
      <p:sp>
        <p:nvSpPr>
          <p:cNvPr id="23" name="テキスト プレースホルダー 16">
            <a:extLst>
              <a:ext uri="{FF2B5EF4-FFF2-40B4-BE49-F238E27FC236}">
                <a16:creationId xmlns:a16="http://schemas.microsoft.com/office/drawing/2014/main" id="{B547C80C-E305-667B-2E4B-9C2A013F0E1E}"/>
              </a:ext>
            </a:extLst>
          </p:cNvPr>
          <p:cNvSpPr>
            <a:spLocks noGrp="1"/>
          </p:cNvSpPr>
          <p:nvPr>
            <p:ph type="body" sz="quarter" idx="20" hasCustomPrompt="1"/>
          </p:nvPr>
        </p:nvSpPr>
        <p:spPr>
          <a:xfrm>
            <a:off x="1762125" y="5238167"/>
            <a:ext cx="10102850" cy="1066945"/>
          </a:xfrm>
          <a:prstGeom prst="rect">
            <a:avLst/>
          </a:prstGeom>
        </p:spPr>
        <p:txBody>
          <a:bodyPr>
            <a:normAutofit/>
          </a:bodyPr>
          <a:lstStyle>
            <a:lvl1pPr>
              <a:defRPr sz="3200" b="0">
                <a:solidFill>
                  <a:srgbClr val="0A0ACC"/>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ja-JP" altLang="en-US" dirty="0"/>
              <a:t>和訳　ＭＳ Ｐゴシック </a:t>
            </a:r>
            <a:r>
              <a:rPr kumimoji="1" lang="en-US" altLang="ja-JP" dirty="0"/>
              <a:t>32</a:t>
            </a:r>
            <a:br>
              <a:rPr kumimoji="1" lang="en-US" altLang="ja-JP" dirty="0"/>
            </a:br>
            <a:endParaRPr kumimoji="1" lang="en-US" altLang="ja-JP" dirty="0"/>
          </a:p>
        </p:txBody>
      </p:sp>
      <p:sp>
        <p:nvSpPr>
          <p:cNvPr id="19" name="テキスト プレースホルダー 16">
            <a:extLst>
              <a:ext uri="{FF2B5EF4-FFF2-40B4-BE49-F238E27FC236}">
                <a16:creationId xmlns:a16="http://schemas.microsoft.com/office/drawing/2014/main" id="{82E9E3C0-25A7-E2E7-54F0-009E9ABFA5E4}"/>
              </a:ext>
            </a:extLst>
          </p:cNvPr>
          <p:cNvSpPr>
            <a:spLocks noGrp="1"/>
          </p:cNvSpPr>
          <p:nvPr>
            <p:ph type="body" sz="quarter" idx="18" hasCustomPrompt="1"/>
          </p:nvPr>
        </p:nvSpPr>
        <p:spPr>
          <a:xfrm>
            <a:off x="1762125" y="1996377"/>
            <a:ext cx="10102850" cy="720000"/>
          </a:xfrm>
          <a:prstGeom prst="rect">
            <a:avLst/>
          </a:prstGeom>
        </p:spPr>
        <p:txBody>
          <a:bodyPr>
            <a:normAutofit/>
          </a:bodyPr>
          <a:lstStyle>
            <a:lvl1pPr>
              <a:defRPr sz="3200" b="0">
                <a:solidFill>
                  <a:srgbClr val="0A0ACC"/>
                </a:solidFill>
              </a:defRPr>
            </a:lvl1pPr>
          </a:lstStyle>
          <a:p>
            <a:pPr lvl="0"/>
            <a:r>
              <a:rPr kumimoji="1" lang="ja-JP" altLang="en-US" dirty="0"/>
              <a:t>和訳　ＭＳ Ｐゴシック </a:t>
            </a:r>
            <a:r>
              <a:rPr kumimoji="1" lang="en-US" altLang="ja-JP" dirty="0"/>
              <a:t>32</a:t>
            </a:r>
          </a:p>
        </p:txBody>
      </p:sp>
    </p:spTree>
    <p:extLst>
      <p:ext uri="{BB962C8B-B14F-4D97-AF65-F5344CB8AC3E}">
        <p14:creationId xmlns:p14="http://schemas.microsoft.com/office/powerpoint/2010/main" val="352975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tmplLst>
          <p:tmpl>
            <p:tnLst>
              <p:par>
                <p:cTn presetID="10" presetClass="entr" presetSubtype="0" fill="hold" nodeType="click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500"/>
                        <p:tgtEl>
                          <p:spTgt spid="2"/>
                        </p:tgtEl>
                      </p:cBhvr>
                    </p:animEffect>
                  </p:childTnLst>
                </p:cTn>
              </p:par>
            </p:tnLst>
          </p:tmpl>
        </p:tmplLst>
      </p:bldP>
      <p:bldP spid="23" grpId="0">
        <p:tmplLst>
          <p:tmpl>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19" grpId="0">
        <p:tmplLst>
          <p:tmpl>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語彙・表現">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BE8C89-4D57-2B21-3A2F-244A43F0BEA0}"/>
              </a:ext>
            </a:extLst>
          </p:cNvPr>
          <p:cNvSpPr>
            <a:spLocks noGrp="1"/>
          </p:cNvSpPr>
          <p:nvPr>
            <p:ph type="title" hasCustomPrompt="1"/>
          </p:nvPr>
        </p:nvSpPr>
        <p:spPr>
          <a:xfrm>
            <a:off x="2228043" y="3429000"/>
            <a:ext cx="896471" cy="4139293"/>
          </a:xfrm>
        </p:spPr>
        <p:txBody>
          <a:bodyPr anchor="t">
            <a:noAutofit/>
          </a:bodyPr>
          <a:lstStyle>
            <a:lvl1pPr marL="0" indent="0" algn="l">
              <a:buFont typeface="Arial" panose="020B0604020202020204" pitchFamily="34" charset="0"/>
              <a:buNone/>
              <a:defRPr sz="6600" b="0">
                <a:solidFill>
                  <a:srgbClr val="FF0000"/>
                </a:solidFill>
                <a:latin typeface="+mn-lt"/>
                <a:cs typeface="Arial" panose="020B0604020202020204" pitchFamily="34" charset="0"/>
              </a:defRPr>
            </a:lvl1pPr>
          </a:lstStyle>
          <a:p>
            <a:r>
              <a:rPr kumimoji="1" lang="ja-JP" altLang="en-US" dirty="0"/>
              <a:t>①</a:t>
            </a:r>
          </a:p>
        </p:txBody>
      </p:sp>
      <p:sp>
        <p:nvSpPr>
          <p:cNvPr id="3" name="テキスト プレースホルダー 2">
            <a:extLst>
              <a:ext uri="{FF2B5EF4-FFF2-40B4-BE49-F238E27FC236}">
                <a16:creationId xmlns:a16="http://schemas.microsoft.com/office/drawing/2014/main" id="{C807F173-649A-A6D7-1604-F29991557C19}"/>
              </a:ext>
            </a:extLst>
          </p:cNvPr>
          <p:cNvSpPr>
            <a:spLocks noGrp="1"/>
          </p:cNvSpPr>
          <p:nvPr>
            <p:ph type="body" sz="half" idx="1" hasCustomPrompt="1"/>
          </p:nvPr>
        </p:nvSpPr>
        <p:spPr>
          <a:xfrm>
            <a:off x="1093695" y="552637"/>
            <a:ext cx="10582368" cy="2160000"/>
          </a:xfrm>
        </p:spPr>
        <p:txBody>
          <a:bodyPr anchor="ctr">
            <a:normAutofit/>
          </a:bodyPr>
          <a:lstStyle>
            <a:lvl1pPr marL="0" indent="0" algn="ctr">
              <a:buNone/>
              <a:defRPr sz="11500">
                <a:solidFill>
                  <a:srgbClr val="0A0ACC"/>
                </a:solidFill>
                <a:latin typeface="Arial" panose="020B0604020202020204" pitchFamily="34" charset="0"/>
                <a:cs typeface="Arial" panose="020B0604020202020204" pitchFamily="34" charset="0"/>
              </a:defRPr>
            </a:lvl1pPr>
            <a:lvl2pPr marL="457200" indent="0">
              <a:buNone/>
              <a:defRPr sz="2400">
                <a:latin typeface="Arial" panose="020B0604020202020204" pitchFamily="34" charset="0"/>
                <a:cs typeface="Arial" panose="020B0604020202020204" pitchFamily="34" charset="0"/>
              </a:defRPr>
            </a:lvl2pPr>
            <a:lvl3pPr marL="914400" indent="0">
              <a:buNone/>
              <a:defRPr sz="2000">
                <a:latin typeface="Arial" panose="020B0604020202020204" pitchFamily="34" charset="0"/>
                <a:cs typeface="Arial" panose="020B0604020202020204" pitchFamily="34" charset="0"/>
              </a:defRPr>
            </a:lvl3pPr>
            <a:lvl4pPr marL="1371600" indent="0">
              <a:buNone/>
              <a:defRPr sz="1800">
                <a:latin typeface="Arial" panose="020B0604020202020204" pitchFamily="34" charset="0"/>
                <a:cs typeface="Arial" panose="020B0604020202020204" pitchFamily="34" charset="0"/>
              </a:defRPr>
            </a:lvl4pPr>
            <a:lvl5pPr marL="1828800" indent="0">
              <a:buNone/>
              <a:defRPr sz="18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r>
              <a:rPr kumimoji="1" lang="ja-JP" altLang="en-US" dirty="0"/>
              <a:t>②</a:t>
            </a:r>
          </a:p>
        </p:txBody>
      </p:sp>
      <p:sp>
        <p:nvSpPr>
          <p:cNvPr id="4" name="テキスト プレースホルダー 3">
            <a:extLst>
              <a:ext uri="{FF2B5EF4-FFF2-40B4-BE49-F238E27FC236}">
                <a16:creationId xmlns:a16="http://schemas.microsoft.com/office/drawing/2014/main" id="{DC2EFA35-1001-9831-F590-13D2C8F59A0A}"/>
              </a:ext>
            </a:extLst>
          </p:cNvPr>
          <p:cNvSpPr>
            <a:spLocks noGrp="1"/>
          </p:cNvSpPr>
          <p:nvPr>
            <p:ph type="body" sz="half" idx="2" hasCustomPrompt="1"/>
          </p:nvPr>
        </p:nvSpPr>
        <p:spPr>
          <a:xfrm>
            <a:off x="5019675" y="2716304"/>
            <a:ext cx="2457450" cy="3589059"/>
          </a:xfrm>
        </p:spPr>
        <p:txBody>
          <a:bodyPr>
            <a:normAutofit/>
          </a:bodyPr>
          <a:lstStyle>
            <a:lvl1pPr marL="0" indent="0" algn="ctr">
              <a:buNone/>
              <a:defRPr sz="13800" b="1">
                <a:latin typeface="Arial" panose="020B0604020202020204" pitchFamily="34" charset="0"/>
                <a:cs typeface="Arial" panose="020B0604020202020204" pitchFamily="34" charset="0"/>
              </a:defRPr>
            </a:lvl1pPr>
            <a:lvl2pPr marL="457200" indent="0">
              <a:buNone/>
              <a:defRPr sz="2400">
                <a:latin typeface="Arial" panose="020B0604020202020204" pitchFamily="34" charset="0"/>
                <a:cs typeface="Arial" panose="020B0604020202020204" pitchFamily="34" charset="0"/>
              </a:defRPr>
            </a:lvl2pPr>
            <a:lvl3pPr marL="914400" indent="0">
              <a:buNone/>
              <a:defRPr sz="2000">
                <a:latin typeface="Arial" panose="020B0604020202020204" pitchFamily="34" charset="0"/>
                <a:cs typeface="Arial" panose="020B0604020202020204" pitchFamily="34" charset="0"/>
              </a:defRPr>
            </a:lvl3pPr>
            <a:lvl4pPr marL="1371600" indent="0">
              <a:buNone/>
              <a:defRPr sz="1800">
                <a:latin typeface="Arial" panose="020B0604020202020204" pitchFamily="34" charset="0"/>
                <a:cs typeface="Arial" panose="020B0604020202020204" pitchFamily="34" charset="0"/>
              </a:defRPr>
            </a:lvl4pPr>
            <a:lvl5pPr marL="1828800" indent="0">
              <a:buNone/>
              <a:defRPr sz="18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kumimoji="1" lang="ja-JP" altLang="en-US" dirty="0"/>
              <a:t>③</a:t>
            </a:r>
          </a:p>
        </p:txBody>
      </p:sp>
      <p:sp>
        <p:nvSpPr>
          <p:cNvPr id="8" name="メディア プレースホルダー 15">
            <a:extLst>
              <a:ext uri="{FF2B5EF4-FFF2-40B4-BE49-F238E27FC236}">
                <a16:creationId xmlns:a16="http://schemas.microsoft.com/office/drawing/2014/main" id="{98C9E3FF-4B80-F8CD-52D0-C384E80DF721}"/>
              </a:ext>
            </a:extLst>
          </p:cNvPr>
          <p:cNvSpPr>
            <a:spLocks noGrp="1"/>
          </p:cNvSpPr>
          <p:nvPr>
            <p:ph type="media" sz="quarter" idx="17"/>
          </p:nvPr>
        </p:nvSpPr>
        <p:spPr>
          <a:xfrm>
            <a:off x="608060" y="6190304"/>
            <a:ext cx="486000" cy="486000"/>
          </a:xfrm>
        </p:spPr>
        <p:txBody>
          <a:bodyPr anchor="ctr">
            <a:normAutofit/>
          </a:bodyPr>
          <a:lstStyle>
            <a:lvl1pPr algn="ctr">
              <a:defRPr sz="1000"/>
            </a:lvl1pPr>
          </a:lstStyle>
          <a:p>
            <a:endParaRPr kumimoji="1" lang="ja-JP" altLang="en-US"/>
          </a:p>
        </p:txBody>
      </p:sp>
      <p:pic>
        <p:nvPicPr>
          <p:cNvPr id="6" name="図 5">
            <a:extLst>
              <a:ext uri="{FF2B5EF4-FFF2-40B4-BE49-F238E27FC236}">
                <a16:creationId xmlns:a16="http://schemas.microsoft.com/office/drawing/2014/main" id="{7DF4DD85-1486-F74E-D962-0791B5258B4F}"/>
              </a:ext>
            </a:extLst>
          </p:cNvPr>
          <p:cNvPicPr>
            <a:picLocks noChangeAspect="1"/>
          </p:cNvPicPr>
          <p:nvPr userDrawn="1"/>
        </p:nvPicPr>
        <p:blipFill>
          <a:blip r:embed="rId2"/>
          <a:stretch>
            <a:fillRect/>
          </a:stretch>
        </p:blipFill>
        <p:spPr>
          <a:xfrm>
            <a:off x="851060" y="326935"/>
            <a:ext cx="9926435" cy="447737"/>
          </a:xfrm>
          <a:prstGeom prst="rect">
            <a:avLst/>
          </a:prstGeom>
        </p:spPr>
      </p:pic>
      <p:pic>
        <p:nvPicPr>
          <p:cNvPr id="9" name="図 8">
            <a:extLst>
              <a:ext uri="{FF2B5EF4-FFF2-40B4-BE49-F238E27FC236}">
                <a16:creationId xmlns:a16="http://schemas.microsoft.com/office/drawing/2014/main" id="{709CED5F-E4F1-EE0C-7761-F0AC1FD716F2}"/>
              </a:ext>
            </a:extLst>
          </p:cNvPr>
          <p:cNvPicPr>
            <a:picLocks noChangeAspect="1"/>
          </p:cNvPicPr>
          <p:nvPr userDrawn="1"/>
        </p:nvPicPr>
        <p:blipFill>
          <a:blip r:embed="rId3"/>
          <a:stretch>
            <a:fillRect/>
          </a:stretch>
        </p:blipFill>
        <p:spPr>
          <a:xfrm>
            <a:off x="6874062" y="1568146"/>
            <a:ext cx="5518686" cy="3281792"/>
          </a:xfrm>
          <a:prstGeom prst="rect">
            <a:avLst/>
          </a:prstGeom>
        </p:spPr>
      </p:pic>
    </p:spTree>
    <p:extLst>
      <p:ext uri="{BB962C8B-B14F-4D97-AF65-F5344CB8AC3E}">
        <p14:creationId xmlns:p14="http://schemas.microsoft.com/office/powerpoint/2010/main" val="1640710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left)">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Lst>
  </p:timing>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art1-本文の内容を学ぼう-扉">
    <p:spTree>
      <p:nvGrpSpPr>
        <p:cNvPr id="1" name=""/>
        <p:cNvGrpSpPr/>
        <p:nvPr/>
      </p:nvGrpSpPr>
      <p:grpSpPr>
        <a:xfrm>
          <a:off x="0" y="0"/>
          <a:ext cx="0" cy="0"/>
          <a:chOff x="0" y="0"/>
          <a:chExt cx="0" cy="0"/>
        </a:xfrm>
      </p:grpSpPr>
      <p:sp>
        <p:nvSpPr>
          <p:cNvPr id="17" name="角丸四角形吹き出し 3">
            <a:extLst>
              <a:ext uri="{FF2B5EF4-FFF2-40B4-BE49-F238E27FC236}">
                <a16:creationId xmlns:a16="http://schemas.microsoft.com/office/drawing/2014/main" id="{8B3B005B-A4C8-2A40-E946-EB2DF24376F8}"/>
              </a:ext>
            </a:extLst>
          </p:cNvPr>
          <p:cNvSpPr/>
          <p:nvPr userDrawn="1"/>
        </p:nvSpPr>
        <p:spPr>
          <a:xfrm>
            <a:off x="334962" y="570014"/>
            <a:ext cx="10031782" cy="3420364"/>
          </a:xfrm>
          <a:prstGeom prst="wedgeRoundRectCallout">
            <a:avLst>
              <a:gd name="adj1" fmla="val 38075"/>
              <a:gd name="adj2" fmla="val 56396"/>
              <a:gd name="adj3" fmla="val 16667"/>
            </a:avLst>
          </a:prstGeom>
          <a:solidFill>
            <a:srgbClr val="FFFFF3"/>
          </a:solidFill>
          <a:ln w="50800">
            <a:solidFill>
              <a:srgbClr val="EF858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1" lang="ja-JP" altLang="en-US" sz="11600" b="1" i="0" u="none" strike="noStrike" kern="1200" cap="none" spc="-300" normalizeH="0" baseline="0" noProof="0" dirty="0">
              <a:ln w="9525">
                <a:solidFill>
                  <a:srgbClr val="764F2C"/>
                </a:solidFill>
                <a:prstDash val="lgDash"/>
              </a:ln>
              <a:solidFill>
                <a:srgbClr val="764F2C"/>
              </a:solidFill>
              <a:effectLst/>
              <a:uLnTx/>
              <a:uFillTx/>
              <a:latin typeface="Ink Free" panose="03080402000500000000" pitchFamily="66" charset="0"/>
              <a:ea typeface="游ゴシック" panose="020B0400000000000000" pitchFamily="50" charset="-128"/>
              <a:cs typeface="+mn-cs"/>
            </a:endParaRPr>
          </a:p>
        </p:txBody>
      </p:sp>
      <p:sp>
        <p:nvSpPr>
          <p:cNvPr id="3" name="角丸四角形吹き出し 3">
            <a:extLst>
              <a:ext uri="{FF2B5EF4-FFF2-40B4-BE49-F238E27FC236}">
                <a16:creationId xmlns:a16="http://schemas.microsoft.com/office/drawing/2014/main" id="{D0617D5F-2143-F860-9DB9-5997B2784408}"/>
              </a:ext>
            </a:extLst>
          </p:cNvPr>
          <p:cNvSpPr/>
          <p:nvPr userDrawn="1"/>
        </p:nvSpPr>
        <p:spPr>
          <a:xfrm>
            <a:off x="388121" y="686977"/>
            <a:ext cx="9585219" cy="3420364"/>
          </a:xfrm>
          <a:prstGeom prst="rect">
            <a:avLst/>
          </a:prstGeom>
          <a:noFill/>
          <a:ln w="508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ja-JP" sz="13000" b="1" i="0" u="none" strike="noStrike" kern="1200" cap="none" spc="-300" normalizeH="0" baseline="0" noProof="0" dirty="0">
                <a:ln w="190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Let’s</a:t>
            </a:r>
            <a:r>
              <a:rPr kumimoji="1" lang="en-US" altLang="ja-JP" sz="9600" b="1" i="0" u="none" strike="noStrike" kern="1200" cap="none" spc="-300" normalizeH="0" baseline="0" noProof="0" dirty="0">
                <a:ln w="190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 </a:t>
            </a:r>
            <a:r>
              <a:rPr kumimoji="1" lang="en-US" altLang="ja-JP" sz="13000" b="1" i="0" u="none" strike="noStrike" kern="1200" cap="none" spc="-300" normalizeH="0" baseline="0" noProof="0" dirty="0">
                <a:ln w="190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check </a:t>
            </a:r>
            <a:br>
              <a:rPr kumimoji="1" lang="en-US" altLang="ja-JP" sz="13000" b="1" i="0" u="none" strike="noStrike" kern="1200" cap="none" spc="-300" normalizeH="0" baseline="0" noProof="0" dirty="0">
                <a:ln w="190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br>
            <a:r>
              <a:rPr kumimoji="1" lang="en-US" altLang="ja-JP" sz="13000" b="1" i="0" u="none" strike="noStrike" kern="1200" cap="none" spc="-300" normalizeH="0" baseline="0" noProof="0" dirty="0">
                <a:ln w="190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the</a:t>
            </a:r>
            <a:r>
              <a:rPr kumimoji="1" lang="en-US" altLang="ja-JP" sz="9600" b="1" i="0" u="none" strike="noStrike" kern="1200" cap="none" spc="-300" normalizeH="0" baseline="0" noProof="0" dirty="0">
                <a:ln w="190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 </a:t>
            </a:r>
            <a:r>
              <a:rPr kumimoji="1" lang="en-US" altLang="ja-JP" sz="13000" b="1" i="0" u="none" strike="noStrike" kern="1200" cap="none" spc="-300" normalizeH="0" baseline="0" noProof="0" dirty="0">
                <a:ln w="190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sentences!</a:t>
            </a:r>
            <a:endParaRPr kumimoji="1" lang="ja-JP" altLang="en-US" sz="13000" b="1" i="0" u="none" strike="noStrike" kern="1200" cap="none" spc="-300" normalizeH="0" baseline="0" noProof="0" dirty="0">
              <a:ln w="190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endParaRPr>
          </a:p>
        </p:txBody>
      </p:sp>
      <p:pic>
        <p:nvPicPr>
          <p:cNvPr id="14" name="図 13">
            <a:extLst>
              <a:ext uri="{FF2B5EF4-FFF2-40B4-BE49-F238E27FC236}">
                <a16:creationId xmlns:a16="http://schemas.microsoft.com/office/drawing/2014/main" id="{29EC3D40-5627-CA0C-0414-A2C5FA0475AC}"/>
              </a:ext>
            </a:extLst>
          </p:cNvPr>
          <p:cNvPicPr>
            <a:picLocks noChangeAspect="1"/>
          </p:cNvPicPr>
          <p:nvPr userDrawn="1"/>
        </p:nvPicPr>
        <p:blipFill>
          <a:blip r:embed="rId2"/>
          <a:stretch>
            <a:fillRect/>
          </a:stretch>
        </p:blipFill>
        <p:spPr>
          <a:xfrm>
            <a:off x="9624248" y="2540469"/>
            <a:ext cx="2382380" cy="4021630"/>
          </a:xfrm>
          <a:prstGeom prst="rect">
            <a:avLst/>
          </a:prstGeom>
        </p:spPr>
      </p:pic>
    </p:spTree>
    <p:extLst>
      <p:ext uri="{BB962C8B-B14F-4D97-AF65-F5344CB8AC3E}">
        <p14:creationId xmlns:p14="http://schemas.microsoft.com/office/powerpoint/2010/main" val="2379158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art1_リピートしよう-扉">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02F3F7CD-6D28-5C74-0F9D-E14903F23BA9}"/>
              </a:ext>
            </a:extLst>
          </p:cNvPr>
          <p:cNvSpPr/>
          <p:nvPr userDrawn="1"/>
        </p:nvSpPr>
        <p:spPr>
          <a:xfrm>
            <a:off x="0" y="0"/>
            <a:ext cx="12192000" cy="6549656"/>
          </a:xfrm>
          <a:prstGeom prst="rect">
            <a:avLst/>
          </a:prstGeom>
          <a:solidFill>
            <a:srgbClr val="FFFF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角丸四角形吹き出し 3">
            <a:extLst>
              <a:ext uri="{FF2B5EF4-FFF2-40B4-BE49-F238E27FC236}">
                <a16:creationId xmlns:a16="http://schemas.microsoft.com/office/drawing/2014/main" id="{8B3B005B-A4C8-2A40-E946-EB2DF24376F8}"/>
              </a:ext>
            </a:extLst>
          </p:cNvPr>
          <p:cNvSpPr/>
          <p:nvPr userDrawn="1"/>
        </p:nvSpPr>
        <p:spPr>
          <a:xfrm>
            <a:off x="1047308" y="559382"/>
            <a:ext cx="9037675" cy="3629846"/>
          </a:xfrm>
          <a:prstGeom prst="wedgeRoundRectCallout">
            <a:avLst>
              <a:gd name="adj1" fmla="val 38075"/>
              <a:gd name="adj2" fmla="val 56396"/>
              <a:gd name="adj3" fmla="val 16667"/>
            </a:avLst>
          </a:prstGeom>
          <a:solidFill>
            <a:schemeClr val="bg1"/>
          </a:solidFill>
          <a:ln w="50800">
            <a:solidFill>
              <a:srgbClr val="EF858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3900" b="1" i="0" u="none" strike="noStrike" kern="1200" cap="none" spc="-300" normalizeH="0" baseline="0" noProof="0" dirty="0">
              <a:ln w="12700">
                <a:solidFill>
                  <a:srgbClr val="764F2C"/>
                </a:solidFill>
                <a:prstDash val="lgDash"/>
              </a:ln>
              <a:solidFill>
                <a:srgbClr val="764F2C"/>
              </a:solidFill>
              <a:effectLst/>
              <a:uLnTx/>
              <a:uFillTx/>
              <a:latin typeface="Ink Free" panose="03080402000500000000" pitchFamily="66" charset="0"/>
              <a:ea typeface="游ゴシック" panose="020B0400000000000000" pitchFamily="50" charset="-128"/>
              <a:cs typeface="+mn-cs"/>
            </a:endParaRPr>
          </a:p>
        </p:txBody>
      </p:sp>
      <p:pic>
        <p:nvPicPr>
          <p:cNvPr id="6" name="図 5">
            <a:extLst>
              <a:ext uri="{FF2B5EF4-FFF2-40B4-BE49-F238E27FC236}">
                <a16:creationId xmlns:a16="http://schemas.microsoft.com/office/drawing/2014/main" id="{6A97F2A3-71D3-4EB9-8E73-04E1ECD14F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952188" y="2374305"/>
            <a:ext cx="2931042" cy="4034782"/>
          </a:xfrm>
          <a:prstGeom prst="rect">
            <a:avLst/>
          </a:prstGeom>
        </p:spPr>
      </p:pic>
      <p:sp>
        <p:nvSpPr>
          <p:cNvPr id="7" name="角丸四角形吹き出し 3">
            <a:extLst>
              <a:ext uri="{FF2B5EF4-FFF2-40B4-BE49-F238E27FC236}">
                <a16:creationId xmlns:a16="http://schemas.microsoft.com/office/drawing/2014/main" id="{2144E0C2-7A8A-A682-9D78-F61159DE5BBB}"/>
              </a:ext>
            </a:extLst>
          </p:cNvPr>
          <p:cNvSpPr/>
          <p:nvPr userDrawn="1"/>
        </p:nvSpPr>
        <p:spPr>
          <a:xfrm>
            <a:off x="1047308" y="744280"/>
            <a:ext cx="9037675" cy="3743205"/>
          </a:xfrm>
          <a:prstGeom prst="rect">
            <a:avLst/>
          </a:prstGeom>
          <a:noFill/>
          <a:ln w="508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70000"/>
              </a:lnSpc>
              <a:spcBef>
                <a:spcPts val="0"/>
              </a:spcBef>
              <a:spcAft>
                <a:spcPts val="0"/>
              </a:spcAft>
              <a:buClrTx/>
              <a:buSzTx/>
              <a:buFontTx/>
              <a:buNone/>
              <a:tabLst/>
              <a:defRPr/>
            </a:pPr>
            <a:r>
              <a:rPr kumimoji="1" lang="en-US" altLang="ja-JP" sz="15000" b="1" i="0" u="none" strike="noStrike" kern="1200" cap="none" spc="-300" normalizeH="0" baseline="0" noProof="0" dirty="0">
                <a:ln w="19050">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Repeating practice!</a:t>
            </a:r>
            <a:endParaRPr kumimoji="1" lang="ja-JP" altLang="en-US" sz="15000" b="1" i="0" u="none" strike="noStrike" kern="1200" cap="none" spc="-300" normalizeH="0" baseline="0" noProof="0" dirty="0">
              <a:ln w="19050">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endParaRPr>
          </a:p>
        </p:txBody>
      </p:sp>
    </p:spTree>
    <p:extLst>
      <p:ext uri="{BB962C8B-B14F-4D97-AF65-F5344CB8AC3E}">
        <p14:creationId xmlns:p14="http://schemas.microsoft.com/office/powerpoint/2010/main" val="3642773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スライドショー２">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D659766-0F39-D259-0837-3C9B041D2203}"/>
              </a:ext>
            </a:extLst>
          </p:cNvPr>
          <p:cNvPicPr>
            <a:picLocks noChangeAspect="1"/>
          </p:cNvPicPr>
          <p:nvPr userDrawn="1"/>
        </p:nvPicPr>
        <p:blipFill>
          <a:blip r:embed="rId2"/>
          <a:stretch>
            <a:fillRect/>
          </a:stretch>
        </p:blipFill>
        <p:spPr>
          <a:xfrm>
            <a:off x="312128" y="42379"/>
            <a:ext cx="11567744" cy="6480970"/>
          </a:xfrm>
          <a:prstGeom prst="rect">
            <a:avLst/>
          </a:prstGeom>
        </p:spPr>
      </p:pic>
      <p:pic>
        <p:nvPicPr>
          <p:cNvPr id="6" name="図 5">
            <a:extLst>
              <a:ext uri="{FF2B5EF4-FFF2-40B4-BE49-F238E27FC236}">
                <a16:creationId xmlns:a16="http://schemas.microsoft.com/office/drawing/2014/main" id="{263631E5-898F-D9E1-E942-9D4BCBBDC12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b="26285"/>
          <a:stretch/>
        </p:blipFill>
        <p:spPr>
          <a:xfrm>
            <a:off x="312128" y="6491661"/>
            <a:ext cx="11879872" cy="366339"/>
          </a:xfrm>
          <a:prstGeom prst="rect">
            <a:avLst/>
          </a:prstGeom>
        </p:spPr>
      </p:pic>
    </p:spTree>
    <p:extLst>
      <p:ext uri="{BB962C8B-B14F-4D97-AF65-F5344CB8AC3E}">
        <p14:creationId xmlns:p14="http://schemas.microsoft.com/office/powerpoint/2010/main" val="375918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art1-上-最後">
    <p:spTree>
      <p:nvGrpSpPr>
        <p:cNvPr id="1" name=""/>
        <p:cNvGrpSpPr/>
        <p:nvPr/>
      </p:nvGrpSpPr>
      <p:grpSpPr>
        <a:xfrm>
          <a:off x="0" y="0"/>
          <a:ext cx="0" cy="0"/>
          <a:chOff x="0" y="0"/>
          <a:chExt cx="0" cy="0"/>
        </a:xfrm>
      </p:grpSpPr>
      <p:sp>
        <p:nvSpPr>
          <p:cNvPr id="2" name="角丸四角形吹き出し 3">
            <a:extLst>
              <a:ext uri="{FF2B5EF4-FFF2-40B4-BE49-F238E27FC236}">
                <a16:creationId xmlns:a16="http://schemas.microsoft.com/office/drawing/2014/main" id="{54F896C6-A751-6C70-04F0-A3FE5441AB3D}"/>
              </a:ext>
            </a:extLst>
          </p:cNvPr>
          <p:cNvSpPr/>
          <p:nvPr userDrawn="1"/>
        </p:nvSpPr>
        <p:spPr>
          <a:xfrm>
            <a:off x="714154" y="323850"/>
            <a:ext cx="10763692" cy="4591050"/>
          </a:xfrm>
          <a:prstGeom prst="rect">
            <a:avLst/>
          </a:prstGeom>
          <a:noFill/>
          <a:ln w="508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82550" h="38100" prst="coolSlant"/>
            </a:sp3d>
          </a:bodyPr>
          <a:lstStyle/>
          <a:p>
            <a:pPr marL="0" marR="0" lvl="0" indent="0" algn="ctr" defTabSz="914400" rtl="0" eaLnBrk="1" fontAlgn="auto" latinLnBrk="0" hangingPunct="1">
              <a:lnSpc>
                <a:spcPct val="70000"/>
              </a:lnSpc>
              <a:spcBef>
                <a:spcPts val="0"/>
              </a:spcBef>
              <a:spcAft>
                <a:spcPts val="0"/>
              </a:spcAft>
              <a:buClrTx/>
              <a:buSzTx/>
              <a:buFontTx/>
              <a:buNone/>
              <a:tabLst/>
              <a:defRPr/>
            </a:pPr>
            <a:r>
              <a:rPr kumimoji="1" lang="en-US" altLang="ja-JP" sz="18000" b="1" i="0" u="none" strike="noStrike" kern="1200" cap="none" spc="-300" normalizeH="0" baseline="0" noProof="0" dirty="0">
                <a:ln w="19050">
                  <a:noFill/>
                  <a:prstDash val="dashDot"/>
                </a:ln>
                <a:solidFill>
                  <a:srgbClr val="FF0066"/>
                </a:solidFill>
                <a:effectLst/>
                <a:uLnTx/>
                <a:uFillTx/>
                <a:latin typeface="Rockwell Condensed" panose="02060603050405020104" pitchFamily="18" charset="0"/>
                <a:ea typeface="STXingkai" panose="02010800040101010101" pitchFamily="2" charset="-122"/>
                <a:cs typeface="+mn-cs"/>
              </a:rPr>
              <a:t>Well done!!</a:t>
            </a:r>
            <a:endParaRPr kumimoji="1" lang="ja-JP" altLang="en-US" sz="18000" b="1" i="0" u="none" strike="noStrike" kern="1200" cap="none" spc="-300" normalizeH="0" baseline="0" noProof="0" dirty="0">
              <a:ln w="19050">
                <a:noFill/>
                <a:prstDash val="dashDot"/>
              </a:ln>
              <a:solidFill>
                <a:srgbClr val="FF0066"/>
              </a:solidFill>
              <a:effectLst/>
              <a:uLnTx/>
              <a:uFillTx/>
              <a:latin typeface="Rockwell Condensed" panose="02060603050405020104" pitchFamily="18" charset="0"/>
              <a:ea typeface="STXingkai" panose="02010800040101010101" pitchFamily="2" charset="-122"/>
              <a:cs typeface="+mn-cs"/>
            </a:endParaRPr>
          </a:p>
        </p:txBody>
      </p:sp>
      <p:pic>
        <p:nvPicPr>
          <p:cNvPr id="4" name="図 3">
            <a:extLst>
              <a:ext uri="{FF2B5EF4-FFF2-40B4-BE49-F238E27FC236}">
                <a16:creationId xmlns:a16="http://schemas.microsoft.com/office/drawing/2014/main" id="{6013613B-EE9A-0391-842E-670093B9BA8B}"/>
              </a:ext>
            </a:extLst>
          </p:cNvPr>
          <p:cNvPicPr>
            <a:picLocks noChangeAspect="1"/>
          </p:cNvPicPr>
          <p:nvPr userDrawn="1"/>
        </p:nvPicPr>
        <p:blipFill>
          <a:blip r:embed="rId2"/>
          <a:srcRect l="10844" t="939" r="6052" b="82"/>
          <a:stretch/>
        </p:blipFill>
        <p:spPr>
          <a:xfrm>
            <a:off x="8610184" y="3401090"/>
            <a:ext cx="2105883" cy="3027620"/>
          </a:xfrm>
          <a:prstGeom prst="rect">
            <a:avLst/>
          </a:prstGeom>
        </p:spPr>
      </p:pic>
    </p:spTree>
    <p:extLst>
      <p:ext uri="{BB962C8B-B14F-4D97-AF65-F5344CB8AC3E}">
        <p14:creationId xmlns:p14="http://schemas.microsoft.com/office/powerpoint/2010/main" val="575998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par>
                                <p:cTn id="11" presetID="3" presetClass="emph" presetSubtype="10" fill="hold" nodeType="withEffect">
                                  <p:stCondLst>
                                    <p:cond delay="0"/>
                                  </p:stCondLst>
                                  <p:iterate type="lt">
                                    <p:tmPct val="0"/>
                                  </p:iterate>
                                  <p:childTnLst>
                                    <p:animClr clrSpc="hsl" dir="ccw">
                                      <p:cBhvr override="childStyle">
                                        <p:cTn id="12" dur="2000" fill="hold"/>
                                        <p:tgtEl>
                                          <p:spTgt spid="2"/>
                                        </p:tgtEl>
                                        <p:attrNameLst>
                                          <p:attrName>style.color</p:attrName>
                                        </p:attrNameLst>
                                      </p:cBhvr>
                                      <p:to>
                                        <a:srgbClr val="FF0066"/>
                                      </p:to>
                                    </p:animClr>
                                  </p:childTnLst>
                                </p:cTn>
                              </p:par>
                              <p:par>
                                <p:cTn id="13" presetID="32" presetClass="emph" presetSubtype="0" fill="hold" nodeType="withEffect">
                                  <p:stCondLst>
                                    <p:cond delay="0"/>
                                  </p:stCondLst>
                                  <p:childTnLst>
                                    <p:animRot by="120000">
                                      <p:cBhvr>
                                        <p:cTn id="14" dur="200" fill="hold">
                                          <p:stCondLst>
                                            <p:cond delay="0"/>
                                          </p:stCondLst>
                                        </p:cTn>
                                        <p:tgtEl>
                                          <p:spTgt spid="4"/>
                                        </p:tgtEl>
                                        <p:attrNameLst>
                                          <p:attrName>r</p:attrName>
                                        </p:attrNameLst>
                                      </p:cBhvr>
                                    </p:animRot>
                                    <p:animRot by="-240000">
                                      <p:cBhvr>
                                        <p:cTn id="15" dur="400" fill="hold">
                                          <p:stCondLst>
                                            <p:cond delay="400"/>
                                          </p:stCondLst>
                                        </p:cTn>
                                        <p:tgtEl>
                                          <p:spTgt spid="4"/>
                                        </p:tgtEl>
                                        <p:attrNameLst>
                                          <p:attrName>r</p:attrName>
                                        </p:attrNameLst>
                                      </p:cBhvr>
                                    </p:animRot>
                                    <p:animRot by="240000">
                                      <p:cBhvr>
                                        <p:cTn id="16" dur="400" fill="hold">
                                          <p:stCondLst>
                                            <p:cond delay="800"/>
                                          </p:stCondLst>
                                        </p:cTn>
                                        <p:tgtEl>
                                          <p:spTgt spid="4"/>
                                        </p:tgtEl>
                                        <p:attrNameLst>
                                          <p:attrName>r</p:attrName>
                                        </p:attrNameLst>
                                      </p:cBhvr>
                                    </p:animRot>
                                    <p:animRot by="-240000">
                                      <p:cBhvr>
                                        <p:cTn id="17" dur="400" fill="hold">
                                          <p:stCondLst>
                                            <p:cond delay="1200"/>
                                          </p:stCondLst>
                                        </p:cTn>
                                        <p:tgtEl>
                                          <p:spTgt spid="4"/>
                                        </p:tgtEl>
                                        <p:attrNameLst>
                                          <p:attrName>r</p:attrName>
                                        </p:attrNameLst>
                                      </p:cBhvr>
                                    </p:animRot>
                                    <p:animRot by="120000">
                                      <p:cBhvr>
                                        <p:cTn id="18" dur="400" fill="hold">
                                          <p:stCondLst>
                                            <p:cond delay="16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rt1-Sentence-対話文40×3">
    <p:spTree>
      <p:nvGrpSpPr>
        <p:cNvPr id="1" name=""/>
        <p:cNvGrpSpPr/>
        <p:nvPr/>
      </p:nvGrpSpPr>
      <p:grpSpPr>
        <a:xfrm>
          <a:off x="0" y="0"/>
          <a:ext cx="0" cy="0"/>
          <a:chOff x="0" y="0"/>
          <a:chExt cx="0" cy="0"/>
        </a:xfrm>
      </p:grpSpPr>
      <p:sp>
        <p:nvSpPr>
          <p:cNvPr id="12" name="テキスト プレースホルダー 11">
            <a:extLst>
              <a:ext uri="{FF2B5EF4-FFF2-40B4-BE49-F238E27FC236}">
                <a16:creationId xmlns:a16="http://schemas.microsoft.com/office/drawing/2014/main" id="{9B59EA42-5839-D100-26C8-0706D9D1A44E}"/>
              </a:ext>
            </a:extLst>
          </p:cNvPr>
          <p:cNvSpPr>
            <a:spLocks noGrp="1"/>
          </p:cNvSpPr>
          <p:nvPr>
            <p:ph type="body" sz="quarter" idx="10" hasCustomPrompt="1"/>
          </p:nvPr>
        </p:nvSpPr>
        <p:spPr>
          <a:xfrm>
            <a:off x="156000" y="563484"/>
            <a:ext cx="907256" cy="720000"/>
          </a:xfrm>
        </p:spPr>
        <p:txBody>
          <a:bodyPr>
            <a:normAutofit/>
          </a:bodyPr>
          <a:lstStyle>
            <a:lvl1pPr algn="r">
              <a:lnSpc>
                <a:spcPct val="100000"/>
              </a:lnSpc>
              <a:defRPr sz="4000" b="1" spc="0" baseline="0"/>
            </a:lvl1pPr>
          </a:lstStyle>
          <a:p>
            <a:pPr lvl="0"/>
            <a:r>
              <a:rPr kumimoji="1" lang="en-US" altLang="ja-JP" dirty="0"/>
              <a:t>A:</a:t>
            </a:r>
          </a:p>
        </p:txBody>
      </p:sp>
      <p:sp>
        <p:nvSpPr>
          <p:cNvPr id="13" name="テキスト プレースホルダー 11">
            <a:extLst>
              <a:ext uri="{FF2B5EF4-FFF2-40B4-BE49-F238E27FC236}">
                <a16:creationId xmlns:a16="http://schemas.microsoft.com/office/drawing/2014/main" id="{09166699-F467-F3DE-AFB5-8350912B1B5C}"/>
              </a:ext>
            </a:extLst>
          </p:cNvPr>
          <p:cNvSpPr>
            <a:spLocks noGrp="1"/>
          </p:cNvSpPr>
          <p:nvPr>
            <p:ph type="body" sz="quarter" idx="11" hasCustomPrompt="1"/>
          </p:nvPr>
        </p:nvSpPr>
        <p:spPr>
          <a:xfrm>
            <a:off x="1063255" y="563484"/>
            <a:ext cx="10972744" cy="720000"/>
          </a:xfrm>
        </p:spPr>
        <p:txBody>
          <a:bodyPr anchor="ctr">
            <a:normAutofit/>
          </a:bodyPr>
          <a:lstStyle>
            <a:lvl1pPr algn="l">
              <a:lnSpc>
                <a:spcPct val="100000"/>
              </a:lnSpc>
              <a:defRPr sz="4000" b="1"/>
            </a:lvl1pPr>
          </a:lstStyle>
          <a:p>
            <a:pPr lvl="0"/>
            <a:r>
              <a:rPr kumimoji="1" lang="en-US" altLang="ja-JP" dirty="0"/>
              <a:t>conversation</a:t>
            </a:r>
            <a:endParaRPr kumimoji="1" lang="ja-JP" altLang="en-US" dirty="0"/>
          </a:p>
        </p:txBody>
      </p:sp>
      <p:sp>
        <p:nvSpPr>
          <p:cNvPr id="15" name="テキスト プレースホルダー 11">
            <a:extLst>
              <a:ext uri="{FF2B5EF4-FFF2-40B4-BE49-F238E27FC236}">
                <a16:creationId xmlns:a16="http://schemas.microsoft.com/office/drawing/2014/main" id="{E1A817FA-113C-F0BC-C1CF-79A892AFFE77}"/>
              </a:ext>
            </a:extLst>
          </p:cNvPr>
          <p:cNvSpPr>
            <a:spLocks noGrp="1"/>
          </p:cNvSpPr>
          <p:nvPr>
            <p:ph type="body" sz="quarter" idx="13" hasCustomPrompt="1"/>
          </p:nvPr>
        </p:nvSpPr>
        <p:spPr>
          <a:xfrm>
            <a:off x="1063255" y="1280127"/>
            <a:ext cx="10972744" cy="720000"/>
          </a:xfrm>
        </p:spPr>
        <p:txBody>
          <a:bodyPr>
            <a:normAutofit/>
          </a:bodyPr>
          <a:lstStyle>
            <a:lvl1pPr algn="l">
              <a:lnSpc>
                <a:spcPct val="100000"/>
              </a:lnSpc>
              <a:defRPr sz="3200" b="0">
                <a:solidFill>
                  <a:srgbClr val="0A0ACC"/>
                </a:solidFill>
              </a:defRPr>
            </a:lvl1pPr>
          </a:lstStyle>
          <a:p>
            <a:pPr lvl="0"/>
            <a:r>
              <a:rPr kumimoji="1" lang="ja-JP" altLang="en-US" dirty="0"/>
              <a:t>和訳</a:t>
            </a:r>
            <a:endParaRPr kumimoji="1" lang="en-US" altLang="ja-JP" dirty="0"/>
          </a:p>
        </p:txBody>
      </p:sp>
      <p:sp>
        <p:nvSpPr>
          <p:cNvPr id="16" name="テキスト プレースホルダー 11">
            <a:extLst>
              <a:ext uri="{FF2B5EF4-FFF2-40B4-BE49-F238E27FC236}">
                <a16:creationId xmlns:a16="http://schemas.microsoft.com/office/drawing/2014/main" id="{0522B6EF-3F47-3FD8-7AA4-4BAABA152007}"/>
              </a:ext>
            </a:extLst>
          </p:cNvPr>
          <p:cNvSpPr>
            <a:spLocks noGrp="1"/>
          </p:cNvSpPr>
          <p:nvPr>
            <p:ph type="body" sz="quarter" idx="14" hasCustomPrompt="1"/>
          </p:nvPr>
        </p:nvSpPr>
        <p:spPr>
          <a:xfrm>
            <a:off x="1063255" y="2713413"/>
            <a:ext cx="10972744" cy="720000"/>
          </a:xfrm>
        </p:spPr>
        <p:txBody>
          <a:bodyPr>
            <a:normAutofit/>
          </a:bodyPr>
          <a:lstStyle>
            <a:lvl1pPr algn="l">
              <a:lnSpc>
                <a:spcPct val="100000"/>
              </a:lnSpc>
              <a:defRPr sz="3200" b="0">
                <a:solidFill>
                  <a:srgbClr val="0A0ACC"/>
                </a:solidFill>
              </a:defRPr>
            </a:lvl1pPr>
          </a:lstStyle>
          <a:p>
            <a:pPr lvl="0"/>
            <a:r>
              <a:rPr kumimoji="1" lang="ja-JP" altLang="en-US" dirty="0"/>
              <a:t>和訳</a:t>
            </a:r>
            <a:endParaRPr kumimoji="1" lang="en-US" altLang="ja-JP" dirty="0"/>
          </a:p>
        </p:txBody>
      </p:sp>
      <p:sp>
        <p:nvSpPr>
          <p:cNvPr id="17" name="テキスト プレースホルダー 11">
            <a:extLst>
              <a:ext uri="{FF2B5EF4-FFF2-40B4-BE49-F238E27FC236}">
                <a16:creationId xmlns:a16="http://schemas.microsoft.com/office/drawing/2014/main" id="{0CBB0E45-9BB4-31EE-F588-D7C2E591E1FC}"/>
              </a:ext>
            </a:extLst>
          </p:cNvPr>
          <p:cNvSpPr>
            <a:spLocks noGrp="1"/>
          </p:cNvSpPr>
          <p:nvPr>
            <p:ph type="body" sz="quarter" idx="15" hasCustomPrompt="1"/>
          </p:nvPr>
        </p:nvSpPr>
        <p:spPr>
          <a:xfrm>
            <a:off x="1063255" y="4146701"/>
            <a:ext cx="10972744" cy="720000"/>
          </a:xfrm>
        </p:spPr>
        <p:txBody>
          <a:bodyPr>
            <a:normAutofit/>
          </a:bodyPr>
          <a:lstStyle>
            <a:lvl1pPr algn="l">
              <a:lnSpc>
                <a:spcPct val="100000"/>
              </a:lnSpc>
              <a:defRPr sz="3200" b="0">
                <a:solidFill>
                  <a:srgbClr val="0A0ACC"/>
                </a:solidFill>
              </a:defRPr>
            </a:lvl1pPr>
          </a:lstStyle>
          <a:p>
            <a:pPr lvl="0"/>
            <a:r>
              <a:rPr kumimoji="1" lang="ja-JP" altLang="en-US" dirty="0"/>
              <a:t>和訳</a:t>
            </a:r>
            <a:endParaRPr kumimoji="1" lang="en-US" altLang="ja-JP" dirty="0"/>
          </a:p>
        </p:txBody>
      </p:sp>
      <p:sp>
        <p:nvSpPr>
          <p:cNvPr id="18" name="テキスト プレースホルダー 11">
            <a:extLst>
              <a:ext uri="{FF2B5EF4-FFF2-40B4-BE49-F238E27FC236}">
                <a16:creationId xmlns:a16="http://schemas.microsoft.com/office/drawing/2014/main" id="{283AB4E0-9212-7974-809B-244332A5D73C}"/>
              </a:ext>
            </a:extLst>
          </p:cNvPr>
          <p:cNvSpPr>
            <a:spLocks noGrp="1"/>
          </p:cNvSpPr>
          <p:nvPr>
            <p:ph type="body" sz="quarter" idx="16" hasCustomPrompt="1"/>
          </p:nvPr>
        </p:nvSpPr>
        <p:spPr>
          <a:xfrm>
            <a:off x="156000" y="2006499"/>
            <a:ext cx="907256" cy="720000"/>
          </a:xfrm>
        </p:spPr>
        <p:txBody>
          <a:bodyPr>
            <a:normAutofit/>
          </a:bodyPr>
          <a:lstStyle>
            <a:lvl1pPr algn="r">
              <a:lnSpc>
                <a:spcPct val="100000"/>
              </a:lnSpc>
              <a:defRPr sz="4000" b="1" spc="0" baseline="0"/>
            </a:lvl1pPr>
          </a:lstStyle>
          <a:p>
            <a:pPr lvl="0"/>
            <a:r>
              <a:rPr kumimoji="1" lang="en-US" altLang="ja-JP" dirty="0"/>
              <a:t>B:</a:t>
            </a:r>
          </a:p>
        </p:txBody>
      </p:sp>
      <p:sp>
        <p:nvSpPr>
          <p:cNvPr id="19" name="テキスト プレースホルダー 11">
            <a:extLst>
              <a:ext uri="{FF2B5EF4-FFF2-40B4-BE49-F238E27FC236}">
                <a16:creationId xmlns:a16="http://schemas.microsoft.com/office/drawing/2014/main" id="{74A3D739-7F49-37BB-B938-006FE04A0849}"/>
              </a:ext>
            </a:extLst>
          </p:cNvPr>
          <p:cNvSpPr>
            <a:spLocks noGrp="1"/>
          </p:cNvSpPr>
          <p:nvPr>
            <p:ph type="body" sz="quarter" idx="17" hasCustomPrompt="1"/>
          </p:nvPr>
        </p:nvSpPr>
        <p:spPr>
          <a:xfrm>
            <a:off x="1063255" y="2006499"/>
            <a:ext cx="10972744" cy="720000"/>
          </a:xfrm>
        </p:spPr>
        <p:txBody>
          <a:bodyPr anchor="ctr">
            <a:normAutofit/>
          </a:bodyPr>
          <a:lstStyle>
            <a:lvl1pPr algn="l">
              <a:lnSpc>
                <a:spcPct val="100000"/>
              </a:lnSpc>
              <a:defRPr sz="4000" b="1"/>
            </a:lvl1pPr>
          </a:lstStyle>
          <a:p>
            <a:pPr lvl="0"/>
            <a:r>
              <a:rPr kumimoji="1" lang="en-US" altLang="ja-JP" dirty="0"/>
              <a:t>conversation</a:t>
            </a:r>
            <a:endParaRPr kumimoji="1" lang="ja-JP" altLang="en-US" dirty="0"/>
          </a:p>
        </p:txBody>
      </p:sp>
      <p:sp>
        <p:nvSpPr>
          <p:cNvPr id="20" name="テキスト プレースホルダー 11">
            <a:extLst>
              <a:ext uri="{FF2B5EF4-FFF2-40B4-BE49-F238E27FC236}">
                <a16:creationId xmlns:a16="http://schemas.microsoft.com/office/drawing/2014/main" id="{7C65D236-050D-04BD-B537-91CF4CDFD7AB}"/>
              </a:ext>
            </a:extLst>
          </p:cNvPr>
          <p:cNvSpPr>
            <a:spLocks noGrp="1"/>
          </p:cNvSpPr>
          <p:nvPr>
            <p:ph type="body" sz="quarter" idx="18" hasCustomPrompt="1"/>
          </p:nvPr>
        </p:nvSpPr>
        <p:spPr>
          <a:xfrm>
            <a:off x="156000" y="3449514"/>
            <a:ext cx="907256" cy="720000"/>
          </a:xfrm>
        </p:spPr>
        <p:txBody>
          <a:bodyPr>
            <a:normAutofit/>
          </a:bodyPr>
          <a:lstStyle>
            <a:lvl1pPr algn="r">
              <a:lnSpc>
                <a:spcPct val="100000"/>
              </a:lnSpc>
              <a:defRPr sz="4000" b="1" spc="0" baseline="0"/>
            </a:lvl1pPr>
          </a:lstStyle>
          <a:p>
            <a:pPr lvl="0"/>
            <a:r>
              <a:rPr kumimoji="1" lang="en-US" altLang="ja-JP" dirty="0"/>
              <a:t>A:</a:t>
            </a:r>
          </a:p>
        </p:txBody>
      </p:sp>
      <p:sp>
        <p:nvSpPr>
          <p:cNvPr id="21" name="テキスト プレースホルダー 11">
            <a:extLst>
              <a:ext uri="{FF2B5EF4-FFF2-40B4-BE49-F238E27FC236}">
                <a16:creationId xmlns:a16="http://schemas.microsoft.com/office/drawing/2014/main" id="{968567A2-1F63-5D5E-D03D-3574AE7F2BD1}"/>
              </a:ext>
            </a:extLst>
          </p:cNvPr>
          <p:cNvSpPr>
            <a:spLocks noGrp="1"/>
          </p:cNvSpPr>
          <p:nvPr>
            <p:ph type="body" sz="quarter" idx="19" hasCustomPrompt="1"/>
          </p:nvPr>
        </p:nvSpPr>
        <p:spPr>
          <a:xfrm>
            <a:off x="1063255" y="3449514"/>
            <a:ext cx="10972744" cy="720000"/>
          </a:xfrm>
        </p:spPr>
        <p:txBody>
          <a:bodyPr anchor="ctr">
            <a:normAutofit/>
          </a:bodyPr>
          <a:lstStyle>
            <a:lvl1pPr algn="l">
              <a:lnSpc>
                <a:spcPct val="100000"/>
              </a:lnSpc>
              <a:defRPr sz="4000" b="1"/>
            </a:lvl1pPr>
          </a:lstStyle>
          <a:p>
            <a:pPr lvl="0"/>
            <a:r>
              <a:rPr kumimoji="1" lang="en-US" altLang="ja-JP" dirty="0"/>
              <a:t>conversation</a:t>
            </a:r>
            <a:endParaRPr kumimoji="1" lang="ja-JP" altLang="en-US" dirty="0"/>
          </a:p>
        </p:txBody>
      </p:sp>
      <p:sp>
        <p:nvSpPr>
          <p:cNvPr id="23" name="メディア プレースホルダー 22">
            <a:extLst>
              <a:ext uri="{FF2B5EF4-FFF2-40B4-BE49-F238E27FC236}">
                <a16:creationId xmlns:a16="http://schemas.microsoft.com/office/drawing/2014/main" id="{B41007E8-98FE-2D1A-CDD0-7F2BD7E4DAE9}"/>
              </a:ext>
            </a:extLst>
          </p:cNvPr>
          <p:cNvSpPr>
            <a:spLocks noGrp="1"/>
          </p:cNvSpPr>
          <p:nvPr>
            <p:ph type="media" sz="quarter" idx="20"/>
          </p:nvPr>
        </p:nvSpPr>
        <p:spPr>
          <a:xfrm>
            <a:off x="398527" y="1312026"/>
            <a:ext cx="486000" cy="486000"/>
          </a:xfrm>
        </p:spPr>
        <p:txBody>
          <a:bodyPr anchor="ctr">
            <a:normAutofit/>
          </a:bodyPr>
          <a:lstStyle>
            <a:lvl1pPr>
              <a:defRPr sz="1000"/>
            </a:lvl1pPr>
          </a:lstStyle>
          <a:p>
            <a:endParaRPr kumimoji="1" lang="ja-JP" altLang="en-US"/>
          </a:p>
        </p:txBody>
      </p:sp>
      <p:sp>
        <p:nvSpPr>
          <p:cNvPr id="24" name="メディア プレースホルダー 22">
            <a:extLst>
              <a:ext uri="{FF2B5EF4-FFF2-40B4-BE49-F238E27FC236}">
                <a16:creationId xmlns:a16="http://schemas.microsoft.com/office/drawing/2014/main" id="{11D16678-00AF-757D-0E37-818B8553E3EB}"/>
              </a:ext>
            </a:extLst>
          </p:cNvPr>
          <p:cNvSpPr>
            <a:spLocks noGrp="1"/>
          </p:cNvSpPr>
          <p:nvPr>
            <p:ph type="media" sz="quarter" idx="21"/>
          </p:nvPr>
        </p:nvSpPr>
        <p:spPr>
          <a:xfrm>
            <a:off x="398527" y="2752142"/>
            <a:ext cx="486000" cy="486000"/>
          </a:xfrm>
        </p:spPr>
        <p:txBody>
          <a:bodyPr anchor="ctr">
            <a:normAutofit/>
          </a:bodyPr>
          <a:lstStyle>
            <a:lvl1pPr>
              <a:defRPr sz="1000"/>
            </a:lvl1pPr>
          </a:lstStyle>
          <a:p>
            <a:endParaRPr kumimoji="1" lang="ja-JP" altLang="en-US"/>
          </a:p>
        </p:txBody>
      </p:sp>
      <p:sp>
        <p:nvSpPr>
          <p:cNvPr id="25" name="メディア プレースホルダー 22">
            <a:extLst>
              <a:ext uri="{FF2B5EF4-FFF2-40B4-BE49-F238E27FC236}">
                <a16:creationId xmlns:a16="http://schemas.microsoft.com/office/drawing/2014/main" id="{9B23D996-D876-FE83-A9FF-697E4542F609}"/>
              </a:ext>
            </a:extLst>
          </p:cNvPr>
          <p:cNvSpPr>
            <a:spLocks noGrp="1"/>
          </p:cNvSpPr>
          <p:nvPr>
            <p:ph type="media" sz="quarter" idx="22"/>
          </p:nvPr>
        </p:nvSpPr>
        <p:spPr>
          <a:xfrm>
            <a:off x="398527" y="4192302"/>
            <a:ext cx="486000" cy="486000"/>
          </a:xfrm>
        </p:spPr>
        <p:txBody>
          <a:bodyPr anchor="ctr">
            <a:normAutofit/>
          </a:bodyPr>
          <a:lstStyle>
            <a:lvl1pPr>
              <a:defRPr sz="1000"/>
            </a:lvl1pPr>
          </a:lstStyle>
          <a:p>
            <a:endParaRPr kumimoji="1" lang="ja-JP" altLang="en-US" dirty="0"/>
          </a:p>
        </p:txBody>
      </p:sp>
      <p:sp>
        <p:nvSpPr>
          <p:cNvPr id="28" name="角丸四角形吹き出し 3">
            <a:extLst>
              <a:ext uri="{FF2B5EF4-FFF2-40B4-BE49-F238E27FC236}">
                <a16:creationId xmlns:a16="http://schemas.microsoft.com/office/drawing/2014/main" id="{9248571E-26A9-1BC1-7A18-5DEC061529DB}"/>
              </a:ext>
            </a:extLst>
          </p:cNvPr>
          <p:cNvSpPr/>
          <p:nvPr userDrawn="1"/>
        </p:nvSpPr>
        <p:spPr>
          <a:xfrm>
            <a:off x="5369440" y="5956842"/>
            <a:ext cx="5486401" cy="690528"/>
          </a:xfrm>
          <a:prstGeom prst="wedgeRoundRectCallout">
            <a:avLst>
              <a:gd name="adj1" fmla="val 53000"/>
              <a:gd name="adj2" fmla="val 9936"/>
              <a:gd name="adj3" fmla="val 16667"/>
            </a:avLst>
          </a:prstGeom>
          <a:solidFill>
            <a:srgbClr val="FFFFF3"/>
          </a:solidFill>
          <a:ln w="28575">
            <a:solidFill>
              <a:srgbClr val="EF858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1" lang="ja-JP" altLang="en-US" sz="11600" b="1" i="0" u="none" strike="noStrike" kern="1200" cap="none" spc="-300" normalizeH="0" baseline="0" noProof="0" dirty="0">
              <a:ln w="9525">
                <a:solidFill>
                  <a:srgbClr val="764F2C"/>
                </a:solidFill>
                <a:prstDash val="lgDash"/>
              </a:ln>
              <a:solidFill>
                <a:srgbClr val="764F2C"/>
              </a:solidFill>
              <a:effectLst/>
              <a:uLnTx/>
              <a:uFillTx/>
              <a:latin typeface="Ink Free" panose="03080402000500000000" pitchFamily="66" charset="0"/>
              <a:ea typeface="游ゴシック" panose="020B0400000000000000" pitchFamily="50" charset="-128"/>
              <a:cs typeface="+mn-cs"/>
            </a:endParaRPr>
          </a:p>
        </p:txBody>
      </p:sp>
      <p:sp>
        <p:nvSpPr>
          <p:cNvPr id="29" name="角丸四角形吹き出し 3">
            <a:extLst>
              <a:ext uri="{FF2B5EF4-FFF2-40B4-BE49-F238E27FC236}">
                <a16:creationId xmlns:a16="http://schemas.microsoft.com/office/drawing/2014/main" id="{FB86BBFB-0B3D-4EFE-A6A8-1D21063B8220}"/>
              </a:ext>
            </a:extLst>
          </p:cNvPr>
          <p:cNvSpPr/>
          <p:nvPr userDrawn="1"/>
        </p:nvSpPr>
        <p:spPr>
          <a:xfrm>
            <a:off x="5422605" y="6003086"/>
            <a:ext cx="5380071" cy="598041"/>
          </a:xfrm>
          <a:prstGeom prst="rect">
            <a:avLst/>
          </a:prstGeom>
          <a:noFill/>
          <a:ln w="508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Let’s</a:t>
            </a:r>
            <a:r>
              <a:rPr kumimoji="1" lang="en-US" altLang="ja-JP" sz="36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 </a:t>
            </a: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check the</a:t>
            </a:r>
            <a:r>
              <a:rPr kumimoji="1" lang="en-US" altLang="ja-JP" sz="36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 </a:t>
            </a: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sentences!</a:t>
            </a:r>
            <a:endParaRPr kumimoji="1" lang="ja-JP" altLang="en-US"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endParaRPr>
          </a:p>
        </p:txBody>
      </p:sp>
      <p:pic>
        <p:nvPicPr>
          <p:cNvPr id="32" name="図 31">
            <a:extLst>
              <a:ext uri="{FF2B5EF4-FFF2-40B4-BE49-F238E27FC236}">
                <a16:creationId xmlns:a16="http://schemas.microsoft.com/office/drawing/2014/main" id="{E13ECFA7-10A6-F528-0056-81BC3E19E050}"/>
              </a:ext>
            </a:extLst>
          </p:cNvPr>
          <p:cNvPicPr>
            <a:picLocks noChangeAspect="1"/>
          </p:cNvPicPr>
          <p:nvPr userDrawn="1"/>
        </p:nvPicPr>
        <p:blipFill>
          <a:blip r:embed="rId2"/>
          <a:stretch>
            <a:fillRect/>
          </a:stretch>
        </p:blipFill>
        <p:spPr>
          <a:xfrm>
            <a:off x="11172262" y="5226804"/>
            <a:ext cx="870876" cy="1470102"/>
          </a:xfrm>
          <a:prstGeom prst="rect">
            <a:avLst/>
          </a:prstGeom>
        </p:spPr>
      </p:pic>
    </p:spTree>
    <p:extLst>
      <p:ext uri="{BB962C8B-B14F-4D97-AF65-F5344CB8AC3E}">
        <p14:creationId xmlns:p14="http://schemas.microsoft.com/office/powerpoint/2010/main" val="4083003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500"/>
                                        <p:tgtEl>
                                          <p:spTgt spid="1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xEl>
                                              <p:pRg st="0" end="0"/>
                                            </p:txEl>
                                          </p:spTgt>
                                        </p:tgtEl>
                                        <p:attrNameLst>
                                          <p:attrName>style.visibility</p:attrName>
                                        </p:attrNameLst>
                                      </p:cBhvr>
                                      <p:to>
                                        <p:strVal val="visible"/>
                                      </p:to>
                                    </p:set>
                                    <p:animEffect transition="in" filter="fade">
                                      <p:cBhvr>
                                        <p:cTn id="20" dur="500"/>
                                        <p:tgtEl>
                                          <p:spTgt spid="18">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xEl>
                                              <p:pRg st="0" end="0"/>
                                            </p:txEl>
                                          </p:spTgt>
                                        </p:tgtEl>
                                        <p:attrNameLst>
                                          <p:attrName>style.visibility</p:attrName>
                                        </p:attrNameLst>
                                      </p:cBhvr>
                                      <p:to>
                                        <p:strVal val="visible"/>
                                      </p:to>
                                    </p:set>
                                    <p:animEffect transition="in" filter="fade">
                                      <p:cBhvr>
                                        <p:cTn id="23" dur="500"/>
                                        <p:tgtEl>
                                          <p:spTgt spid="19">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6">
                                            <p:txEl>
                                              <p:pRg st="0" end="0"/>
                                            </p:txEl>
                                          </p:spTgt>
                                        </p:tgtEl>
                                        <p:attrNameLst>
                                          <p:attrName>style.visibility</p:attrName>
                                        </p:attrNameLst>
                                      </p:cBhvr>
                                      <p:to>
                                        <p:strVal val="visible"/>
                                      </p:to>
                                    </p:set>
                                    <p:animEffect transition="in" filter="fade">
                                      <p:cBhvr>
                                        <p:cTn id="28" dur="500"/>
                                        <p:tgtEl>
                                          <p:spTgt spid="1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Effect transition="in" filter="fade">
                                      <p:cBhvr>
                                        <p:cTn id="33" dur="500"/>
                                        <p:tgtEl>
                                          <p:spTgt spid="20">
                                            <p:txEl>
                                              <p:pRg st="0" end="0"/>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1">
                                            <p:txEl>
                                              <p:pRg st="0" end="0"/>
                                            </p:txEl>
                                          </p:spTgt>
                                        </p:tgtEl>
                                        <p:attrNameLst>
                                          <p:attrName>style.visibility</p:attrName>
                                        </p:attrNameLst>
                                      </p:cBhvr>
                                      <p:to>
                                        <p:strVal val="visible"/>
                                      </p:to>
                                    </p:set>
                                    <p:animEffect transition="in" filter="fade">
                                      <p:cBhvr>
                                        <p:cTn id="36" dur="500"/>
                                        <p:tgtEl>
                                          <p:spTgt spid="21">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7">
                                            <p:txEl>
                                              <p:pRg st="0" end="0"/>
                                            </p:txEl>
                                          </p:spTgt>
                                        </p:tgtEl>
                                        <p:attrNameLst>
                                          <p:attrName>style.visibility</p:attrName>
                                        </p:attrNameLst>
                                      </p:cBhvr>
                                      <p:to>
                                        <p:strVal val="visible"/>
                                      </p:to>
                                    </p:set>
                                    <p:animEffect transition="in" filter="fade">
                                      <p:cBhvr>
                                        <p:cTn id="41"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5" grpId="0" build="p">
        <p:tmplLst>
          <p:tmpl lvl="1">
            <p:tnLst>
              <p:par>
                <p:cTn presetID="10"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build="p">
        <p:tmplLst>
          <p:tmpl lvl="1">
            <p:tnLst>
              <p:par>
                <p:cTn presetID="10"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click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Lst>
  </p:timing>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art1-Sentence-対話文40×2">
    <p:spTree>
      <p:nvGrpSpPr>
        <p:cNvPr id="1" name=""/>
        <p:cNvGrpSpPr/>
        <p:nvPr/>
      </p:nvGrpSpPr>
      <p:grpSpPr>
        <a:xfrm>
          <a:off x="0" y="0"/>
          <a:ext cx="0" cy="0"/>
          <a:chOff x="0" y="0"/>
          <a:chExt cx="0" cy="0"/>
        </a:xfrm>
      </p:grpSpPr>
      <p:sp>
        <p:nvSpPr>
          <p:cNvPr id="12" name="テキスト プレースホルダー 11">
            <a:extLst>
              <a:ext uri="{FF2B5EF4-FFF2-40B4-BE49-F238E27FC236}">
                <a16:creationId xmlns:a16="http://schemas.microsoft.com/office/drawing/2014/main" id="{9B59EA42-5839-D100-26C8-0706D9D1A44E}"/>
              </a:ext>
            </a:extLst>
          </p:cNvPr>
          <p:cNvSpPr>
            <a:spLocks noGrp="1"/>
          </p:cNvSpPr>
          <p:nvPr>
            <p:ph type="body" sz="quarter" idx="10" hasCustomPrompt="1"/>
          </p:nvPr>
        </p:nvSpPr>
        <p:spPr>
          <a:xfrm>
            <a:off x="156000" y="563484"/>
            <a:ext cx="907256" cy="720000"/>
          </a:xfrm>
        </p:spPr>
        <p:txBody>
          <a:bodyPr>
            <a:normAutofit/>
          </a:bodyPr>
          <a:lstStyle>
            <a:lvl1pPr algn="r">
              <a:lnSpc>
                <a:spcPct val="100000"/>
              </a:lnSpc>
              <a:defRPr sz="4000" b="1" spc="0" baseline="0"/>
            </a:lvl1pPr>
          </a:lstStyle>
          <a:p>
            <a:pPr lvl="0"/>
            <a:r>
              <a:rPr kumimoji="1" lang="en-US" altLang="ja-JP" dirty="0"/>
              <a:t>A:</a:t>
            </a:r>
          </a:p>
        </p:txBody>
      </p:sp>
      <p:sp>
        <p:nvSpPr>
          <p:cNvPr id="13" name="テキスト プレースホルダー 11">
            <a:extLst>
              <a:ext uri="{FF2B5EF4-FFF2-40B4-BE49-F238E27FC236}">
                <a16:creationId xmlns:a16="http://schemas.microsoft.com/office/drawing/2014/main" id="{09166699-F467-F3DE-AFB5-8350912B1B5C}"/>
              </a:ext>
            </a:extLst>
          </p:cNvPr>
          <p:cNvSpPr>
            <a:spLocks noGrp="1"/>
          </p:cNvSpPr>
          <p:nvPr>
            <p:ph type="body" sz="quarter" idx="11" hasCustomPrompt="1"/>
          </p:nvPr>
        </p:nvSpPr>
        <p:spPr>
          <a:xfrm>
            <a:off x="1063255" y="563483"/>
            <a:ext cx="10972744" cy="1776971"/>
          </a:xfrm>
        </p:spPr>
        <p:txBody>
          <a:bodyPr anchor="t">
            <a:normAutofit/>
          </a:bodyPr>
          <a:lstStyle>
            <a:lvl1pPr algn="l">
              <a:lnSpc>
                <a:spcPct val="100000"/>
              </a:lnSpc>
              <a:defRPr sz="4000" b="1"/>
            </a:lvl1pPr>
          </a:lstStyle>
          <a:p>
            <a:pPr lvl="0"/>
            <a:r>
              <a:rPr kumimoji="1" lang="en-US" altLang="ja-JP" dirty="0"/>
              <a:t>conversation</a:t>
            </a:r>
            <a:endParaRPr kumimoji="1" lang="ja-JP" altLang="en-US" dirty="0"/>
          </a:p>
        </p:txBody>
      </p:sp>
      <p:sp>
        <p:nvSpPr>
          <p:cNvPr id="15" name="テキスト プレースホルダー 11">
            <a:extLst>
              <a:ext uri="{FF2B5EF4-FFF2-40B4-BE49-F238E27FC236}">
                <a16:creationId xmlns:a16="http://schemas.microsoft.com/office/drawing/2014/main" id="{E1A817FA-113C-F0BC-C1CF-79A892AFFE77}"/>
              </a:ext>
            </a:extLst>
          </p:cNvPr>
          <p:cNvSpPr>
            <a:spLocks noGrp="1"/>
          </p:cNvSpPr>
          <p:nvPr>
            <p:ph type="body" sz="quarter" idx="13" hasCustomPrompt="1"/>
          </p:nvPr>
        </p:nvSpPr>
        <p:spPr>
          <a:xfrm>
            <a:off x="1063255" y="2340455"/>
            <a:ext cx="10972744" cy="720000"/>
          </a:xfrm>
        </p:spPr>
        <p:txBody>
          <a:bodyPr>
            <a:normAutofit/>
          </a:bodyPr>
          <a:lstStyle>
            <a:lvl1pPr algn="l">
              <a:lnSpc>
                <a:spcPct val="100000"/>
              </a:lnSpc>
              <a:defRPr sz="3200" b="0">
                <a:solidFill>
                  <a:srgbClr val="0A0ACC"/>
                </a:solidFill>
              </a:defRPr>
            </a:lvl1pPr>
          </a:lstStyle>
          <a:p>
            <a:pPr lvl="0"/>
            <a:r>
              <a:rPr kumimoji="1" lang="ja-JP" altLang="en-US" dirty="0"/>
              <a:t>和訳</a:t>
            </a:r>
            <a:endParaRPr kumimoji="1" lang="en-US" altLang="ja-JP" dirty="0"/>
          </a:p>
        </p:txBody>
      </p:sp>
      <p:sp>
        <p:nvSpPr>
          <p:cNvPr id="16" name="テキスト プレースホルダー 11">
            <a:extLst>
              <a:ext uri="{FF2B5EF4-FFF2-40B4-BE49-F238E27FC236}">
                <a16:creationId xmlns:a16="http://schemas.microsoft.com/office/drawing/2014/main" id="{0522B6EF-3F47-3FD8-7AA4-4BAABA152007}"/>
              </a:ext>
            </a:extLst>
          </p:cNvPr>
          <p:cNvSpPr>
            <a:spLocks noGrp="1"/>
          </p:cNvSpPr>
          <p:nvPr>
            <p:ph type="body" sz="quarter" idx="14" hasCustomPrompt="1"/>
          </p:nvPr>
        </p:nvSpPr>
        <p:spPr>
          <a:xfrm>
            <a:off x="1063255" y="4872956"/>
            <a:ext cx="10972744" cy="720000"/>
          </a:xfrm>
        </p:spPr>
        <p:txBody>
          <a:bodyPr>
            <a:normAutofit/>
          </a:bodyPr>
          <a:lstStyle>
            <a:lvl1pPr algn="l">
              <a:lnSpc>
                <a:spcPct val="100000"/>
              </a:lnSpc>
              <a:defRPr sz="3200" b="0">
                <a:solidFill>
                  <a:srgbClr val="0A0ACC"/>
                </a:solidFill>
              </a:defRPr>
            </a:lvl1pPr>
          </a:lstStyle>
          <a:p>
            <a:pPr lvl="0"/>
            <a:r>
              <a:rPr kumimoji="1" lang="ja-JP" altLang="en-US" dirty="0"/>
              <a:t>和訳</a:t>
            </a:r>
            <a:endParaRPr kumimoji="1" lang="en-US" altLang="ja-JP" dirty="0"/>
          </a:p>
        </p:txBody>
      </p:sp>
      <p:sp>
        <p:nvSpPr>
          <p:cNvPr id="18" name="テキスト プレースホルダー 11">
            <a:extLst>
              <a:ext uri="{FF2B5EF4-FFF2-40B4-BE49-F238E27FC236}">
                <a16:creationId xmlns:a16="http://schemas.microsoft.com/office/drawing/2014/main" id="{283AB4E0-9212-7974-809B-244332A5D73C}"/>
              </a:ext>
            </a:extLst>
          </p:cNvPr>
          <p:cNvSpPr>
            <a:spLocks noGrp="1"/>
          </p:cNvSpPr>
          <p:nvPr>
            <p:ph type="body" sz="quarter" idx="16" hasCustomPrompt="1"/>
          </p:nvPr>
        </p:nvSpPr>
        <p:spPr>
          <a:xfrm>
            <a:off x="156000" y="3076544"/>
            <a:ext cx="907256" cy="720000"/>
          </a:xfrm>
        </p:spPr>
        <p:txBody>
          <a:bodyPr>
            <a:normAutofit/>
          </a:bodyPr>
          <a:lstStyle>
            <a:lvl1pPr algn="r">
              <a:lnSpc>
                <a:spcPct val="100000"/>
              </a:lnSpc>
              <a:defRPr sz="4000" b="1" spc="0" baseline="0"/>
            </a:lvl1pPr>
          </a:lstStyle>
          <a:p>
            <a:pPr lvl="0"/>
            <a:r>
              <a:rPr kumimoji="1" lang="en-US" altLang="ja-JP" dirty="0"/>
              <a:t>B:</a:t>
            </a:r>
          </a:p>
        </p:txBody>
      </p:sp>
      <p:sp>
        <p:nvSpPr>
          <p:cNvPr id="19" name="テキスト プレースホルダー 11">
            <a:extLst>
              <a:ext uri="{FF2B5EF4-FFF2-40B4-BE49-F238E27FC236}">
                <a16:creationId xmlns:a16="http://schemas.microsoft.com/office/drawing/2014/main" id="{74A3D739-7F49-37BB-B938-006FE04A0849}"/>
              </a:ext>
            </a:extLst>
          </p:cNvPr>
          <p:cNvSpPr>
            <a:spLocks noGrp="1"/>
          </p:cNvSpPr>
          <p:nvPr>
            <p:ph type="body" sz="quarter" idx="17" hasCustomPrompt="1"/>
          </p:nvPr>
        </p:nvSpPr>
        <p:spPr>
          <a:xfrm>
            <a:off x="1063255" y="3076543"/>
            <a:ext cx="10972744" cy="1796413"/>
          </a:xfrm>
        </p:spPr>
        <p:txBody>
          <a:bodyPr anchor="t">
            <a:normAutofit/>
          </a:bodyPr>
          <a:lstStyle>
            <a:lvl1pPr algn="l">
              <a:lnSpc>
                <a:spcPct val="100000"/>
              </a:lnSpc>
              <a:defRPr sz="4000" b="1"/>
            </a:lvl1pPr>
          </a:lstStyle>
          <a:p>
            <a:pPr lvl="0"/>
            <a:r>
              <a:rPr kumimoji="1" lang="en-US" altLang="ja-JP" dirty="0"/>
              <a:t>conversation</a:t>
            </a:r>
            <a:endParaRPr kumimoji="1" lang="ja-JP" altLang="en-US" dirty="0"/>
          </a:p>
        </p:txBody>
      </p:sp>
      <p:sp>
        <p:nvSpPr>
          <p:cNvPr id="23" name="メディア プレースホルダー 22">
            <a:extLst>
              <a:ext uri="{FF2B5EF4-FFF2-40B4-BE49-F238E27FC236}">
                <a16:creationId xmlns:a16="http://schemas.microsoft.com/office/drawing/2014/main" id="{B41007E8-98FE-2D1A-CDD0-7F2BD7E4DAE9}"/>
              </a:ext>
            </a:extLst>
          </p:cNvPr>
          <p:cNvSpPr>
            <a:spLocks noGrp="1"/>
          </p:cNvSpPr>
          <p:nvPr>
            <p:ph type="media" sz="quarter" idx="20"/>
          </p:nvPr>
        </p:nvSpPr>
        <p:spPr>
          <a:xfrm>
            <a:off x="398527" y="1312026"/>
            <a:ext cx="486000" cy="486000"/>
          </a:xfrm>
        </p:spPr>
        <p:txBody>
          <a:bodyPr anchor="ctr">
            <a:normAutofit/>
          </a:bodyPr>
          <a:lstStyle>
            <a:lvl1pPr>
              <a:defRPr sz="1000"/>
            </a:lvl1pPr>
          </a:lstStyle>
          <a:p>
            <a:endParaRPr kumimoji="1" lang="ja-JP" altLang="en-US"/>
          </a:p>
        </p:txBody>
      </p:sp>
      <p:sp>
        <p:nvSpPr>
          <p:cNvPr id="24" name="メディア プレースホルダー 22">
            <a:extLst>
              <a:ext uri="{FF2B5EF4-FFF2-40B4-BE49-F238E27FC236}">
                <a16:creationId xmlns:a16="http://schemas.microsoft.com/office/drawing/2014/main" id="{11D16678-00AF-757D-0E37-818B8553E3EB}"/>
              </a:ext>
            </a:extLst>
          </p:cNvPr>
          <p:cNvSpPr>
            <a:spLocks noGrp="1"/>
          </p:cNvSpPr>
          <p:nvPr>
            <p:ph type="media" sz="quarter" idx="21"/>
          </p:nvPr>
        </p:nvSpPr>
        <p:spPr>
          <a:xfrm>
            <a:off x="398527" y="3822187"/>
            <a:ext cx="486000" cy="486000"/>
          </a:xfrm>
        </p:spPr>
        <p:txBody>
          <a:bodyPr anchor="ctr">
            <a:normAutofit/>
          </a:bodyPr>
          <a:lstStyle>
            <a:lvl1pPr>
              <a:defRPr sz="1000"/>
            </a:lvl1pPr>
          </a:lstStyle>
          <a:p>
            <a:endParaRPr kumimoji="1" lang="ja-JP" altLang="en-US"/>
          </a:p>
        </p:txBody>
      </p:sp>
      <p:sp>
        <p:nvSpPr>
          <p:cNvPr id="28" name="角丸四角形吹き出し 3">
            <a:extLst>
              <a:ext uri="{FF2B5EF4-FFF2-40B4-BE49-F238E27FC236}">
                <a16:creationId xmlns:a16="http://schemas.microsoft.com/office/drawing/2014/main" id="{9248571E-26A9-1BC1-7A18-5DEC061529DB}"/>
              </a:ext>
            </a:extLst>
          </p:cNvPr>
          <p:cNvSpPr/>
          <p:nvPr userDrawn="1"/>
        </p:nvSpPr>
        <p:spPr>
          <a:xfrm>
            <a:off x="5369440" y="5956842"/>
            <a:ext cx="5486401" cy="690528"/>
          </a:xfrm>
          <a:prstGeom prst="wedgeRoundRectCallout">
            <a:avLst>
              <a:gd name="adj1" fmla="val 53000"/>
              <a:gd name="adj2" fmla="val 9936"/>
              <a:gd name="adj3" fmla="val 16667"/>
            </a:avLst>
          </a:prstGeom>
          <a:solidFill>
            <a:srgbClr val="FFFFF3"/>
          </a:solidFill>
          <a:ln w="28575">
            <a:solidFill>
              <a:srgbClr val="EF858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1" lang="ja-JP" altLang="en-US" sz="11600" b="1" i="0" u="none" strike="noStrike" kern="1200" cap="none" spc="-300" normalizeH="0" baseline="0" noProof="0" dirty="0">
              <a:ln w="9525">
                <a:solidFill>
                  <a:srgbClr val="764F2C"/>
                </a:solidFill>
                <a:prstDash val="lgDash"/>
              </a:ln>
              <a:solidFill>
                <a:srgbClr val="764F2C"/>
              </a:solidFill>
              <a:effectLst/>
              <a:uLnTx/>
              <a:uFillTx/>
              <a:latin typeface="Ink Free" panose="03080402000500000000" pitchFamily="66" charset="0"/>
              <a:ea typeface="游ゴシック" panose="020B0400000000000000" pitchFamily="50" charset="-128"/>
              <a:cs typeface="+mn-cs"/>
            </a:endParaRPr>
          </a:p>
        </p:txBody>
      </p:sp>
      <p:sp>
        <p:nvSpPr>
          <p:cNvPr id="29" name="角丸四角形吹き出し 3">
            <a:extLst>
              <a:ext uri="{FF2B5EF4-FFF2-40B4-BE49-F238E27FC236}">
                <a16:creationId xmlns:a16="http://schemas.microsoft.com/office/drawing/2014/main" id="{FB86BBFB-0B3D-4EFE-A6A8-1D21063B8220}"/>
              </a:ext>
            </a:extLst>
          </p:cNvPr>
          <p:cNvSpPr/>
          <p:nvPr userDrawn="1"/>
        </p:nvSpPr>
        <p:spPr>
          <a:xfrm>
            <a:off x="5422605" y="6003086"/>
            <a:ext cx="5380071" cy="598041"/>
          </a:xfrm>
          <a:prstGeom prst="rect">
            <a:avLst/>
          </a:prstGeom>
          <a:noFill/>
          <a:ln w="508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Let’s</a:t>
            </a:r>
            <a:r>
              <a:rPr kumimoji="1" lang="en-US" altLang="ja-JP" sz="36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 </a:t>
            </a: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check the</a:t>
            </a:r>
            <a:r>
              <a:rPr kumimoji="1" lang="en-US" altLang="ja-JP" sz="36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 </a:t>
            </a: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sentences!</a:t>
            </a:r>
            <a:endParaRPr kumimoji="1" lang="ja-JP" altLang="en-US"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endParaRPr>
          </a:p>
        </p:txBody>
      </p:sp>
      <p:pic>
        <p:nvPicPr>
          <p:cNvPr id="32" name="図 31">
            <a:extLst>
              <a:ext uri="{FF2B5EF4-FFF2-40B4-BE49-F238E27FC236}">
                <a16:creationId xmlns:a16="http://schemas.microsoft.com/office/drawing/2014/main" id="{E13ECFA7-10A6-F528-0056-81BC3E19E050}"/>
              </a:ext>
            </a:extLst>
          </p:cNvPr>
          <p:cNvPicPr>
            <a:picLocks noChangeAspect="1"/>
          </p:cNvPicPr>
          <p:nvPr userDrawn="1"/>
        </p:nvPicPr>
        <p:blipFill>
          <a:blip r:embed="rId2"/>
          <a:stretch>
            <a:fillRect/>
          </a:stretch>
        </p:blipFill>
        <p:spPr>
          <a:xfrm>
            <a:off x="11172262" y="5226804"/>
            <a:ext cx="870876" cy="1470102"/>
          </a:xfrm>
          <a:prstGeom prst="rect">
            <a:avLst/>
          </a:prstGeom>
        </p:spPr>
      </p:pic>
    </p:spTree>
    <p:extLst>
      <p:ext uri="{BB962C8B-B14F-4D97-AF65-F5344CB8AC3E}">
        <p14:creationId xmlns:p14="http://schemas.microsoft.com/office/powerpoint/2010/main" val="915246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500"/>
                                        <p:tgtEl>
                                          <p:spTgt spid="1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xEl>
                                              <p:pRg st="0" end="0"/>
                                            </p:txEl>
                                          </p:spTgt>
                                        </p:tgtEl>
                                        <p:attrNameLst>
                                          <p:attrName>style.visibility</p:attrName>
                                        </p:attrNameLst>
                                      </p:cBhvr>
                                      <p:to>
                                        <p:strVal val="visible"/>
                                      </p:to>
                                    </p:set>
                                    <p:animEffect transition="in" filter="fade">
                                      <p:cBhvr>
                                        <p:cTn id="20" dur="500"/>
                                        <p:tgtEl>
                                          <p:spTgt spid="19">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xEl>
                                              <p:pRg st="0" end="0"/>
                                            </p:txEl>
                                          </p:spTgt>
                                        </p:tgtEl>
                                        <p:attrNameLst>
                                          <p:attrName>style.visibility</p:attrName>
                                        </p:attrNameLst>
                                      </p:cBhvr>
                                      <p:to>
                                        <p:strVal val="visible"/>
                                      </p:to>
                                    </p:set>
                                    <p:animEffect transition="in" filter="fade">
                                      <p:cBhvr>
                                        <p:cTn id="23" dur="500"/>
                                        <p:tgtEl>
                                          <p:spTgt spid="18">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6">
                                            <p:txEl>
                                              <p:pRg st="0" end="0"/>
                                            </p:txEl>
                                          </p:spTgt>
                                        </p:tgtEl>
                                        <p:attrNameLst>
                                          <p:attrName>style.visibility</p:attrName>
                                        </p:attrNameLst>
                                      </p:cBhvr>
                                      <p:to>
                                        <p:strVal val="visible"/>
                                      </p:to>
                                    </p:set>
                                    <p:animEffect transition="in" filter="fade">
                                      <p:cBhvr>
                                        <p:cTn id="28"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5" grpId="0" build="p">
        <p:tmplLst>
          <p:tmpl lvl="1">
            <p:tnLst>
              <p:par>
                <p:cTn presetID="10"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art1-Sentence-対話文44×3">
    <p:spTree>
      <p:nvGrpSpPr>
        <p:cNvPr id="1" name=""/>
        <p:cNvGrpSpPr/>
        <p:nvPr/>
      </p:nvGrpSpPr>
      <p:grpSpPr>
        <a:xfrm>
          <a:off x="0" y="0"/>
          <a:ext cx="0" cy="0"/>
          <a:chOff x="0" y="0"/>
          <a:chExt cx="0" cy="0"/>
        </a:xfrm>
      </p:grpSpPr>
      <p:sp>
        <p:nvSpPr>
          <p:cNvPr id="12" name="テキスト プレースホルダー 11">
            <a:extLst>
              <a:ext uri="{FF2B5EF4-FFF2-40B4-BE49-F238E27FC236}">
                <a16:creationId xmlns:a16="http://schemas.microsoft.com/office/drawing/2014/main" id="{9B59EA42-5839-D100-26C8-0706D9D1A44E}"/>
              </a:ext>
            </a:extLst>
          </p:cNvPr>
          <p:cNvSpPr>
            <a:spLocks noGrp="1"/>
          </p:cNvSpPr>
          <p:nvPr>
            <p:ph type="body" sz="quarter" idx="10" hasCustomPrompt="1"/>
          </p:nvPr>
        </p:nvSpPr>
        <p:spPr>
          <a:xfrm>
            <a:off x="156000" y="563484"/>
            <a:ext cx="907256" cy="1080000"/>
          </a:xfrm>
        </p:spPr>
        <p:txBody>
          <a:bodyPr anchor="t">
            <a:noAutofit/>
          </a:bodyPr>
          <a:lstStyle>
            <a:lvl1pPr algn="r">
              <a:lnSpc>
                <a:spcPct val="100000"/>
              </a:lnSpc>
              <a:defRPr sz="4400" b="1" spc="0" baseline="0"/>
            </a:lvl1pPr>
          </a:lstStyle>
          <a:p>
            <a:pPr lvl="0"/>
            <a:r>
              <a:rPr kumimoji="1" lang="en-US" altLang="ja-JP" dirty="0"/>
              <a:t>A:</a:t>
            </a:r>
          </a:p>
        </p:txBody>
      </p:sp>
      <p:sp>
        <p:nvSpPr>
          <p:cNvPr id="13" name="テキスト プレースホルダー 11">
            <a:extLst>
              <a:ext uri="{FF2B5EF4-FFF2-40B4-BE49-F238E27FC236}">
                <a16:creationId xmlns:a16="http://schemas.microsoft.com/office/drawing/2014/main" id="{09166699-F467-F3DE-AFB5-8350912B1B5C}"/>
              </a:ext>
            </a:extLst>
          </p:cNvPr>
          <p:cNvSpPr>
            <a:spLocks noGrp="1"/>
          </p:cNvSpPr>
          <p:nvPr>
            <p:ph type="body" sz="quarter" idx="11" hasCustomPrompt="1"/>
          </p:nvPr>
        </p:nvSpPr>
        <p:spPr>
          <a:xfrm>
            <a:off x="1063255" y="563484"/>
            <a:ext cx="10972744" cy="1080000"/>
          </a:xfrm>
        </p:spPr>
        <p:txBody>
          <a:bodyPr anchor="t">
            <a:normAutofit/>
          </a:bodyPr>
          <a:lstStyle>
            <a:lvl1pPr algn="l">
              <a:lnSpc>
                <a:spcPct val="100000"/>
              </a:lnSpc>
              <a:defRPr sz="4400" b="1"/>
            </a:lvl1pPr>
          </a:lstStyle>
          <a:p>
            <a:pPr lvl="0"/>
            <a:r>
              <a:rPr kumimoji="1" lang="en-US" altLang="ja-JP" dirty="0"/>
              <a:t>sentence1</a:t>
            </a:r>
            <a:endParaRPr kumimoji="1" lang="ja-JP" altLang="en-US" dirty="0"/>
          </a:p>
        </p:txBody>
      </p:sp>
      <p:sp>
        <p:nvSpPr>
          <p:cNvPr id="15" name="テキスト プレースホルダー 11">
            <a:extLst>
              <a:ext uri="{FF2B5EF4-FFF2-40B4-BE49-F238E27FC236}">
                <a16:creationId xmlns:a16="http://schemas.microsoft.com/office/drawing/2014/main" id="{E1A817FA-113C-F0BC-C1CF-79A892AFFE77}"/>
              </a:ext>
            </a:extLst>
          </p:cNvPr>
          <p:cNvSpPr>
            <a:spLocks noGrp="1"/>
          </p:cNvSpPr>
          <p:nvPr>
            <p:ph type="body" sz="quarter" idx="13" hasCustomPrompt="1"/>
          </p:nvPr>
        </p:nvSpPr>
        <p:spPr>
          <a:xfrm>
            <a:off x="1063255" y="1659510"/>
            <a:ext cx="10972744" cy="720000"/>
          </a:xfrm>
        </p:spPr>
        <p:txBody>
          <a:bodyPr>
            <a:normAutofit/>
          </a:bodyPr>
          <a:lstStyle>
            <a:lvl1pPr algn="l">
              <a:lnSpc>
                <a:spcPct val="100000"/>
              </a:lnSpc>
              <a:defRPr sz="3200" b="0">
                <a:solidFill>
                  <a:srgbClr val="0A0ACC"/>
                </a:solidFill>
              </a:defRPr>
            </a:lvl1pPr>
          </a:lstStyle>
          <a:p>
            <a:pPr lvl="0"/>
            <a:r>
              <a:rPr kumimoji="1" lang="ja-JP" altLang="en-US" dirty="0"/>
              <a:t>和訳</a:t>
            </a:r>
            <a:r>
              <a:rPr kumimoji="1" lang="en-US" altLang="ja-JP" dirty="0"/>
              <a:t>1</a:t>
            </a:r>
          </a:p>
        </p:txBody>
      </p:sp>
      <p:sp>
        <p:nvSpPr>
          <p:cNvPr id="16" name="テキスト プレースホルダー 11">
            <a:extLst>
              <a:ext uri="{FF2B5EF4-FFF2-40B4-BE49-F238E27FC236}">
                <a16:creationId xmlns:a16="http://schemas.microsoft.com/office/drawing/2014/main" id="{0522B6EF-3F47-3FD8-7AA4-4BAABA152007}"/>
              </a:ext>
            </a:extLst>
          </p:cNvPr>
          <p:cNvSpPr>
            <a:spLocks noGrp="1"/>
          </p:cNvSpPr>
          <p:nvPr>
            <p:ph type="body" sz="quarter" idx="14" hasCustomPrompt="1"/>
          </p:nvPr>
        </p:nvSpPr>
        <p:spPr>
          <a:xfrm>
            <a:off x="1063255" y="3478020"/>
            <a:ext cx="10972744" cy="720000"/>
          </a:xfrm>
        </p:spPr>
        <p:txBody>
          <a:bodyPr>
            <a:normAutofit/>
          </a:bodyPr>
          <a:lstStyle>
            <a:lvl1pPr algn="l">
              <a:lnSpc>
                <a:spcPct val="100000"/>
              </a:lnSpc>
              <a:defRPr sz="3200" b="0">
                <a:solidFill>
                  <a:srgbClr val="0A0ACC"/>
                </a:solidFill>
              </a:defRPr>
            </a:lvl1pPr>
          </a:lstStyle>
          <a:p>
            <a:pPr lvl="0"/>
            <a:r>
              <a:rPr kumimoji="1" lang="ja-JP" altLang="en-US" dirty="0"/>
              <a:t>和訳</a:t>
            </a:r>
            <a:r>
              <a:rPr kumimoji="1" lang="en-US" altLang="ja-JP" dirty="0"/>
              <a:t>2</a:t>
            </a:r>
          </a:p>
        </p:txBody>
      </p:sp>
      <p:sp>
        <p:nvSpPr>
          <p:cNvPr id="19" name="テキスト プレースホルダー 11">
            <a:extLst>
              <a:ext uri="{FF2B5EF4-FFF2-40B4-BE49-F238E27FC236}">
                <a16:creationId xmlns:a16="http://schemas.microsoft.com/office/drawing/2014/main" id="{74A3D739-7F49-37BB-B938-006FE04A0849}"/>
              </a:ext>
            </a:extLst>
          </p:cNvPr>
          <p:cNvSpPr>
            <a:spLocks noGrp="1"/>
          </p:cNvSpPr>
          <p:nvPr>
            <p:ph type="body" sz="quarter" idx="17" hasCustomPrompt="1"/>
          </p:nvPr>
        </p:nvSpPr>
        <p:spPr>
          <a:xfrm>
            <a:off x="1063255" y="2386865"/>
            <a:ext cx="10972744" cy="1080000"/>
          </a:xfrm>
        </p:spPr>
        <p:txBody>
          <a:bodyPr anchor="t">
            <a:normAutofit/>
          </a:bodyPr>
          <a:lstStyle>
            <a:lvl1pPr algn="l">
              <a:lnSpc>
                <a:spcPct val="100000"/>
              </a:lnSpc>
              <a:defRPr sz="4400" b="1"/>
            </a:lvl1pPr>
          </a:lstStyle>
          <a:p>
            <a:pPr lvl="0"/>
            <a:r>
              <a:rPr kumimoji="1" lang="en-US" altLang="ja-JP" dirty="0"/>
              <a:t>sentence2</a:t>
            </a:r>
            <a:endParaRPr kumimoji="1" lang="ja-JP" altLang="en-US" dirty="0"/>
          </a:p>
        </p:txBody>
      </p:sp>
      <p:sp>
        <p:nvSpPr>
          <p:cNvPr id="23" name="メディア プレースホルダー 22">
            <a:extLst>
              <a:ext uri="{FF2B5EF4-FFF2-40B4-BE49-F238E27FC236}">
                <a16:creationId xmlns:a16="http://schemas.microsoft.com/office/drawing/2014/main" id="{B41007E8-98FE-2D1A-CDD0-7F2BD7E4DAE9}"/>
              </a:ext>
            </a:extLst>
          </p:cNvPr>
          <p:cNvSpPr>
            <a:spLocks noGrp="1"/>
          </p:cNvSpPr>
          <p:nvPr>
            <p:ph type="media" sz="quarter" idx="20"/>
          </p:nvPr>
        </p:nvSpPr>
        <p:spPr>
          <a:xfrm>
            <a:off x="398527" y="1312026"/>
            <a:ext cx="486000" cy="486000"/>
          </a:xfrm>
        </p:spPr>
        <p:txBody>
          <a:bodyPr anchor="ctr">
            <a:normAutofit/>
          </a:bodyPr>
          <a:lstStyle>
            <a:lvl1pPr>
              <a:defRPr sz="1000"/>
            </a:lvl1pPr>
          </a:lstStyle>
          <a:p>
            <a:endParaRPr kumimoji="1" lang="ja-JP" altLang="en-US"/>
          </a:p>
        </p:txBody>
      </p:sp>
      <p:sp>
        <p:nvSpPr>
          <p:cNvPr id="24" name="メディア プレースホルダー 22">
            <a:extLst>
              <a:ext uri="{FF2B5EF4-FFF2-40B4-BE49-F238E27FC236}">
                <a16:creationId xmlns:a16="http://schemas.microsoft.com/office/drawing/2014/main" id="{11D16678-00AF-757D-0E37-818B8553E3EB}"/>
              </a:ext>
            </a:extLst>
          </p:cNvPr>
          <p:cNvSpPr>
            <a:spLocks noGrp="1"/>
          </p:cNvSpPr>
          <p:nvPr>
            <p:ph type="media" sz="quarter" idx="21"/>
          </p:nvPr>
        </p:nvSpPr>
        <p:spPr>
          <a:xfrm>
            <a:off x="398527" y="2542510"/>
            <a:ext cx="486000" cy="486000"/>
          </a:xfrm>
        </p:spPr>
        <p:txBody>
          <a:bodyPr anchor="ctr">
            <a:normAutofit/>
          </a:bodyPr>
          <a:lstStyle>
            <a:lvl1pPr>
              <a:defRPr sz="1000"/>
            </a:lvl1pPr>
          </a:lstStyle>
          <a:p>
            <a:endParaRPr kumimoji="1" lang="ja-JP" altLang="en-US" dirty="0"/>
          </a:p>
        </p:txBody>
      </p:sp>
      <p:sp>
        <p:nvSpPr>
          <p:cNvPr id="28" name="角丸四角形吹き出し 3">
            <a:extLst>
              <a:ext uri="{FF2B5EF4-FFF2-40B4-BE49-F238E27FC236}">
                <a16:creationId xmlns:a16="http://schemas.microsoft.com/office/drawing/2014/main" id="{9248571E-26A9-1BC1-7A18-5DEC061529DB}"/>
              </a:ext>
            </a:extLst>
          </p:cNvPr>
          <p:cNvSpPr/>
          <p:nvPr userDrawn="1"/>
        </p:nvSpPr>
        <p:spPr>
          <a:xfrm>
            <a:off x="5369440" y="5956842"/>
            <a:ext cx="5486401" cy="690528"/>
          </a:xfrm>
          <a:prstGeom prst="wedgeRoundRectCallout">
            <a:avLst>
              <a:gd name="adj1" fmla="val 53000"/>
              <a:gd name="adj2" fmla="val 9936"/>
              <a:gd name="adj3" fmla="val 16667"/>
            </a:avLst>
          </a:prstGeom>
          <a:solidFill>
            <a:srgbClr val="FFFFF3"/>
          </a:solidFill>
          <a:ln w="28575">
            <a:solidFill>
              <a:srgbClr val="EF858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1" lang="ja-JP" altLang="en-US" sz="11600" b="1" i="0" u="none" strike="noStrike" kern="1200" cap="none" spc="-300" normalizeH="0" baseline="0" noProof="0" dirty="0">
              <a:ln w="9525">
                <a:solidFill>
                  <a:srgbClr val="764F2C"/>
                </a:solidFill>
                <a:prstDash val="lgDash"/>
              </a:ln>
              <a:solidFill>
                <a:srgbClr val="764F2C"/>
              </a:solidFill>
              <a:effectLst/>
              <a:uLnTx/>
              <a:uFillTx/>
              <a:latin typeface="Ink Free" panose="03080402000500000000" pitchFamily="66" charset="0"/>
              <a:ea typeface="游ゴシック" panose="020B0400000000000000" pitchFamily="50" charset="-128"/>
              <a:cs typeface="+mn-cs"/>
            </a:endParaRPr>
          </a:p>
        </p:txBody>
      </p:sp>
      <p:sp>
        <p:nvSpPr>
          <p:cNvPr id="29" name="角丸四角形吹き出し 3">
            <a:extLst>
              <a:ext uri="{FF2B5EF4-FFF2-40B4-BE49-F238E27FC236}">
                <a16:creationId xmlns:a16="http://schemas.microsoft.com/office/drawing/2014/main" id="{FB86BBFB-0B3D-4EFE-A6A8-1D21063B8220}"/>
              </a:ext>
            </a:extLst>
          </p:cNvPr>
          <p:cNvSpPr/>
          <p:nvPr userDrawn="1"/>
        </p:nvSpPr>
        <p:spPr>
          <a:xfrm>
            <a:off x="5422605" y="6003086"/>
            <a:ext cx="5380071" cy="598041"/>
          </a:xfrm>
          <a:prstGeom prst="rect">
            <a:avLst/>
          </a:prstGeom>
          <a:noFill/>
          <a:ln w="508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Let’s</a:t>
            </a:r>
            <a:r>
              <a:rPr kumimoji="1" lang="en-US" altLang="ja-JP" sz="36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 </a:t>
            </a: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check the</a:t>
            </a:r>
            <a:r>
              <a:rPr kumimoji="1" lang="en-US" altLang="ja-JP" sz="36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 </a:t>
            </a: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sentences!</a:t>
            </a:r>
            <a:endParaRPr kumimoji="1" lang="ja-JP" altLang="en-US"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endParaRPr>
          </a:p>
        </p:txBody>
      </p:sp>
      <p:pic>
        <p:nvPicPr>
          <p:cNvPr id="32" name="図 31">
            <a:extLst>
              <a:ext uri="{FF2B5EF4-FFF2-40B4-BE49-F238E27FC236}">
                <a16:creationId xmlns:a16="http://schemas.microsoft.com/office/drawing/2014/main" id="{E13ECFA7-10A6-F528-0056-81BC3E19E050}"/>
              </a:ext>
            </a:extLst>
          </p:cNvPr>
          <p:cNvPicPr>
            <a:picLocks noChangeAspect="1"/>
          </p:cNvPicPr>
          <p:nvPr userDrawn="1"/>
        </p:nvPicPr>
        <p:blipFill>
          <a:blip r:embed="rId2"/>
          <a:stretch>
            <a:fillRect/>
          </a:stretch>
        </p:blipFill>
        <p:spPr>
          <a:xfrm>
            <a:off x="11172262" y="5226804"/>
            <a:ext cx="870876" cy="1470102"/>
          </a:xfrm>
          <a:prstGeom prst="rect">
            <a:avLst/>
          </a:prstGeom>
        </p:spPr>
      </p:pic>
      <p:sp>
        <p:nvSpPr>
          <p:cNvPr id="2" name="テキスト プレースホルダー 11">
            <a:extLst>
              <a:ext uri="{FF2B5EF4-FFF2-40B4-BE49-F238E27FC236}">
                <a16:creationId xmlns:a16="http://schemas.microsoft.com/office/drawing/2014/main" id="{961DCEFF-3DCD-2086-CD98-DC00BD535133}"/>
              </a:ext>
            </a:extLst>
          </p:cNvPr>
          <p:cNvSpPr>
            <a:spLocks noGrp="1"/>
          </p:cNvSpPr>
          <p:nvPr>
            <p:ph type="body" sz="quarter" idx="22" hasCustomPrompt="1"/>
          </p:nvPr>
        </p:nvSpPr>
        <p:spPr>
          <a:xfrm>
            <a:off x="1063255" y="5296531"/>
            <a:ext cx="10972744" cy="720000"/>
          </a:xfrm>
        </p:spPr>
        <p:txBody>
          <a:bodyPr>
            <a:normAutofit/>
          </a:bodyPr>
          <a:lstStyle>
            <a:lvl1pPr algn="l">
              <a:lnSpc>
                <a:spcPct val="100000"/>
              </a:lnSpc>
              <a:defRPr sz="3200" b="0">
                <a:solidFill>
                  <a:srgbClr val="0A0ACC"/>
                </a:solidFill>
              </a:defRPr>
            </a:lvl1pPr>
          </a:lstStyle>
          <a:p>
            <a:pPr lvl="0"/>
            <a:r>
              <a:rPr kumimoji="1" lang="ja-JP" altLang="en-US" dirty="0"/>
              <a:t>和訳</a:t>
            </a:r>
            <a:r>
              <a:rPr kumimoji="1" lang="en-US" altLang="ja-JP" dirty="0"/>
              <a:t>3</a:t>
            </a:r>
          </a:p>
        </p:txBody>
      </p:sp>
      <p:sp>
        <p:nvSpPr>
          <p:cNvPr id="3" name="テキスト プレースホルダー 11">
            <a:extLst>
              <a:ext uri="{FF2B5EF4-FFF2-40B4-BE49-F238E27FC236}">
                <a16:creationId xmlns:a16="http://schemas.microsoft.com/office/drawing/2014/main" id="{715C9BF0-FD94-800A-472D-55CB3287DF7B}"/>
              </a:ext>
            </a:extLst>
          </p:cNvPr>
          <p:cNvSpPr>
            <a:spLocks noGrp="1"/>
          </p:cNvSpPr>
          <p:nvPr>
            <p:ph type="body" sz="quarter" idx="23" hasCustomPrompt="1"/>
          </p:nvPr>
        </p:nvSpPr>
        <p:spPr>
          <a:xfrm>
            <a:off x="1063255" y="4210246"/>
            <a:ext cx="10972744" cy="1080000"/>
          </a:xfrm>
        </p:spPr>
        <p:txBody>
          <a:bodyPr anchor="t">
            <a:normAutofit/>
          </a:bodyPr>
          <a:lstStyle>
            <a:lvl1pPr algn="l">
              <a:lnSpc>
                <a:spcPct val="100000"/>
              </a:lnSpc>
              <a:defRPr sz="4400" b="1"/>
            </a:lvl1pPr>
          </a:lstStyle>
          <a:p>
            <a:pPr lvl="0"/>
            <a:r>
              <a:rPr kumimoji="1" lang="en-US" altLang="ja-JP" dirty="0"/>
              <a:t>sentence3</a:t>
            </a:r>
            <a:endParaRPr kumimoji="1" lang="ja-JP" altLang="en-US" dirty="0"/>
          </a:p>
        </p:txBody>
      </p:sp>
      <p:sp>
        <p:nvSpPr>
          <p:cNvPr id="4" name="メディア プレースホルダー 22">
            <a:extLst>
              <a:ext uri="{FF2B5EF4-FFF2-40B4-BE49-F238E27FC236}">
                <a16:creationId xmlns:a16="http://schemas.microsoft.com/office/drawing/2014/main" id="{85B1DEAD-DDF7-9DB5-4900-6C041B7F63B1}"/>
              </a:ext>
            </a:extLst>
          </p:cNvPr>
          <p:cNvSpPr>
            <a:spLocks noGrp="1"/>
          </p:cNvSpPr>
          <p:nvPr>
            <p:ph type="media" sz="quarter" idx="24"/>
          </p:nvPr>
        </p:nvSpPr>
        <p:spPr>
          <a:xfrm>
            <a:off x="398527" y="4332396"/>
            <a:ext cx="486000" cy="486000"/>
          </a:xfrm>
        </p:spPr>
        <p:txBody>
          <a:bodyPr anchor="ctr">
            <a:normAutofit/>
          </a:bodyPr>
          <a:lstStyle>
            <a:lvl1pPr>
              <a:defRPr sz="1000"/>
            </a:lvl1pPr>
          </a:lstStyle>
          <a:p>
            <a:endParaRPr kumimoji="1" lang="ja-JP" altLang="en-US" dirty="0"/>
          </a:p>
        </p:txBody>
      </p:sp>
    </p:spTree>
    <p:extLst>
      <p:ext uri="{BB962C8B-B14F-4D97-AF65-F5344CB8AC3E}">
        <p14:creationId xmlns:p14="http://schemas.microsoft.com/office/powerpoint/2010/main" val="1790424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500"/>
                                        <p:tgtEl>
                                          <p:spTgt spid="1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xEl>
                                              <p:pRg st="0" end="0"/>
                                            </p:txEl>
                                          </p:spTgt>
                                        </p:tgtEl>
                                        <p:attrNameLst>
                                          <p:attrName>style.visibility</p:attrName>
                                        </p:attrNameLst>
                                      </p:cBhvr>
                                      <p:to>
                                        <p:strVal val="visible"/>
                                      </p:to>
                                    </p:set>
                                    <p:animEffect transition="in" filter="fade">
                                      <p:cBhvr>
                                        <p:cTn id="20" dur="500"/>
                                        <p:tgtEl>
                                          <p:spTgt spid="19">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6">
                                            <p:txEl>
                                              <p:pRg st="0" end="0"/>
                                            </p:txEl>
                                          </p:spTgt>
                                        </p:tgtEl>
                                        <p:attrNameLst>
                                          <p:attrName>style.visibility</p:attrName>
                                        </p:attrNameLst>
                                      </p:cBhvr>
                                      <p:to>
                                        <p:strVal val="visible"/>
                                      </p:to>
                                    </p:set>
                                    <p:animEffect transition="in" filter="fade">
                                      <p:cBhvr>
                                        <p:cTn id="25" dur="500"/>
                                        <p:tgtEl>
                                          <p:spTgt spid="1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fade">
                                      <p:cBhvr>
                                        <p:cTn id="30" dur="500"/>
                                        <p:tgtEl>
                                          <p:spTgt spid="3">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
                                            <p:txEl>
                                              <p:pRg st="0" end="0"/>
                                            </p:txEl>
                                          </p:spTgt>
                                        </p:tgtEl>
                                        <p:attrNameLst>
                                          <p:attrName>style.visibility</p:attrName>
                                        </p:attrNameLst>
                                      </p:cBhvr>
                                      <p:to>
                                        <p:strVal val="visible"/>
                                      </p:to>
                                    </p:set>
                                    <p:animEffect transition="in" filter="fade">
                                      <p:cBhvr>
                                        <p:cTn id="35"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5" grpId="0" build="p">
        <p:tmplLst>
          <p:tmpl lvl="1">
            <p:tnLst>
              <p:par>
                <p:cTn presetID="10"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9" grpId="0" build="p">
        <p:tmplLst>
          <p:tmpl lvl="1">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 grpId="0" build="p">
        <p:tmplLst>
          <p:tmpl lvl="1">
            <p:tnLst>
              <p:par>
                <p:cTn presetID="10" presetClass="entr" presetSubtype="0" fill="hold" nodeType="click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500"/>
                        <p:tgtEl>
                          <p:spTgt spid="2"/>
                        </p:tgtEl>
                      </p:cBhvr>
                    </p:animEffect>
                  </p:childTnLst>
                </p:cTn>
              </p:par>
            </p:tnLst>
          </p:tmpl>
        </p:tmplLst>
      </p:bldP>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art1-Sentence-対話文44×2">
    <p:spTree>
      <p:nvGrpSpPr>
        <p:cNvPr id="1" name=""/>
        <p:cNvGrpSpPr/>
        <p:nvPr/>
      </p:nvGrpSpPr>
      <p:grpSpPr>
        <a:xfrm>
          <a:off x="0" y="0"/>
          <a:ext cx="0" cy="0"/>
          <a:chOff x="0" y="0"/>
          <a:chExt cx="0" cy="0"/>
        </a:xfrm>
      </p:grpSpPr>
      <p:sp>
        <p:nvSpPr>
          <p:cNvPr id="12" name="テキスト プレースホルダー 11">
            <a:extLst>
              <a:ext uri="{FF2B5EF4-FFF2-40B4-BE49-F238E27FC236}">
                <a16:creationId xmlns:a16="http://schemas.microsoft.com/office/drawing/2014/main" id="{9B59EA42-5839-D100-26C8-0706D9D1A44E}"/>
              </a:ext>
            </a:extLst>
          </p:cNvPr>
          <p:cNvSpPr>
            <a:spLocks noGrp="1"/>
          </p:cNvSpPr>
          <p:nvPr>
            <p:ph type="body" sz="quarter" idx="10" hasCustomPrompt="1"/>
          </p:nvPr>
        </p:nvSpPr>
        <p:spPr>
          <a:xfrm>
            <a:off x="156000" y="563484"/>
            <a:ext cx="907256" cy="1440000"/>
          </a:xfrm>
        </p:spPr>
        <p:txBody>
          <a:bodyPr anchor="t">
            <a:noAutofit/>
          </a:bodyPr>
          <a:lstStyle>
            <a:lvl1pPr algn="r">
              <a:lnSpc>
                <a:spcPct val="100000"/>
              </a:lnSpc>
              <a:defRPr sz="4400" b="1" spc="0" baseline="0"/>
            </a:lvl1pPr>
          </a:lstStyle>
          <a:p>
            <a:pPr lvl="0"/>
            <a:r>
              <a:rPr kumimoji="1" lang="en-US" altLang="ja-JP" dirty="0"/>
              <a:t>A:</a:t>
            </a:r>
          </a:p>
        </p:txBody>
      </p:sp>
      <p:sp>
        <p:nvSpPr>
          <p:cNvPr id="13" name="テキスト プレースホルダー 11">
            <a:extLst>
              <a:ext uri="{FF2B5EF4-FFF2-40B4-BE49-F238E27FC236}">
                <a16:creationId xmlns:a16="http://schemas.microsoft.com/office/drawing/2014/main" id="{09166699-F467-F3DE-AFB5-8350912B1B5C}"/>
              </a:ext>
            </a:extLst>
          </p:cNvPr>
          <p:cNvSpPr>
            <a:spLocks noGrp="1"/>
          </p:cNvSpPr>
          <p:nvPr>
            <p:ph type="body" sz="quarter" idx="11" hasCustomPrompt="1"/>
          </p:nvPr>
        </p:nvSpPr>
        <p:spPr>
          <a:xfrm>
            <a:off x="1063255" y="563484"/>
            <a:ext cx="10972744" cy="1440000"/>
          </a:xfrm>
        </p:spPr>
        <p:txBody>
          <a:bodyPr anchor="t">
            <a:normAutofit/>
          </a:bodyPr>
          <a:lstStyle>
            <a:lvl1pPr algn="l">
              <a:lnSpc>
                <a:spcPct val="100000"/>
              </a:lnSpc>
              <a:defRPr sz="4400" b="1"/>
            </a:lvl1pPr>
          </a:lstStyle>
          <a:p>
            <a:pPr lvl="0"/>
            <a:r>
              <a:rPr kumimoji="1" lang="en-US" altLang="ja-JP" dirty="0"/>
              <a:t>sentence1</a:t>
            </a:r>
            <a:endParaRPr kumimoji="1" lang="ja-JP" altLang="en-US" dirty="0"/>
          </a:p>
        </p:txBody>
      </p:sp>
      <p:sp>
        <p:nvSpPr>
          <p:cNvPr id="15" name="テキスト プレースホルダー 11">
            <a:extLst>
              <a:ext uri="{FF2B5EF4-FFF2-40B4-BE49-F238E27FC236}">
                <a16:creationId xmlns:a16="http://schemas.microsoft.com/office/drawing/2014/main" id="{E1A817FA-113C-F0BC-C1CF-79A892AFFE77}"/>
              </a:ext>
            </a:extLst>
          </p:cNvPr>
          <p:cNvSpPr>
            <a:spLocks noGrp="1"/>
          </p:cNvSpPr>
          <p:nvPr>
            <p:ph type="body" sz="quarter" idx="13" hasCustomPrompt="1"/>
          </p:nvPr>
        </p:nvSpPr>
        <p:spPr>
          <a:xfrm>
            <a:off x="1063255" y="1999982"/>
            <a:ext cx="10972744" cy="720000"/>
          </a:xfrm>
        </p:spPr>
        <p:txBody>
          <a:bodyPr>
            <a:normAutofit/>
          </a:bodyPr>
          <a:lstStyle>
            <a:lvl1pPr algn="l">
              <a:lnSpc>
                <a:spcPct val="100000"/>
              </a:lnSpc>
              <a:defRPr sz="3200" b="0">
                <a:solidFill>
                  <a:srgbClr val="0A0ACC"/>
                </a:solidFill>
              </a:defRPr>
            </a:lvl1pPr>
          </a:lstStyle>
          <a:p>
            <a:pPr lvl="0"/>
            <a:r>
              <a:rPr kumimoji="1" lang="ja-JP" altLang="en-US" dirty="0"/>
              <a:t>和訳</a:t>
            </a:r>
            <a:r>
              <a:rPr kumimoji="1" lang="en-US" altLang="ja-JP" dirty="0"/>
              <a:t>1</a:t>
            </a:r>
          </a:p>
        </p:txBody>
      </p:sp>
      <p:sp>
        <p:nvSpPr>
          <p:cNvPr id="16" name="テキスト プレースホルダー 11">
            <a:extLst>
              <a:ext uri="{FF2B5EF4-FFF2-40B4-BE49-F238E27FC236}">
                <a16:creationId xmlns:a16="http://schemas.microsoft.com/office/drawing/2014/main" id="{0522B6EF-3F47-3FD8-7AA4-4BAABA152007}"/>
              </a:ext>
            </a:extLst>
          </p:cNvPr>
          <p:cNvSpPr>
            <a:spLocks noGrp="1"/>
          </p:cNvSpPr>
          <p:nvPr>
            <p:ph type="body" sz="quarter" idx="14" hasCustomPrompt="1"/>
          </p:nvPr>
        </p:nvSpPr>
        <p:spPr>
          <a:xfrm>
            <a:off x="1063255" y="4542211"/>
            <a:ext cx="10972744" cy="720000"/>
          </a:xfrm>
        </p:spPr>
        <p:txBody>
          <a:bodyPr>
            <a:normAutofit/>
          </a:bodyPr>
          <a:lstStyle>
            <a:lvl1pPr algn="l">
              <a:lnSpc>
                <a:spcPct val="100000"/>
              </a:lnSpc>
              <a:defRPr sz="3200" b="0">
                <a:solidFill>
                  <a:srgbClr val="0A0ACC"/>
                </a:solidFill>
              </a:defRPr>
            </a:lvl1pPr>
          </a:lstStyle>
          <a:p>
            <a:pPr lvl="0"/>
            <a:r>
              <a:rPr kumimoji="1" lang="ja-JP" altLang="en-US" dirty="0"/>
              <a:t>和訳</a:t>
            </a:r>
            <a:r>
              <a:rPr kumimoji="1" lang="en-US" altLang="ja-JP" dirty="0"/>
              <a:t>2</a:t>
            </a:r>
          </a:p>
        </p:txBody>
      </p:sp>
      <p:sp>
        <p:nvSpPr>
          <p:cNvPr id="19" name="テキスト プレースホルダー 11">
            <a:extLst>
              <a:ext uri="{FF2B5EF4-FFF2-40B4-BE49-F238E27FC236}">
                <a16:creationId xmlns:a16="http://schemas.microsoft.com/office/drawing/2014/main" id="{74A3D739-7F49-37BB-B938-006FE04A0849}"/>
              </a:ext>
            </a:extLst>
          </p:cNvPr>
          <p:cNvSpPr>
            <a:spLocks noGrp="1"/>
          </p:cNvSpPr>
          <p:nvPr>
            <p:ph type="body" sz="quarter" idx="17" hasCustomPrompt="1"/>
          </p:nvPr>
        </p:nvSpPr>
        <p:spPr>
          <a:xfrm>
            <a:off x="1063255" y="3076543"/>
            <a:ext cx="10972744" cy="1440000"/>
          </a:xfrm>
        </p:spPr>
        <p:txBody>
          <a:bodyPr anchor="t">
            <a:normAutofit/>
          </a:bodyPr>
          <a:lstStyle>
            <a:lvl1pPr algn="l">
              <a:lnSpc>
                <a:spcPct val="100000"/>
              </a:lnSpc>
              <a:defRPr sz="4400" b="1"/>
            </a:lvl1pPr>
          </a:lstStyle>
          <a:p>
            <a:pPr lvl="0"/>
            <a:r>
              <a:rPr kumimoji="1" lang="en-US" altLang="ja-JP" dirty="0"/>
              <a:t>sentence2</a:t>
            </a:r>
            <a:endParaRPr kumimoji="1" lang="ja-JP" altLang="en-US" dirty="0"/>
          </a:p>
        </p:txBody>
      </p:sp>
      <p:sp>
        <p:nvSpPr>
          <p:cNvPr id="23" name="メディア プレースホルダー 22">
            <a:extLst>
              <a:ext uri="{FF2B5EF4-FFF2-40B4-BE49-F238E27FC236}">
                <a16:creationId xmlns:a16="http://schemas.microsoft.com/office/drawing/2014/main" id="{B41007E8-98FE-2D1A-CDD0-7F2BD7E4DAE9}"/>
              </a:ext>
            </a:extLst>
          </p:cNvPr>
          <p:cNvSpPr>
            <a:spLocks noGrp="1"/>
          </p:cNvSpPr>
          <p:nvPr>
            <p:ph type="media" sz="quarter" idx="20"/>
          </p:nvPr>
        </p:nvSpPr>
        <p:spPr>
          <a:xfrm>
            <a:off x="398527" y="1312026"/>
            <a:ext cx="486000" cy="486000"/>
          </a:xfrm>
        </p:spPr>
        <p:txBody>
          <a:bodyPr anchor="ctr">
            <a:normAutofit/>
          </a:bodyPr>
          <a:lstStyle>
            <a:lvl1pPr>
              <a:defRPr sz="1000"/>
            </a:lvl1pPr>
          </a:lstStyle>
          <a:p>
            <a:endParaRPr kumimoji="1" lang="ja-JP" altLang="en-US"/>
          </a:p>
        </p:txBody>
      </p:sp>
      <p:sp>
        <p:nvSpPr>
          <p:cNvPr id="24" name="メディア プレースホルダー 22">
            <a:extLst>
              <a:ext uri="{FF2B5EF4-FFF2-40B4-BE49-F238E27FC236}">
                <a16:creationId xmlns:a16="http://schemas.microsoft.com/office/drawing/2014/main" id="{11D16678-00AF-757D-0E37-818B8553E3EB}"/>
              </a:ext>
            </a:extLst>
          </p:cNvPr>
          <p:cNvSpPr>
            <a:spLocks noGrp="1"/>
          </p:cNvSpPr>
          <p:nvPr>
            <p:ph type="media" sz="quarter" idx="21"/>
          </p:nvPr>
        </p:nvSpPr>
        <p:spPr>
          <a:xfrm>
            <a:off x="398527" y="3212729"/>
            <a:ext cx="486000" cy="486000"/>
          </a:xfrm>
        </p:spPr>
        <p:txBody>
          <a:bodyPr anchor="ctr">
            <a:normAutofit/>
          </a:bodyPr>
          <a:lstStyle>
            <a:lvl1pPr>
              <a:defRPr sz="1000"/>
            </a:lvl1pPr>
          </a:lstStyle>
          <a:p>
            <a:endParaRPr kumimoji="1" lang="ja-JP" altLang="en-US"/>
          </a:p>
        </p:txBody>
      </p:sp>
      <p:sp>
        <p:nvSpPr>
          <p:cNvPr id="28" name="角丸四角形吹き出し 3">
            <a:extLst>
              <a:ext uri="{FF2B5EF4-FFF2-40B4-BE49-F238E27FC236}">
                <a16:creationId xmlns:a16="http://schemas.microsoft.com/office/drawing/2014/main" id="{9248571E-26A9-1BC1-7A18-5DEC061529DB}"/>
              </a:ext>
            </a:extLst>
          </p:cNvPr>
          <p:cNvSpPr/>
          <p:nvPr userDrawn="1"/>
        </p:nvSpPr>
        <p:spPr>
          <a:xfrm>
            <a:off x="5369440" y="5956842"/>
            <a:ext cx="5486401" cy="690528"/>
          </a:xfrm>
          <a:prstGeom prst="wedgeRoundRectCallout">
            <a:avLst>
              <a:gd name="adj1" fmla="val 53000"/>
              <a:gd name="adj2" fmla="val 9936"/>
              <a:gd name="adj3" fmla="val 16667"/>
            </a:avLst>
          </a:prstGeom>
          <a:solidFill>
            <a:srgbClr val="FFFFF3"/>
          </a:solidFill>
          <a:ln w="28575">
            <a:solidFill>
              <a:srgbClr val="EF858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1" lang="ja-JP" altLang="en-US" sz="11600" b="1" i="0" u="none" strike="noStrike" kern="1200" cap="none" spc="-300" normalizeH="0" baseline="0" noProof="0" dirty="0">
              <a:ln w="9525">
                <a:solidFill>
                  <a:srgbClr val="764F2C"/>
                </a:solidFill>
                <a:prstDash val="lgDash"/>
              </a:ln>
              <a:solidFill>
                <a:srgbClr val="764F2C"/>
              </a:solidFill>
              <a:effectLst/>
              <a:uLnTx/>
              <a:uFillTx/>
              <a:latin typeface="Ink Free" panose="03080402000500000000" pitchFamily="66" charset="0"/>
              <a:ea typeface="游ゴシック" panose="020B0400000000000000" pitchFamily="50" charset="-128"/>
              <a:cs typeface="+mn-cs"/>
            </a:endParaRPr>
          </a:p>
        </p:txBody>
      </p:sp>
      <p:sp>
        <p:nvSpPr>
          <p:cNvPr id="29" name="角丸四角形吹き出し 3">
            <a:extLst>
              <a:ext uri="{FF2B5EF4-FFF2-40B4-BE49-F238E27FC236}">
                <a16:creationId xmlns:a16="http://schemas.microsoft.com/office/drawing/2014/main" id="{FB86BBFB-0B3D-4EFE-A6A8-1D21063B8220}"/>
              </a:ext>
            </a:extLst>
          </p:cNvPr>
          <p:cNvSpPr/>
          <p:nvPr userDrawn="1"/>
        </p:nvSpPr>
        <p:spPr>
          <a:xfrm>
            <a:off x="5422605" y="6003086"/>
            <a:ext cx="5380071" cy="598041"/>
          </a:xfrm>
          <a:prstGeom prst="rect">
            <a:avLst/>
          </a:prstGeom>
          <a:noFill/>
          <a:ln w="508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Let’s</a:t>
            </a:r>
            <a:r>
              <a:rPr kumimoji="1" lang="en-US" altLang="ja-JP" sz="36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 </a:t>
            </a: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check the</a:t>
            </a:r>
            <a:r>
              <a:rPr kumimoji="1" lang="en-US" altLang="ja-JP" sz="36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 </a:t>
            </a: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sentences!</a:t>
            </a:r>
            <a:endParaRPr kumimoji="1" lang="ja-JP" altLang="en-US"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endParaRPr>
          </a:p>
        </p:txBody>
      </p:sp>
      <p:pic>
        <p:nvPicPr>
          <p:cNvPr id="32" name="図 31">
            <a:extLst>
              <a:ext uri="{FF2B5EF4-FFF2-40B4-BE49-F238E27FC236}">
                <a16:creationId xmlns:a16="http://schemas.microsoft.com/office/drawing/2014/main" id="{E13ECFA7-10A6-F528-0056-81BC3E19E050}"/>
              </a:ext>
            </a:extLst>
          </p:cNvPr>
          <p:cNvPicPr>
            <a:picLocks noChangeAspect="1"/>
          </p:cNvPicPr>
          <p:nvPr userDrawn="1"/>
        </p:nvPicPr>
        <p:blipFill>
          <a:blip r:embed="rId2"/>
          <a:stretch>
            <a:fillRect/>
          </a:stretch>
        </p:blipFill>
        <p:spPr>
          <a:xfrm>
            <a:off x="11172262" y="5226804"/>
            <a:ext cx="870876" cy="1470102"/>
          </a:xfrm>
          <a:prstGeom prst="rect">
            <a:avLst/>
          </a:prstGeom>
        </p:spPr>
      </p:pic>
    </p:spTree>
    <p:extLst>
      <p:ext uri="{BB962C8B-B14F-4D97-AF65-F5344CB8AC3E}">
        <p14:creationId xmlns:p14="http://schemas.microsoft.com/office/powerpoint/2010/main" val="1221959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500"/>
                                        <p:tgtEl>
                                          <p:spTgt spid="1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xEl>
                                              <p:pRg st="0" end="0"/>
                                            </p:txEl>
                                          </p:spTgt>
                                        </p:tgtEl>
                                        <p:attrNameLst>
                                          <p:attrName>style.visibility</p:attrName>
                                        </p:attrNameLst>
                                      </p:cBhvr>
                                      <p:to>
                                        <p:strVal val="visible"/>
                                      </p:to>
                                    </p:set>
                                    <p:animEffect transition="in" filter="fade">
                                      <p:cBhvr>
                                        <p:cTn id="20" dur="500"/>
                                        <p:tgtEl>
                                          <p:spTgt spid="19">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6">
                                            <p:txEl>
                                              <p:pRg st="0" end="0"/>
                                            </p:txEl>
                                          </p:spTgt>
                                        </p:tgtEl>
                                        <p:attrNameLst>
                                          <p:attrName>style.visibility</p:attrName>
                                        </p:attrNameLst>
                                      </p:cBhvr>
                                      <p:to>
                                        <p:strVal val="visible"/>
                                      </p:to>
                                    </p:set>
                                    <p:animEffect transition="in" filter="fade">
                                      <p:cBhvr>
                                        <p:cTn id="25"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5" grpId="0" build="p">
        <p:tmplLst>
          <p:tmpl lvl="1">
            <p:tnLst>
              <p:par>
                <p:cTn presetID="10"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9" grpId="0" build="p">
        <p:tmplLst>
          <p:tmpl lvl="1">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art1_Repeat-対話文40×4">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3931558C-C6F5-C172-129D-F2235C5FA8A5}"/>
              </a:ext>
            </a:extLst>
          </p:cNvPr>
          <p:cNvSpPr/>
          <p:nvPr userDrawn="1"/>
        </p:nvSpPr>
        <p:spPr>
          <a:xfrm>
            <a:off x="0" y="0"/>
            <a:ext cx="12192000" cy="6549656"/>
          </a:xfrm>
          <a:prstGeom prst="rect">
            <a:avLst/>
          </a:prstGeom>
          <a:solidFill>
            <a:srgbClr val="FFFF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四角形: 角を丸くする 8">
            <a:extLst>
              <a:ext uri="{FF2B5EF4-FFF2-40B4-BE49-F238E27FC236}">
                <a16:creationId xmlns:a16="http://schemas.microsoft.com/office/drawing/2014/main" id="{52E41B22-7666-1FE5-DDDA-4A152BC9EC65}"/>
              </a:ext>
            </a:extLst>
          </p:cNvPr>
          <p:cNvSpPr/>
          <p:nvPr userDrawn="1"/>
        </p:nvSpPr>
        <p:spPr>
          <a:xfrm>
            <a:off x="156000" y="188912"/>
            <a:ext cx="11880000" cy="5892911"/>
          </a:xfrm>
          <a:prstGeom prst="roundRect">
            <a:avLst>
              <a:gd name="adj" fmla="val 4724"/>
            </a:avLst>
          </a:prstGeom>
          <a:solidFill>
            <a:schemeClr val="bg1"/>
          </a:solidFill>
          <a:ln w="28575">
            <a:solidFill>
              <a:srgbClr val="EF858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プレースホルダー 11">
            <a:extLst>
              <a:ext uri="{FF2B5EF4-FFF2-40B4-BE49-F238E27FC236}">
                <a16:creationId xmlns:a16="http://schemas.microsoft.com/office/drawing/2014/main" id="{9B59EA42-5839-D100-26C8-0706D9D1A44E}"/>
              </a:ext>
            </a:extLst>
          </p:cNvPr>
          <p:cNvSpPr>
            <a:spLocks noGrp="1"/>
          </p:cNvSpPr>
          <p:nvPr>
            <p:ph type="body" sz="quarter" idx="10" hasCustomPrompt="1"/>
          </p:nvPr>
        </p:nvSpPr>
        <p:spPr>
          <a:xfrm>
            <a:off x="156000" y="563484"/>
            <a:ext cx="907256" cy="1440000"/>
          </a:xfrm>
        </p:spPr>
        <p:txBody>
          <a:bodyPr>
            <a:normAutofit/>
          </a:bodyPr>
          <a:lstStyle>
            <a:lvl1pPr algn="r">
              <a:lnSpc>
                <a:spcPct val="100000"/>
              </a:lnSpc>
              <a:defRPr sz="4000" b="1" spc="-300"/>
            </a:lvl1pPr>
          </a:lstStyle>
          <a:p>
            <a:pPr lvl="0"/>
            <a:r>
              <a:rPr kumimoji="1" lang="en-US" altLang="ja-JP" dirty="0"/>
              <a:t>A1:</a:t>
            </a:r>
          </a:p>
        </p:txBody>
      </p:sp>
      <p:sp>
        <p:nvSpPr>
          <p:cNvPr id="13" name="テキスト プレースホルダー 11">
            <a:extLst>
              <a:ext uri="{FF2B5EF4-FFF2-40B4-BE49-F238E27FC236}">
                <a16:creationId xmlns:a16="http://schemas.microsoft.com/office/drawing/2014/main" id="{09166699-F467-F3DE-AFB5-8350912B1B5C}"/>
              </a:ext>
            </a:extLst>
          </p:cNvPr>
          <p:cNvSpPr>
            <a:spLocks noGrp="1"/>
          </p:cNvSpPr>
          <p:nvPr>
            <p:ph type="body" sz="quarter" idx="11" hasCustomPrompt="1"/>
          </p:nvPr>
        </p:nvSpPr>
        <p:spPr>
          <a:xfrm>
            <a:off x="1063255" y="563483"/>
            <a:ext cx="10972744" cy="1440000"/>
          </a:xfrm>
        </p:spPr>
        <p:txBody>
          <a:bodyPr anchor="t">
            <a:normAutofit/>
          </a:bodyPr>
          <a:lstStyle>
            <a:lvl1pPr algn="l">
              <a:lnSpc>
                <a:spcPct val="100000"/>
              </a:lnSpc>
              <a:defRPr sz="4000" b="1"/>
            </a:lvl1pPr>
          </a:lstStyle>
          <a:p>
            <a:pPr lvl="0"/>
            <a:r>
              <a:rPr kumimoji="1" lang="en-US" altLang="ja-JP" dirty="0"/>
              <a:t>conversation</a:t>
            </a:r>
            <a:endParaRPr kumimoji="1" lang="ja-JP" altLang="en-US" dirty="0"/>
          </a:p>
        </p:txBody>
      </p:sp>
      <p:sp>
        <p:nvSpPr>
          <p:cNvPr id="18" name="テキスト プレースホルダー 11">
            <a:extLst>
              <a:ext uri="{FF2B5EF4-FFF2-40B4-BE49-F238E27FC236}">
                <a16:creationId xmlns:a16="http://schemas.microsoft.com/office/drawing/2014/main" id="{283AB4E0-9212-7974-809B-244332A5D73C}"/>
              </a:ext>
            </a:extLst>
          </p:cNvPr>
          <p:cNvSpPr>
            <a:spLocks noGrp="1"/>
          </p:cNvSpPr>
          <p:nvPr>
            <p:ph type="body" sz="quarter" idx="16" hasCustomPrompt="1"/>
          </p:nvPr>
        </p:nvSpPr>
        <p:spPr>
          <a:xfrm>
            <a:off x="156000" y="2006499"/>
            <a:ext cx="907256" cy="1440000"/>
          </a:xfrm>
        </p:spPr>
        <p:txBody>
          <a:bodyPr>
            <a:normAutofit/>
          </a:bodyPr>
          <a:lstStyle>
            <a:lvl1pPr algn="r">
              <a:lnSpc>
                <a:spcPct val="100000"/>
              </a:lnSpc>
              <a:defRPr sz="4000" b="1" spc="-300"/>
            </a:lvl1pPr>
          </a:lstStyle>
          <a:p>
            <a:pPr lvl="0"/>
            <a:r>
              <a:rPr kumimoji="1" lang="en-US" altLang="ja-JP" dirty="0"/>
              <a:t>B1:</a:t>
            </a:r>
          </a:p>
        </p:txBody>
      </p:sp>
      <p:sp>
        <p:nvSpPr>
          <p:cNvPr id="19" name="テキスト プレースホルダー 11">
            <a:extLst>
              <a:ext uri="{FF2B5EF4-FFF2-40B4-BE49-F238E27FC236}">
                <a16:creationId xmlns:a16="http://schemas.microsoft.com/office/drawing/2014/main" id="{74A3D739-7F49-37BB-B938-006FE04A0849}"/>
              </a:ext>
            </a:extLst>
          </p:cNvPr>
          <p:cNvSpPr>
            <a:spLocks noGrp="1"/>
          </p:cNvSpPr>
          <p:nvPr>
            <p:ph type="body" sz="quarter" idx="17" hasCustomPrompt="1"/>
          </p:nvPr>
        </p:nvSpPr>
        <p:spPr>
          <a:xfrm>
            <a:off x="1063255" y="2006499"/>
            <a:ext cx="10972744" cy="1440000"/>
          </a:xfrm>
        </p:spPr>
        <p:txBody>
          <a:bodyPr anchor="t">
            <a:normAutofit/>
          </a:bodyPr>
          <a:lstStyle>
            <a:lvl1pPr algn="l">
              <a:lnSpc>
                <a:spcPct val="100000"/>
              </a:lnSpc>
              <a:defRPr sz="4000" b="1"/>
            </a:lvl1pPr>
          </a:lstStyle>
          <a:p>
            <a:pPr lvl="0"/>
            <a:r>
              <a:rPr kumimoji="1" lang="en-US" altLang="ja-JP" dirty="0"/>
              <a:t>conversation</a:t>
            </a:r>
            <a:endParaRPr kumimoji="1" lang="ja-JP" altLang="en-US" dirty="0"/>
          </a:p>
        </p:txBody>
      </p:sp>
      <p:sp>
        <p:nvSpPr>
          <p:cNvPr id="20" name="テキスト プレースホルダー 11">
            <a:extLst>
              <a:ext uri="{FF2B5EF4-FFF2-40B4-BE49-F238E27FC236}">
                <a16:creationId xmlns:a16="http://schemas.microsoft.com/office/drawing/2014/main" id="{7C65D236-050D-04BD-B537-91CF4CDFD7AB}"/>
              </a:ext>
            </a:extLst>
          </p:cNvPr>
          <p:cNvSpPr>
            <a:spLocks noGrp="1"/>
          </p:cNvSpPr>
          <p:nvPr>
            <p:ph type="body" sz="quarter" idx="18" hasCustomPrompt="1"/>
          </p:nvPr>
        </p:nvSpPr>
        <p:spPr>
          <a:xfrm>
            <a:off x="156000" y="3449514"/>
            <a:ext cx="907256" cy="1440000"/>
          </a:xfrm>
        </p:spPr>
        <p:txBody>
          <a:bodyPr>
            <a:normAutofit/>
          </a:bodyPr>
          <a:lstStyle>
            <a:lvl1pPr algn="r">
              <a:lnSpc>
                <a:spcPct val="100000"/>
              </a:lnSpc>
              <a:defRPr sz="4000" b="1" spc="-300"/>
            </a:lvl1pPr>
          </a:lstStyle>
          <a:p>
            <a:pPr lvl="0"/>
            <a:r>
              <a:rPr kumimoji="1" lang="en-US" altLang="ja-JP" dirty="0"/>
              <a:t>A2:</a:t>
            </a:r>
          </a:p>
        </p:txBody>
      </p:sp>
      <p:sp>
        <p:nvSpPr>
          <p:cNvPr id="21" name="テキスト プレースホルダー 11">
            <a:extLst>
              <a:ext uri="{FF2B5EF4-FFF2-40B4-BE49-F238E27FC236}">
                <a16:creationId xmlns:a16="http://schemas.microsoft.com/office/drawing/2014/main" id="{968567A2-1F63-5D5E-D03D-3574AE7F2BD1}"/>
              </a:ext>
            </a:extLst>
          </p:cNvPr>
          <p:cNvSpPr>
            <a:spLocks noGrp="1"/>
          </p:cNvSpPr>
          <p:nvPr>
            <p:ph type="body" sz="quarter" idx="19" hasCustomPrompt="1"/>
          </p:nvPr>
        </p:nvSpPr>
        <p:spPr>
          <a:xfrm>
            <a:off x="1063255" y="3449514"/>
            <a:ext cx="10972744" cy="1440000"/>
          </a:xfrm>
        </p:spPr>
        <p:txBody>
          <a:bodyPr anchor="t">
            <a:normAutofit/>
          </a:bodyPr>
          <a:lstStyle>
            <a:lvl1pPr algn="l">
              <a:lnSpc>
                <a:spcPct val="100000"/>
              </a:lnSpc>
              <a:defRPr sz="4000" b="1"/>
            </a:lvl1pPr>
          </a:lstStyle>
          <a:p>
            <a:pPr lvl="0"/>
            <a:r>
              <a:rPr kumimoji="1" lang="en-US" altLang="ja-JP" dirty="0"/>
              <a:t>conversation</a:t>
            </a:r>
            <a:endParaRPr kumimoji="1" lang="ja-JP" altLang="en-US" dirty="0"/>
          </a:p>
        </p:txBody>
      </p:sp>
      <p:sp>
        <p:nvSpPr>
          <p:cNvPr id="23" name="メディア プレースホルダー 22">
            <a:extLst>
              <a:ext uri="{FF2B5EF4-FFF2-40B4-BE49-F238E27FC236}">
                <a16:creationId xmlns:a16="http://schemas.microsoft.com/office/drawing/2014/main" id="{B41007E8-98FE-2D1A-CDD0-7F2BD7E4DAE9}"/>
              </a:ext>
            </a:extLst>
          </p:cNvPr>
          <p:cNvSpPr>
            <a:spLocks noGrp="1"/>
          </p:cNvSpPr>
          <p:nvPr>
            <p:ph type="media" sz="quarter" idx="20"/>
          </p:nvPr>
        </p:nvSpPr>
        <p:spPr>
          <a:xfrm>
            <a:off x="398527" y="1312026"/>
            <a:ext cx="486000" cy="486000"/>
          </a:xfrm>
        </p:spPr>
        <p:txBody>
          <a:bodyPr anchor="ctr">
            <a:normAutofit/>
          </a:bodyPr>
          <a:lstStyle>
            <a:lvl1pPr>
              <a:defRPr sz="1000"/>
            </a:lvl1pPr>
          </a:lstStyle>
          <a:p>
            <a:endParaRPr kumimoji="1" lang="ja-JP" altLang="en-US"/>
          </a:p>
        </p:txBody>
      </p:sp>
      <p:sp>
        <p:nvSpPr>
          <p:cNvPr id="24" name="メディア プレースホルダー 22">
            <a:extLst>
              <a:ext uri="{FF2B5EF4-FFF2-40B4-BE49-F238E27FC236}">
                <a16:creationId xmlns:a16="http://schemas.microsoft.com/office/drawing/2014/main" id="{11D16678-00AF-757D-0E37-818B8553E3EB}"/>
              </a:ext>
            </a:extLst>
          </p:cNvPr>
          <p:cNvSpPr>
            <a:spLocks noGrp="1"/>
          </p:cNvSpPr>
          <p:nvPr>
            <p:ph type="media" sz="quarter" idx="21"/>
          </p:nvPr>
        </p:nvSpPr>
        <p:spPr>
          <a:xfrm>
            <a:off x="398527" y="2752142"/>
            <a:ext cx="486000" cy="486000"/>
          </a:xfrm>
        </p:spPr>
        <p:txBody>
          <a:bodyPr anchor="ctr">
            <a:normAutofit/>
          </a:bodyPr>
          <a:lstStyle>
            <a:lvl1pPr>
              <a:defRPr sz="1000"/>
            </a:lvl1pPr>
          </a:lstStyle>
          <a:p>
            <a:endParaRPr kumimoji="1" lang="ja-JP" altLang="en-US"/>
          </a:p>
        </p:txBody>
      </p:sp>
      <p:sp>
        <p:nvSpPr>
          <p:cNvPr id="25" name="メディア プレースホルダー 22">
            <a:extLst>
              <a:ext uri="{FF2B5EF4-FFF2-40B4-BE49-F238E27FC236}">
                <a16:creationId xmlns:a16="http://schemas.microsoft.com/office/drawing/2014/main" id="{9B23D996-D876-FE83-A9FF-697E4542F609}"/>
              </a:ext>
            </a:extLst>
          </p:cNvPr>
          <p:cNvSpPr>
            <a:spLocks noGrp="1"/>
          </p:cNvSpPr>
          <p:nvPr>
            <p:ph type="media" sz="quarter" idx="22"/>
          </p:nvPr>
        </p:nvSpPr>
        <p:spPr>
          <a:xfrm>
            <a:off x="398527" y="4192302"/>
            <a:ext cx="486000" cy="486000"/>
          </a:xfrm>
        </p:spPr>
        <p:txBody>
          <a:bodyPr anchor="ctr">
            <a:normAutofit/>
          </a:bodyPr>
          <a:lstStyle>
            <a:lvl1pPr>
              <a:defRPr sz="1000"/>
            </a:lvl1pPr>
          </a:lstStyle>
          <a:p>
            <a:endParaRPr kumimoji="1" lang="ja-JP" altLang="en-US" dirty="0"/>
          </a:p>
        </p:txBody>
      </p:sp>
      <p:sp>
        <p:nvSpPr>
          <p:cNvPr id="28" name="角丸四角形吹き出し 3">
            <a:extLst>
              <a:ext uri="{FF2B5EF4-FFF2-40B4-BE49-F238E27FC236}">
                <a16:creationId xmlns:a16="http://schemas.microsoft.com/office/drawing/2014/main" id="{9248571E-26A9-1BC1-7A18-5DEC061529DB}"/>
              </a:ext>
            </a:extLst>
          </p:cNvPr>
          <p:cNvSpPr/>
          <p:nvPr userDrawn="1"/>
        </p:nvSpPr>
        <p:spPr>
          <a:xfrm>
            <a:off x="6666614" y="5956842"/>
            <a:ext cx="4189227" cy="690528"/>
          </a:xfrm>
          <a:prstGeom prst="wedgeRoundRectCallout">
            <a:avLst>
              <a:gd name="adj1" fmla="val 53000"/>
              <a:gd name="adj2" fmla="val 9936"/>
              <a:gd name="adj3" fmla="val 16667"/>
            </a:avLst>
          </a:prstGeom>
          <a:solidFill>
            <a:schemeClr val="bg1"/>
          </a:solidFill>
          <a:ln w="28575">
            <a:solidFill>
              <a:srgbClr val="EF858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1" lang="ja-JP" altLang="en-US" sz="11600" b="1" i="0" u="none" strike="noStrike" kern="1200" cap="none" spc="-300" normalizeH="0" baseline="0" noProof="0" dirty="0">
              <a:ln w="9525">
                <a:solidFill>
                  <a:srgbClr val="764F2C"/>
                </a:solidFill>
                <a:prstDash val="lgDash"/>
              </a:ln>
              <a:solidFill>
                <a:srgbClr val="764F2C"/>
              </a:solidFill>
              <a:effectLst/>
              <a:uLnTx/>
              <a:uFillTx/>
              <a:latin typeface="Ink Free" panose="03080402000500000000" pitchFamily="66" charset="0"/>
              <a:ea typeface="游ゴシック" panose="020B0400000000000000" pitchFamily="50" charset="-128"/>
              <a:cs typeface="+mn-cs"/>
            </a:endParaRPr>
          </a:p>
        </p:txBody>
      </p:sp>
      <p:sp>
        <p:nvSpPr>
          <p:cNvPr id="29" name="角丸四角形吹き出し 3">
            <a:extLst>
              <a:ext uri="{FF2B5EF4-FFF2-40B4-BE49-F238E27FC236}">
                <a16:creationId xmlns:a16="http://schemas.microsoft.com/office/drawing/2014/main" id="{FB86BBFB-0B3D-4EFE-A6A8-1D21063B8220}"/>
              </a:ext>
            </a:extLst>
          </p:cNvPr>
          <p:cNvSpPr/>
          <p:nvPr userDrawn="1"/>
        </p:nvSpPr>
        <p:spPr>
          <a:xfrm>
            <a:off x="6751674" y="6003086"/>
            <a:ext cx="4051002" cy="598041"/>
          </a:xfrm>
          <a:prstGeom prst="rect">
            <a:avLst/>
          </a:prstGeom>
          <a:noFill/>
          <a:ln w="508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Repeating practice!</a:t>
            </a:r>
          </a:p>
        </p:txBody>
      </p:sp>
      <p:pic>
        <p:nvPicPr>
          <p:cNvPr id="3" name="図 2">
            <a:extLst>
              <a:ext uri="{FF2B5EF4-FFF2-40B4-BE49-F238E27FC236}">
                <a16:creationId xmlns:a16="http://schemas.microsoft.com/office/drawing/2014/main" id="{AD0DAF24-8971-1B57-D57F-9EBDED9947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15749" y="5226804"/>
            <a:ext cx="1080554" cy="1487457"/>
          </a:xfrm>
          <a:prstGeom prst="rect">
            <a:avLst/>
          </a:prstGeom>
        </p:spPr>
      </p:pic>
      <p:sp>
        <p:nvSpPr>
          <p:cNvPr id="4" name="テキスト プレースホルダー 11">
            <a:extLst>
              <a:ext uri="{FF2B5EF4-FFF2-40B4-BE49-F238E27FC236}">
                <a16:creationId xmlns:a16="http://schemas.microsoft.com/office/drawing/2014/main" id="{B211E7B5-59F7-A979-A4F9-D3812E731183}"/>
              </a:ext>
            </a:extLst>
          </p:cNvPr>
          <p:cNvSpPr>
            <a:spLocks noGrp="1"/>
          </p:cNvSpPr>
          <p:nvPr>
            <p:ph type="body" sz="quarter" idx="23" hasCustomPrompt="1"/>
          </p:nvPr>
        </p:nvSpPr>
        <p:spPr>
          <a:xfrm>
            <a:off x="156000" y="4851666"/>
            <a:ext cx="907256" cy="1440000"/>
          </a:xfrm>
        </p:spPr>
        <p:txBody>
          <a:bodyPr>
            <a:normAutofit/>
          </a:bodyPr>
          <a:lstStyle>
            <a:lvl1pPr algn="r">
              <a:lnSpc>
                <a:spcPct val="100000"/>
              </a:lnSpc>
              <a:defRPr sz="4000" b="1" spc="-300"/>
            </a:lvl1pPr>
          </a:lstStyle>
          <a:p>
            <a:pPr lvl="0"/>
            <a:r>
              <a:rPr kumimoji="1" lang="en-US" altLang="ja-JP" dirty="0"/>
              <a:t>B2:</a:t>
            </a:r>
          </a:p>
        </p:txBody>
      </p:sp>
      <p:sp>
        <p:nvSpPr>
          <p:cNvPr id="5" name="テキスト プレースホルダー 11">
            <a:extLst>
              <a:ext uri="{FF2B5EF4-FFF2-40B4-BE49-F238E27FC236}">
                <a16:creationId xmlns:a16="http://schemas.microsoft.com/office/drawing/2014/main" id="{181D806C-EF81-FBAD-6763-C5C012BBFA54}"/>
              </a:ext>
            </a:extLst>
          </p:cNvPr>
          <p:cNvSpPr>
            <a:spLocks noGrp="1"/>
          </p:cNvSpPr>
          <p:nvPr>
            <p:ph type="body" sz="quarter" idx="24" hasCustomPrompt="1"/>
          </p:nvPr>
        </p:nvSpPr>
        <p:spPr>
          <a:xfrm>
            <a:off x="1063255" y="4851666"/>
            <a:ext cx="10972744" cy="1440000"/>
          </a:xfrm>
        </p:spPr>
        <p:txBody>
          <a:bodyPr anchor="t">
            <a:normAutofit/>
          </a:bodyPr>
          <a:lstStyle>
            <a:lvl1pPr algn="l">
              <a:lnSpc>
                <a:spcPct val="100000"/>
              </a:lnSpc>
              <a:defRPr sz="4000" b="1"/>
            </a:lvl1pPr>
          </a:lstStyle>
          <a:p>
            <a:pPr lvl="0"/>
            <a:r>
              <a:rPr kumimoji="1" lang="en-US" altLang="ja-JP" dirty="0"/>
              <a:t>conversation</a:t>
            </a:r>
            <a:endParaRPr kumimoji="1" lang="ja-JP" altLang="en-US" dirty="0"/>
          </a:p>
        </p:txBody>
      </p:sp>
      <p:sp>
        <p:nvSpPr>
          <p:cNvPr id="6" name="メディア プレースホルダー 22">
            <a:extLst>
              <a:ext uri="{FF2B5EF4-FFF2-40B4-BE49-F238E27FC236}">
                <a16:creationId xmlns:a16="http://schemas.microsoft.com/office/drawing/2014/main" id="{C49E44D8-FA69-AD3D-40A0-52F1D26B11BE}"/>
              </a:ext>
            </a:extLst>
          </p:cNvPr>
          <p:cNvSpPr>
            <a:spLocks noGrp="1"/>
          </p:cNvSpPr>
          <p:nvPr>
            <p:ph type="media" sz="quarter" idx="25"/>
          </p:nvPr>
        </p:nvSpPr>
        <p:spPr>
          <a:xfrm>
            <a:off x="398527" y="5594454"/>
            <a:ext cx="486000" cy="486000"/>
          </a:xfrm>
        </p:spPr>
        <p:txBody>
          <a:bodyPr anchor="ctr">
            <a:normAutofit/>
          </a:bodyPr>
          <a:lstStyle>
            <a:lvl1pPr>
              <a:defRPr sz="1000"/>
            </a:lvl1pPr>
          </a:lstStyle>
          <a:p>
            <a:endParaRPr kumimoji="1" lang="ja-JP" altLang="en-US" dirty="0"/>
          </a:p>
        </p:txBody>
      </p:sp>
    </p:spTree>
    <p:extLst>
      <p:ext uri="{BB962C8B-B14F-4D97-AF65-F5344CB8AC3E}">
        <p14:creationId xmlns:p14="http://schemas.microsoft.com/office/powerpoint/2010/main" val="2550839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art1_Repeat-対話文44×2">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3931558C-C6F5-C172-129D-F2235C5FA8A5}"/>
              </a:ext>
            </a:extLst>
          </p:cNvPr>
          <p:cNvSpPr/>
          <p:nvPr userDrawn="1"/>
        </p:nvSpPr>
        <p:spPr>
          <a:xfrm>
            <a:off x="0" y="0"/>
            <a:ext cx="12192000" cy="6549656"/>
          </a:xfrm>
          <a:prstGeom prst="rect">
            <a:avLst/>
          </a:prstGeom>
          <a:solidFill>
            <a:srgbClr val="FFFF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四角形: 角を丸くする 8">
            <a:extLst>
              <a:ext uri="{FF2B5EF4-FFF2-40B4-BE49-F238E27FC236}">
                <a16:creationId xmlns:a16="http://schemas.microsoft.com/office/drawing/2014/main" id="{52E41B22-7666-1FE5-DDDA-4A152BC9EC65}"/>
              </a:ext>
            </a:extLst>
          </p:cNvPr>
          <p:cNvSpPr/>
          <p:nvPr userDrawn="1"/>
        </p:nvSpPr>
        <p:spPr>
          <a:xfrm>
            <a:off x="156000" y="188912"/>
            <a:ext cx="11880000" cy="5892911"/>
          </a:xfrm>
          <a:prstGeom prst="roundRect">
            <a:avLst>
              <a:gd name="adj" fmla="val 4724"/>
            </a:avLst>
          </a:prstGeom>
          <a:solidFill>
            <a:schemeClr val="bg1"/>
          </a:solidFill>
          <a:ln w="28575">
            <a:solidFill>
              <a:srgbClr val="EF858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プレースホルダー 11">
            <a:extLst>
              <a:ext uri="{FF2B5EF4-FFF2-40B4-BE49-F238E27FC236}">
                <a16:creationId xmlns:a16="http://schemas.microsoft.com/office/drawing/2014/main" id="{9B59EA42-5839-D100-26C8-0706D9D1A44E}"/>
              </a:ext>
            </a:extLst>
          </p:cNvPr>
          <p:cNvSpPr>
            <a:spLocks noGrp="1"/>
          </p:cNvSpPr>
          <p:nvPr>
            <p:ph type="body" sz="quarter" idx="10" hasCustomPrompt="1"/>
          </p:nvPr>
        </p:nvSpPr>
        <p:spPr>
          <a:xfrm>
            <a:off x="156000" y="563484"/>
            <a:ext cx="907256" cy="2141710"/>
          </a:xfrm>
        </p:spPr>
        <p:txBody>
          <a:bodyPr>
            <a:normAutofit/>
          </a:bodyPr>
          <a:lstStyle>
            <a:lvl1pPr algn="r">
              <a:lnSpc>
                <a:spcPct val="100000"/>
              </a:lnSpc>
              <a:defRPr sz="4400" b="1" spc="-300"/>
            </a:lvl1pPr>
          </a:lstStyle>
          <a:p>
            <a:pPr lvl="0"/>
            <a:r>
              <a:rPr kumimoji="1" lang="en-US" altLang="ja-JP" dirty="0"/>
              <a:t>A:</a:t>
            </a:r>
          </a:p>
        </p:txBody>
      </p:sp>
      <p:sp>
        <p:nvSpPr>
          <p:cNvPr id="13" name="テキスト プレースホルダー 11">
            <a:extLst>
              <a:ext uri="{FF2B5EF4-FFF2-40B4-BE49-F238E27FC236}">
                <a16:creationId xmlns:a16="http://schemas.microsoft.com/office/drawing/2014/main" id="{09166699-F467-F3DE-AFB5-8350912B1B5C}"/>
              </a:ext>
            </a:extLst>
          </p:cNvPr>
          <p:cNvSpPr>
            <a:spLocks noGrp="1"/>
          </p:cNvSpPr>
          <p:nvPr>
            <p:ph type="body" sz="quarter" idx="11" hasCustomPrompt="1"/>
          </p:nvPr>
        </p:nvSpPr>
        <p:spPr>
          <a:xfrm>
            <a:off x="1063255" y="563483"/>
            <a:ext cx="10859750" cy="2141710"/>
          </a:xfrm>
        </p:spPr>
        <p:txBody>
          <a:bodyPr anchor="t">
            <a:normAutofit/>
          </a:bodyPr>
          <a:lstStyle>
            <a:lvl1pPr algn="l">
              <a:lnSpc>
                <a:spcPct val="100000"/>
              </a:lnSpc>
              <a:defRPr sz="4400" b="1"/>
            </a:lvl1pPr>
          </a:lstStyle>
          <a:p>
            <a:pPr lvl="0"/>
            <a:r>
              <a:rPr kumimoji="1" lang="en-US" altLang="ja-JP" dirty="0"/>
              <a:t>conversation</a:t>
            </a:r>
            <a:endParaRPr kumimoji="1" lang="ja-JP" altLang="en-US" dirty="0"/>
          </a:p>
        </p:txBody>
      </p:sp>
      <p:sp>
        <p:nvSpPr>
          <p:cNvPr id="18" name="テキスト プレースホルダー 11">
            <a:extLst>
              <a:ext uri="{FF2B5EF4-FFF2-40B4-BE49-F238E27FC236}">
                <a16:creationId xmlns:a16="http://schemas.microsoft.com/office/drawing/2014/main" id="{283AB4E0-9212-7974-809B-244332A5D73C}"/>
              </a:ext>
            </a:extLst>
          </p:cNvPr>
          <p:cNvSpPr>
            <a:spLocks noGrp="1"/>
          </p:cNvSpPr>
          <p:nvPr>
            <p:ph type="body" sz="quarter" idx="16" hasCustomPrompt="1"/>
          </p:nvPr>
        </p:nvSpPr>
        <p:spPr>
          <a:xfrm>
            <a:off x="156000" y="3452744"/>
            <a:ext cx="907256" cy="2141710"/>
          </a:xfrm>
        </p:spPr>
        <p:txBody>
          <a:bodyPr>
            <a:normAutofit/>
          </a:bodyPr>
          <a:lstStyle>
            <a:lvl1pPr algn="r">
              <a:lnSpc>
                <a:spcPct val="100000"/>
              </a:lnSpc>
              <a:defRPr sz="4400" b="1" spc="-300"/>
            </a:lvl1pPr>
          </a:lstStyle>
          <a:p>
            <a:pPr lvl="0"/>
            <a:r>
              <a:rPr kumimoji="1" lang="en-US" altLang="ja-JP" dirty="0"/>
              <a:t>B:</a:t>
            </a:r>
          </a:p>
        </p:txBody>
      </p:sp>
      <p:sp>
        <p:nvSpPr>
          <p:cNvPr id="19" name="テキスト プレースホルダー 11">
            <a:extLst>
              <a:ext uri="{FF2B5EF4-FFF2-40B4-BE49-F238E27FC236}">
                <a16:creationId xmlns:a16="http://schemas.microsoft.com/office/drawing/2014/main" id="{74A3D739-7F49-37BB-B938-006FE04A0849}"/>
              </a:ext>
            </a:extLst>
          </p:cNvPr>
          <p:cNvSpPr>
            <a:spLocks noGrp="1"/>
          </p:cNvSpPr>
          <p:nvPr>
            <p:ph type="body" sz="quarter" idx="17" hasCustomPrompt="1"/>
          </p:nvPr>
        </p:nvSpPr>
        <p:spPr>
          <a:xfrm>
            <a:off x="1063255" y="3452744"/>
            <a:ext cx="10859750" cy="2141710"/>
          </a:xfrm>
        </p:spPr>
        <p:txBody>
          <a:bodyPr anchor="t">
            <a:normAutofit/>
          </a:bodyPr>
          <a:lstStyle>
            <a:lvl1pPr algn="l">
              <a:lnSpc>
                <a:spcPct val="100000"/>
              </a:lnSpc>
              <a:defRPr sz="4400" b="1"/>
            </a:lvl1pPr>
          </a:lstStyle>
          <a:p>
            <a:pPr lvl="0"/>
            <a:r>
              <a:rPr kumimoji="1" lang="en-US" altLang="ja-JP" dirty="0"/>
              <a:t>conversation</a:t>
            </a:r>
            <a:endParaRPr kumimoji="1" lang="ja-JP" altLang="en-US" dirty="0"/>
          </a:p>
        </p:txBody>
      </p:sp>
      <p:sp>
        <p:nvSpPr>
          <p:cNvPr id="23" name="メディア プレースホルダー 22">
            <a:extLst>
              <a:ext uri="{FF2B5EF4-FFF2-40B4-BE49-F238E27FC236}">
                <a16:creationId xmlns:a16="http://schemas.microsoft.com/office/drawing/2014/main" id="{B41007E8-98FE-2D1A-CDD0-7F2BD7E4DAE9}"/>
              </a:ext>
            </a:extLst>
          </p:cNvPr>
          <p:cNvSpPr>
            <a:spLocks noGrp="1"/>
          </p:cNvSpPr>
          <p:nvPr>
            <p:ph type="media" sz="quarter" idx="20"/>
          </p:nvPr>
        </p:nvSpPr>
        <p:spPr>
          <a:xfrm>
            <a:off x="429628" y="1312026"/>
            <a:ext cx="360000" cy="360000"/>
          </a:xfrm>
        </p:spPr>
        <p:txBody>
          <a:bodyPr anchor="ctr">
            <a:normAutofit/>
          </a:bodyPr>
          <a:lstStyle>
            <a:lvl1pPr>
              <a:defRPr sz="1000"/>
            </a:lvl1pPr>
          </a:lstStyle>
          <a:p>
            <a:endParaRPr kumimoji="1" lang="ja-JP" altLang="en-US"/>
          </a:p>
        </p:txBody>
      </p:sp>
      <p:sp>
        <p:nvSpPr>
          <p:cNvPr id="25" name="メディア プレースホルダー 22">
            <a:extLst>
              <a:ext uri="{FF2B5EF4-FFF2-40B4-BE49-F238E27FC236}">
                <a16:creationId xmlns:a16="http://schemas.microsoft.com/office/drawing/2014/main" id="{9B23D996-D876-FE83-A9FF-697E4542F609}"/>
              </a:ext>
            </a:extLst>
          </p:cNvPr>
          <p:cNvSpPr>
            <a:spLocks noGrp="1"/>
          </p:cNvSpPr>
          <p:nvPr>
            <p:ph type="media" sz="quarter" idx="22"/>
          </p:nvPr>
        </p:nvSpPr>
        <p:spPr>
          <a:xfrm>
            <a:off x="429628" y="1798026"/>
            <a:ext cx="360000" cy="360000"/>
          </a:xfrm>
        </p:spPr>
        <p:txBody>
          <a:bodyPr anchor="ctr">
            <a:normAutofit/>
          </a:bodyPr>
          <a:lstStyle>
            <a:lvl1pPr>
              <a:defRPr sz="1000"/>
            </a:lvl1pPr>
          </a:lstStyle>
          <a:p>
            <a:endParaRPr kumimoji="1" lang="ja-JP" altLang="en-US" dirty="0"/>
          </a:p>
        </p:txBody>
      </p:sp>
      <p:sp>
        <p:nvSpPr>
          <p:cNvPr id="28" name="角丸四角形吹き出し 3">
            <a:extLst>
              <a:ext uri="{FF2B5EF4-FFF2-40B4-BE49-F238E27FC236}">
                <a16:creationId xmlns:a16="http://schemas.microsoft.com/office/drawing/2014/main" id="{9248571E-26A9-1BC1-7A18-5DEC061529DB}"/>
              </a:ext>
            </a:extLst>
          </p:cNvPr>
          <p:cNvSpPr/>
          <p:nvPr userDrawn="1"/>
        </p:nvSpPr>
        <p:spPr>
          <a:xfrm>
            <a:off x="6666614" y="5956842"/>
            <a:ext cx="4189227" cy="690528"/>
          </a:xfrm>
          <a:prstGeom prst="wedgeRoundRectCallout">
            <a:avLst>
              <a:gd name="adj1" fmla="val 53000"/>
              <a:gd name="adj2" fmla="val 9936"/>
              <a:gd name="adj3" fmla="val 16667"/>
            </a:avLst>
          </a:prstGeom>
          <a:solidFill>
            <a:schemeClr val="bg1"/>
          </a:solidFill>
          <a:ln w="28575">
            <a:solidFill>
              <a:srgbClr val="EF858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1" lang="ja-JP" altLang="en-US" sz="11600" b="1" i="0" u="none" strike="noStrike" kern="1200" cap="none" spc="-300" normalizeH="0" baseline="0" noProof="0" dirty="0">
              <a:ln w="9525">
                <a:solidFill>
                  <a:srgbClr val="764F2C"/>
                </a:solidFill>
                <a:prstDash val="lgDash"/>
              </a:ln>
              <a:solidFill>
                <a:srgbClr val="764F2C"/>
              </a:solidFill>
              <a:effectLst/>
              <a:uLnTx/>
              <a:uFillTx/>
              <a:latin typeface="Ink Free" panose="03080402000500000000" pitchFamily="66" charset="0"/>
              <a:ea typeface="游ゴシック" panose="020B0400000000000000" pitchFamily="50" charset="-128"/>
              <a:cs typeface="+mn-cs"/>
            </a:endParaRPr>
          </a:p>
        </p:txBody>
      </p:sp>
      <p:sp>
        <p:nvSpPr>
          <p:cNvPr id="29" name="角丸四角形吹き出し 3">
            <a:extLst>
              <a:ext uri="{FF2B5EF4-FFF2-40B4-BE49-F238E27FC236}">
                <a16:creationId xmlns:a16="http://schemas.microsoft.com/office/drawing/2014/main" id="{FB86BBFB-0B3D-4EFE-A6A8-1D21063B8220}"/>
              </a:ext>
            </a:extLst>
          </p:cNvPr>
          <p:cNvSpPr/>
          <p:nvPr userDrawn="1"/>
        </p:nvSpPr>
        <p:spPr>
          <a:xfrm>
            <a:off x="6751674" y="6003086"/>
            <a:ext cx="4051002" cy="598041"/>
          </a:xfrm>
          <a:prstGeom prst="rect">
            <a:avLst/>
          </a:prstGeom>
          <a:noFill/>
          <a:ln w="508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400" b="1" i="0" u="none" strike="noStrike" kern="1200" cap="none" spc="-300" normalizeH="0" baseline="0" noProof="0" dirty="0">
                <a:ln w="6350" cap="rnd">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Repeating practice!</a:t>
            </a:r>
          </a:p>
        </p:txBody>
      </p:sp>
      <p:pic>
        <p:nvPicPr>
          <p:cNvPr id="3" name="図 2">
            <a:extLst>
              <a:ext uri="{FF2B5EF4-FFF2-40B4-BE49-F238E27FC236}">
                <a16:creationId xmlns:a16="http://schemas.microsoft.com/office/drawing/2014/main" id="{AD0DAF24-8971-1B57-D57F-9EBDED9947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15749" y="5226804"/>
            <a:ext cx="1080554" cy="1487457"/>
          </a:xfrm>
          <a:prstGeom prst="rect">
            <a:avLst/>
          </a:prstGeom>
        </p:spPr>
      </p:pic>
      <p:sp>
        <p:nvSpPr>
          <p:cNvPr id="5" name="メディア プレースホルダー 22">
            <a:extLst>
              <a:ext uri="{FF2B5EF4-FFF2-40B4-BE49-F238E27FC236}">
                <a16:creationId xmlns:a16="http://schemas.microsoft.com/office/drawing/2014/main" id="{9E0F0F49-4A2F-76B6-A14D-5B93F505A3CC}"/>
              </a:ext>
            </a:extLst>
          </p:cNvPr>
          <p:cNvSpPr>
            <a:spLocks noGrp="1"/>
          </p:cNvSpPr>
          <p:nvPr>
            <p:ph type="media" sz="quarter" idx="23"/>
          </p:nvPr>
        </p:nvSpPr>
        <p:spPr>
          <a:xfrm>
            <a:off x="429628" y="2265859"/>
            <a:ext cx="360000" cy="360000"/>
          </a:xfrm>
        </p:spPr>
        <p:txBody>
          <a:bodyPr anchor="ctr">
            <a:normAutofit/>
          </a:bodyPr>
          <a:lstStyle>
            <a:lvl1pPr>
              <a:defRPr sz="1000"/>
            </a:lvl1pPr>
          </a:lstStyle>
          <a:p>
            <a:endParaRPr kumimoji="1" lang="ja-JP" altLang="en-US" dirty="0"/>
          </a:p>
        </p:txBody>
      </p:sp>
      <p:sp>
        <p:nvSpPr>
          <p:cNvPr id="6" name="メディア プレースホルダー 22">
            <a:extLst>
              <a:ext uri="{FF2B5EF4-FFF2-40B4-BE49-F238E27FC236}">
                <a16:creationId xmlns:a16="http://schemas.microsoft.com/office/drawing/2014/main" id="{736F160E-4767-EB47-2021-3CD65589B402}"/>
              </a:ext>
            </a:extLst>
          </p:cNvPr>
          <p:cNvSpPr>
            <a:spLocks noGrp="1"/>
          </p:cNvSpPr>
          <p:nvPr>
            <p:ph type="media" sz="quarter" idx="24"/>
          </p:nvPr>
        </p:nvSpPr>
        <p:spPr>
          <a:xfrm>
            <a:off x="429628" y="4174074"/>
            <a:ext cx="360000" cy="360000"/>
          </a:xfrm>
        </p:spPr>
        <p:txBody>
          <a:bodyPr anchor="ctr">
            <a:normAutofit/>
          </a:bodyPr>
          <a:lstStyle>
            <a:lvl1pPr>
              <a:defRPr sz="1000"/>
            </a:lvl1pPr>
          </a:lstStyle>
          <a:p>
            <a:endParaRPr kumimoji="1" lang="ja-JP" altLang="en-US"/>
          </a:p>
        </p:txBody>
      </p:sp>
      <p:sp>
        <p:nvSpPr>
          <p:cNvPr id="7" name="メディア プレースホルダー 22">
            <a:extLst>
              <a:ext uri="{FF2B5EF4-FFF2-40B4-BE49-F238E27FC236}">
                <a16:creationId xmlns:a16="http://schemas.microsoft.com/office/drawing/2014/main" id="{5DD8137D-E94D-FD8B-5EF3-A64F8A0015A1}"/>
              </a:ext>
            </a:extLst>
          </p:cNvPr>
          <p:cNvSpPr>
            <a:spLocks noGrp="1"/>
          </p:cNvSpPr>
          <p:nvPr>
            <p:ph type="media" sz="quarter" idx="25"/>
          </p:nvPr>
        </p:nvSpPr>
        <p:spPr>
          <a:xfrm>
            <a:off x="429628" y="4660074"/>
            <a:ext cx="360000" cy="360000"/>
          </a:xfrm>
        </p:spPr>
        <p:txBody>
          <a:bodyPr anchor="ctr">
            <a:normAutofit/>
          </a:bodyPr>
          <a:lstStyle>
            <a:lvl1pPr>
              <a:defRPr sz="1000"/>
            </a:lvl1pPr>
          </a:lstStyle>
          <a:p>
            <a:endParaRPr kumimoji="1" lang="ja-JP" altLang="en-US" dirty="0"/>
          </a:p>
        </p:txBody>
      </p:sp>
      <p:sp>
        <p:nvSpPr>
          <p:cNvPr id="8" name="メディア プレースホルダー 22">
            <a:extLst>
              <a:ext uri="{FF2B5EF4-FFF2-40B4-BE49-F238E27FC236}">
                <a16:creationId xmlns:a16="http://schemas.microsoft.com/office/drawing/2014/main" id="{19967E2A-6A22-1E72-56BA-3D67AFDA9EC1}"/>
              </a:ext>
            </a:extLst>
          </p:cNvPr>
          <p:cNvSpPr>
            <a:spLocks noGrp="1"/>
          </p:cNvSpPr>
          <p:nvPr>
            <p:ph type="media" sz="quarter" idx="26"/>
          </p:nvPr>
        </p:nvSpPr>
        <p:spPr>
          <a:xfrm>
            <a:off x="429628" y="5127907"/>
            <a:ext cx="360000" cy="360000"/>
          </a:xfrm>
        </p:spPr>
        <p:txBody>
          <a:bodyPr anchor="ctr">
            <a:normAutofit/>
          </a:bodyPr>
          <a:lstStyle>
            <a:lvl1pPr>
              <a:defRPr sz="1000"/>
            </a:lvl1pPr>
          </a:lstStyle>
          <a:p>
            <a:endParaRPr kumimoji="1" lang="ja-JP" altLang="en-US" dirty="0"/>
          </a:p>
        </p:txBody>
      </p:sp>
    </p:spTree>
    <p:extLst>
      <p:ext uri="{BB962C8B-B14F-4D97-AF65-F5344CB8AC3E}">
        <p14:creationId xmlns:p14="http://schemas.microsoft.com/office/powerpoint/2010/main" val="2140959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3601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08_ME_W&amp;P扉">
    <p:spTree>
      <p:nvGrpSpPr>
        <p:cNvPr id="1" name=""/>
        <p:cNvGrpSpPr/>
        <p:nvPr/>
      </p:nvGrpSpPr>
      <p:grpSpPr>
        <a:xfrm>
          <a:off x="0" y="0"/>
          <a:ext cx="0" cy="0"/>
          <a:chOff x="0" y="0"/>
          <a:chExt cx="0" cy="0"/>
        </a:xfrm>
      </p:grpSpPr>
      <p:sp>
        <p:nvSpPr>
          <p:cNvPr id="2" name="四角形: 上の 2 つの角を丸める 1">
            <a:extLst>
              <a:ext uri="{FF2B5EF4-FFF2-40B4-BE49-F238E27FC236}">
                <a16:creationId xmlns:a16="http://schemas.microsoft.com/office/drawing/2014/main" id="{ACBF5A86-2AEB-4DE7-B758-1989EB672A0D}"/>
              </a:ext>
            </a:extLst>
          </p:cNvPr>
          <p:cNvSpPr/>
          <p:nvPr userDrawn="1"/>
        </p:nvSpPr>
        <p:spPr>
          <a:xfrm>
            <a:off x="1162049" y="307885"/>
            <a:ext cx="3186215" cy="2090296"/>
          </a:xfrm>
          <a:prstGeom prst="round2SameRect">
            <a:avLst>
              <a:gd name="adj1" fmla="val 13727"/>
              <a:gd name="adj2" fmla="val 0"/>
            </a:avLst>
          </a:prstGeom>
          <a:solidFill>
            <a:srgbClr val="F4F0D6"/>
          </a:solidFill>
          <a:ln>
            <a:solidFill>
              <a:srgbClr val="F4F0D6"/>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 name="四角形: 上の 2 つの角を丸める 7">
            <a:extLst>
              <a:ext uri="{FF2B5EF4-FFF2-40B4-BE49-F238E27FC236}">
                <a16:creationId xmlns:a16="http://schemas.microsoft.com/office/drawing/2014/main" id="{C75211E2-9BED-8796-6573-F165C3A5EE83}"/>
              </a:ext>
            </a:extLst>
          </p:cNvPr>
          <p:cNvSpPr/>
          <p:nvPr userDrawn="1"/>
        </p:nvSpPr>
        <p:spPr>
          <a:xfrm>
            <a:off x="352425" y="953308"/>
            <a:ext cx="11487150" cy="5593405"/>
          </a:xfrm>
          <a:prstGeom prst="round2SameRect">
            <a:avLst>
              <a:gd name="adj1" fmla="val 9073"/>
              <a:gd name="adj2" fmla="val 0"/>
            </a:avLst>
          </a:prstGeom>
          <a:solidFill>
            <a:srgbClr val="F4F0D6"/>
          </a:solidFill>
          <a:ln>
            <a:solidFill>
              <a:srgbClr val="F4F0D6"/>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pic>
        <p:nvPicPr>
          <p:cNvPr id="11" name="図 10">
            <a:extLst>
              <a:ext uri="{FF2B5EF4-FFF2-40B4-BE49-F238E27FC236}">
                <a16:creationId xmlns:a16="http://schemas.microsoft.com/office/drawing/2014/main" id="{5BEBE645-9B63-C030-1A5A-0BA137D8395C}"/>
              </a:ext>
            </a:extLst>
          </p:cNvPr>
          <p:cNvPicPr>
            <a:picLocks noChangeAspect="1"/>
          </p:cNvPicPr>
          <p:nvPr userDrawn="1"/>
        </p:nvPicPr>
        <p:blipFill>
          <a:blip r:embed="rId2"/>
          <a:stretch>
            <a:fillRect/>
          </a:stretch>
        </p:blipFill>
        <p:spPr>
          <a:xfrm>
            <a:off x="417231" y="1293171"/>
            <a:ext cx="11308044" cy="1594330"/>
          </a:xfrm>
          <a:prstGeom prst="rect">
            <a:avLst/>
          </a:prstGeom>
        </p:spPr>
      </p:pic>
      <p:sp>
        <p:nvSpPr>
          <p:cNvPr id="3" name="スライド番号プレースホルダー 2">
            <a:extLst>
              <a:ext uri="{FF2B5EF4-FFF2-40B4-BE49-F238E27FC236}">
                <a16:creationId xmlns:a16="http://schemas.microsoft.com/office/drawing/2014/main" id="{E43B3124-5E65-6045-2779-709107B475A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CF90CB-26B0-4DD6-BCC3-97A13F751E9A}" type="slidenum">
              <a:rPr kumimoji="1" lang="ja-JP" altLang="en-US" sz="1200" b="0" i="0" u="none" strike="noStrike" kern="1200" cap="none" spc="0" normalizeH="0" baseline="0" noProof="0" smtClean="0">
                <a:ln>
                  <a:noFill/>
                </a:ln>
                <a:solidFill>
                  <a:srgbClr val="6E71A1"/>
                </a:solidFill>
                <a:effectLst/>
                <a:uLnTx/>
                <a:uFillTx/>
                <a:latin typeface="Arial"/>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dirty="0">
              <a:ln>
                <a:noFill/>
              </a:ln>
              <a:solidFill>
                <a:srgbClr val="6E71A1"/>
              </a:solidFill>
              <a:effectLst/>
              <a:uLnTx/>
              <a:uFillTx/>
              <a:latin typeface="Arial"/>
              <a:ea typeface="ＭＳ Ｐゴシック"/>
              <a:cs typeface="+mn-cs"/>
            </a:endParaRPr>
          </a:p>
        </p:txBody>
      </p:sp>
      <p:grpSp>
        <p:nvGrpSpPr>
          <p:cNvPr id="4" name="グループ化 3">
            <a:extLst>
              <a:ext uri="{FF2B5EF4-FFF2-40B4-BE49-F238E27FC236}">
                <a16:creationId xmlns:a16="http://schemas.microsoft.com/office/drawing/2014/main" id="{88EE6A92-5151-BFF7-509B-F45918887080}"/>
              </a:ext>
            </a:extLst>
          </p:cNvPr>
          <p:cNvGrpSpPr/>
          <p:nvPr userDrawn="1"/>
        </p:nvGrpSpPr>
        <p:grpSpPr>
          <a:xfrm>
            <a:off x="695194" y="3162298"/>
            <a:ext cx="9414269" cy="2353285"/>
            <a:chOff x="-3439062" y="883434"/>
            <a:chExt cx="9414269" cy="2353285"/>
          </a:xfrm>
        </p:grpSpPr>
        <p:sp>
          <p:nvSpPr>
            <p:cNvPr id="5" name="角丸四角形吹き出し 3">
              <a:extLst>
                <a:ext uri="{FF2B5EF4-FFF2-40B4-BE49-F238E27FC236}">
                  <a16:creationId xmlns:a16="http://schemas.microsoft.com/office/drawing/2014/main" id="{BA3E914E-3F02-81D4-6C86-2BE019E91CB5}"/>
                </a:ext>
              </a:extLst>
            </p:cNvPr>
            <p:cNvSpPr/>
            <p:nvPr userDrawn="1"/>
          </p:nvSpPr>
          <p:spPr>
            <a:xfrm>
              <a:off x="-3439062" y="883434"/>
              <a:ext cx="9149198" cy="1837720"/>
            </a:xfrm>
            <a:prstGeom prst="wedgeRoundRectCallout">
              <a:avLst>
                <a:gd name="adj1" fmla="val 41447"/>
                <a:gd name="adj2" fmla="val 62904"/>
                <a:gd name="adj3" fmla="val 16667"/>
              </a:avLst>
            </a:prstGeom>
            <a:solidFill>
              <a:schemeClr val="bg1"/>
            </a:solidFill>
            <a:ln w="50800">
              <a:solidFill>
                <a:srgbClr val="EF858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600" b="1" i="0" u="none" strike="noStrike" kern="1200" cap="none" spc="-300" normalizeH="0" baseline="0" noProof="0" dirty="0">
                <a:ln w="12700">
                  <a:solidFill>
                    <a:srgbClr val="764F2C"/>
                  </a:solidFill>
                  <a:prstDash val="lgDash"/>
                </a:ln>
                <a:solidFill>
                  <a:srgbClr val="764F2C"/>
                </a:solidFill>
                <a:effectLst/>
                <a:uLnTx/>
                <a:uFillTx/>
                <a:latin typeface="Ink Free" panose="03080402000500000000" pitchFamily="66" charset="0"/>
                <a:ea typeface="游ゴシック" panose="020B0400000000000000" pitchFamily="50" charset="-128"/>
                <a:cs typeface="+mn-cs"/>
              </a:endParaRPr>
            </a:p>
          </p:txBody>
        </p:sp>
        <p:sp>
          <p:nvSpPr>
            <p:cNvPr id="6" name="角丸四角形吹き出し 3">
              <a:extLst>
                <a:ext uri="{FF2B5EF4-FFF2-40B4-BE49-F238E27FC236}">
                  <a16:creationId xmlns:a16="http://schemas.microsoft.com/office/drawing/2014/main" id="{21E54379-92DC-9500-15EC-089D8265AEF0}"/>
                </a:ext>
              </a:extLst>
            </p:cNvPr>
            <p:cNvSpPr/>
            <p:nvPr userDrawn="1"/>
          </p:nvSpPr>
          <p:spPr>
            <a:xfrm>
              <a:off x="-3062468" y="1125316"/>
              <a:ext cx="9037675" cy="2111403"/>
            </a:xfrm>
            <a:prstGeom prst="rect">
              <a:avLst/>
            </a:prstGeom>
            <a:noFill/>
            <a:ln w="508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70000"/>
                </a:lnSpc>
                <a:spcBef>
                  <a:spcPts val="0"/>
                </a:spcBef>
                <a:spcAft>
                  <a:spcPts val="0"/>
                </a:spcAft>
                <a:buClrTx/>
                <a:buSzTx/>
                <a:buFontTx/>
                <a:buNone/>
                <a:tabLst/>
                <a:defRPr/>
              </a:pPr>
              <a:r>
                <a:rPr kumimoji="1" lang="en-US" altLang="ja-JP" sz="13800" b="1" i="0" u="none" strike="noStrike" kern="1200" cap="none" spc="-300" normalizeH="0" baseline="0" noProof="0" dirty="0">
                  <a:ln w="19050">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Read aloud</a:t>
              </a:r>
              <a:r>
                <a:rPr kumimoji="1" lang="en-US" altLang="ja-JP" sz="1200" b="1" i="0" u="none" strike="noStrike" kern="1200" cap="none" spc="-300" normalizeH="0" baseline="0" noProof="0" dirty="0">
                  <a:ln w="19050">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 </a:t>
              </a:r>
              <a:r>
                <a:rPr kumimoji="1" lang="en-US" altLang="ja-JP" sz="13800" b="1" i="0" u="none" strike="noStrike" kern="1200" cap="none" spc="-300" normalizeH="0" baseline="0" noProof="0" dirty="0">
                  <a:ln w="19050">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rPr>
                <a:t>!</a:t>
              </a:r>
              <a:endParaRPr kumimoji="1" lang="ja-JP" altLang="en-US" sz="13800" b="1" i="0" u="none" strike="noStrike" kern="1200" cap="none" spc="-300" normalizeH="0" baseline="0" noProof="0" dirty="0">
                <a:ln w="19050">
                  <a:solidFill>
                    <a:srgbClr val="764F2C"/>
                  </a:solidFill>
                  <a:prstDash val="dashDot"/>
                </a:ln>
                <a:solidFill>
                  <a:srgbClr val="764F2C"/>
                </a:solidFill>
                <a:effectLst/>
                <a:uLnTx/>
                <a:uFillTx/>
                <a:latin typeface="Ink Free" panose="03080402000500000000" pitchFamily="66" charset="0"/>
                <a:ea typeface="游ゴシック" panose="020B0400000000000000" pitchFamily="50" charset="-128"/>
                <a:cs typeface="+mn-cs"/>
              </a:endParaRPr>
            </a:p>
          </p:txBody>
        </p:sp>
      </p:grpSp>
      <p:pic>
        <p:nvPicPr>
          <p:cNvPr id="7" name="図 6">
            <a:extLst>
              <a:ext uri="{FF2B5EF4-FFF2-40B4-BE49-F238E27FC236}">
                <a16:creationId xmlns:a16="http://schemas.microsoft.com/office/drawing/2014/main" id="{DA318B85-2F21-947E-4CAC-B87E8D62BCC8}"/>
              </a:ext>
            </a:extLst>
          </p:cNvPr>
          <p:cNvPicPr>
            <a:picLocks noChangeAspect="1"/>
          </p:cNvPicPr>
          <p:nvPr userDrawn="1"/>
        </p:nvPicPr>
        <p:blipFill>
          <a:blip r:embed="rId3" cstate="print">
            <a:extLst>
              <a:ext uri="{28A0092B-C50C-407E-A947-70E740481C1C}">
                <a14:useLocalDpi xmlns:a14="http://schemas.microsoft.com/office/drawing/2010/main"/>
              </a:ext>
            </a:extLst>
          </a:blip>
          <a:srcRect r="4290" b="3451"/>
          <a:stretch/>
        </p:blipFill>
        <p:spPr>
          <a:xfrm>
            <a:off x="8787658" y="2774814"/>
            <a:ext cx="3258426" cy="4083186"/>
          </a:xfrm>
          <a:prstGeom prst="rect">
            <a:avLst/>
          </a:prstGeom>
        </p:spPr>
      </p:pic>
      <p:sp>
        <p:nvSpPr>
          <p:cNvPr id="9" name="メディア プレースホルダー 16">
            <a:extLst>
              <a:ext uri="{FF2B5EF4-FFF2-40B4-BE49-F238E27FC236}">
                <a16:creationId xmlns:a16="http://schemas.microsoft.com/office/drawing/2014/main" id="{D828A2C6-D918-A367-BCD3-1854FD813B38}"/>
              </a:ext>
            </a:extLst>
          </p:cNvPr>
          <p:cNvSpPr>
            <a:spLocks noGrp="1"/>
          </p:cNvSpPr>
          <p:nvPr>
            <p:ph type="media" sz="quarter" idx="11"/>
          </p:nvPr>
        </p:nvSpPr>
        <p:spPr>
          <a:xfrm>
            <a:off x="10910423" y="409336"/>
            <a:ext cx="486000" cy="486000"/>
          </a:xfrm>
        </p:spPr>
        <p:txBody>
          <a:bodyPr>
            <a:normAutofit/>
          </a:bodyPr>
          <a:lstStyle>
            <a:lvl1pPr>
              <a:defRPr sz="1000"/>
            </a:lvl1pPr>
          </a:lstStyle>
          <a:p>
            <a:endParaRPr kumimoji="1" lang="ja-JP" altLang="en-US"/>
          </a:p>
        </p:txBody>
      </p:sp>
    </p:spTree>
    <p:extLst>
      <p:ext uri="{BB962C8B-B14F-4D97-AF65-F5344CB8AC3E}">
        <p14:creationId xmlns:p14="http://schemas.microsoft.com/office/powerpoint/2010/main" val="3429347413"/>
      </p:ext>
    </p:extLst>
  </p:cSld>
  <p:clrMapOvr>
    <a:masterClrMapping/>
  </p:clrMapOvr>
  <p:transition spd="slow">
    <p:push dir="d"/>
  </p:transition>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8_ME_Wor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BE8C89-4D57-2B21-3A2F-244A43F0BEA0}"/>
              </a:ext>
            </a:extLst>
          </p:cNvPr>
          <p:cNvSpPr>
            <a:spLocks noGrp="1"/>
          </p:cNvSpPr>
          <p:nvPr>
            <p:ph type="title" hasCustomPrompt="1"/>
          </p:nvPr>
        </p:nvSpPr>
        <p:spPr>
          <a:xfrm>
            <a:off x="1056000" y="1296414"/>
            <a:ext cx="10080000" cy="4948745"/>
          </a:xfrm>
          <a:solidFill>
            <a:schemeClr val="bg1"/>
          </a:solidFill>
        </p:spPr>
        <p:txBody>
          <a:bodyPr anchor="ctr">
            <a:noAutofit/>
          </a:bodyPr>
          <a:lstStyle>
            <a:lvl1pPr marL="0" indent="0" algn="ctr">
              <a:buFont typeface="Arial" panose="020B0604020202020204" pitchFamily="34" charset="0"/>
              <a:buNone/>
              <a:defRPr sz="11000" b="0">
                <a:solidFill>
                  <a:schemeClr val="tx1"/>
                </a:solidFill>
                <a:latin typeface="+mn-lt"/>
                <a:cs typeface="Arial" panose="020B0604020202020204" pitchFamily="34" charset="0"/>
              </a:defRPr>
            </a:lvl1pPr>
          </a:lstStyle>
          <a:p>
            <a:r>
              <a:rPr kumimoji="1" lang="ja-JP" altLang="en-US" dirty="0"/>
              <a:t>和訳</a:t>
            </a:r>
          </a:p>
        </p:txBody>
      </p:sp>
      <p:sp>
        <p:nvSpPr>
          <p:cNvPr id="4" name="テキスト プレースホルダー 3">
            <a:extLst>
              <a:ext uri="{FF2B5EF4-FFF2-40B4-BE49-F238E27FC236}">
                <a16:creationId xmlns:a16="http://schemas.microsoft.com/office/drawing/2014/main" id="{DC2EFA35-1001-9831-F590-13D2C8F59A0A}"/>
              </a:ext>
            </a:extLst>
          </p:cNvPr>
          <p:cNvSpPr>
            <a:spLocks noGrp="1"/>
          </p:cNvSpPr>
          <p:nvPr>
            <p:ph type="body" sz="half" idx="2" hasCustomPrompt="1"/>
          </p:nvPr>
        </p:nvSpPr>
        <p:spPr>
          <a:xfrm>
            <a:off x="876000" y="5229223"/>
            <a:ext cx="10440000" cy="1080000"/>
          </a:xfrm>
          <a:solidFill>
            <a:schemeClr val="bg1"/>
          </a:solidFill>
        </p:spPr>
        <p:txBody>
          <a:bodyPr>
            <a:normAutofit/>
          </a:bodyPr>
          <a:lstStyle>
            <a:lvl1pPr marL="0" indent="0" algn="ctr">
              <a:buNone/>
              <a:defRPr sz="6600" b="0">
                <a:solidFill>
                  <a:srgbClr val="E4007F"/>
                </a:solidFill>
                <a:latin typeface="Arial" panose="020B0604020202020204" pitchFamily="34" charset="0"/>
                <a:cs typeface="Arial" panose="020B0604020202020204" pitchFamily="34" charset="0"/>
              </a:defRPr>
            </a:lvl1pPr>
            <a:lvl2pPr marL="457200" indent="0">
              <a:buNone/>
              <a:defRPr sz="2400">
                <a:latin typeface="Arial" panose="020B0604020202020204" pitchFamily="34" charset="0"/>
                <a:cs typeface="Arial" panose="020B0604020202020204" pitchFamily="34" charset="0"/>
              </a:defRPr>
            </a:lvl2pPr>
            <a:lvl3pPr marL="914400" indent="0">
              <a:buNone/>
              <a:defRPr sz="2000">
                <a:latin typeface="Arial" panose="020B0604020202020204" pitchFamily="34" charset="0"/>
                <a:cs typeface="Arial" panose="020B0604020202020204" pitchFamily="34" charset="0"/>
              </a:defRPr>
            </a:lvl3pPr>
            <a:lvl4pPr marL="1371600" indent="0">
              <a:buNone/>
              <a:defRPr sz="1800">
                <a:latin typeface="Arial" panose="020B0604020202020204" pitchFamily="34" charset="0"/>
                <a:cs typeface="Arial" panose="020B0604020202020204" pitchFamily="34" charset="0"/>
              </a:defRPr>
            </a:lvl4pPr>
            <a:lvl5pPr marL="1828800" indent="0">
              <a:buNone/>
              <a:defRPr sz="18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kumimoji="1" lang="en-US" altLang="ja-JP" dirty="0"/>
              <a:t>ː</a:t>
            </a:r>
            <a:endParaRPr kumimoji="1" lang="ja-JP" altLang="en-US" dirty="0"/>
          </a:p>
        </p:txBody>
      </p:sp>
      <p:sp>
        <p:nvSpPr>
          <p:cNvPr id="17" name="メディア プレースホルダー 16">
            <a:extLst>
              <a:ext uri="{FF2B5EF4-FFF2-40B4-BE49-F238E27FC236}">
                <a16:creationId xmlns:a16="http://schemas.microsoft.com/office/drawing/2014/main" id="{D59D9AC7-B490-98B6-B76A-EA1DEA6469FD}"/>
              </a:ext>
            </a:extLst>
          </p:cNvPr>
          <p:cNvSpPr>
            <a:spLocks noGrp="1"/>
          </p:cNvSpPr>
          <p:nvPr>
            <p:ph type="media" sz="quarter" idx="10"/>
          </p:nvPr>
        </p:nvSpPr>
        <p:spPr>
          <a:xfrm>
            <a:off x="10910423" y="409336"/>
            <a:ext cx="486000" cy="486000"/>
          </a:xfrm>
        </p:spPr>
        <p:txBody>
          <a:bodyPr>
            <a:normAutofit/>
          </a:bodyPr>
          <a:lstStyle>
            <a:lvl1pPr>
              <a:defRPr sz="1000"/>
            </a:lvl1pPr>
          </a:lstStyle>
          <a:p>
            <a:endParaRPr kumimoji="1" lang="ja-JP" altLang="en-US"/>
          </a:p>
        </p:txBody>
      </p:sp>
      <p:sp>
        <p:nvSpPr>
          <p:cNvPr id="3" name="テキスト プレースホルダー 2">
            <a:extLst>
              <a:ext uri="{FF2B5EF4-FFF2-40B4-BE49-F238E27FC236}">
                <a16:creationId xmlns:a16="http://schemas.microsoft.com/office/drawing/2014/main" id="{C807F173-649A-A6D7-1604-F29991557C19}"/>
              </a:ext>
            </a:extLst>
          </p:cNvPr>
          <p:cNvSpPr>
            <a:spLocks noGrp="1"/>
          </p:cNvSpPr>
          <p:nvPr>
            <p:ph type="body" sz="half" idx="1" hasCustomPrompt="1"/>
          </p:nvPr>
        </p:nvSpPr>
        <p:spPr>
          <a:xfrm>
            <a:off x="876000" y="1247774"/>
            <a:ext cx="10440000" cy="3960000"/>
          </a:xfrm>
          <a:solidFill>
            <a:schemeClr val="bg1"/>
          </a:solidFill>
        </p:spPr>
        <p:txBody>
          <a:bodyPr anchor="ctr">
            <a:normAutofit/>
          </a:bodyPr>
          <a:lstStyle>
            <a:lvl1pPr marL="0" indent="0" algn="ctr">
              <a:lnSpc>
                <a:spcPct val="80000"/>
              </a:lnSpc>
              <a:buNone/>
              <a:defRPr sz="13800" b="1">
                <a:solidFill>
                  <a:srgbClr val="E4007F"/>
                </a:solidFill>
                <a:latin typeface="Arial" panose="020B0604020202020204" pitchFamily="34" charset="0"/>
                <a:cs typeface="Arial" panose="020B0604020202020204" pitchFamily="34" charset="0"/>
              </a:defRPr>
            </a:lvl1pPr>
            <a:lvl2pPr marL="457200" indent="0">
              <a:buNone/>
              <a:defRPr sz="2400">
                <a:latin typeface="Arial" panose="020B0604020202020204" pitchFamily="34" charset="0"/>
                <a:cs typeface="Arial" panose="020B0604020202020204" pitchFamily="34" charset="0"/>
              </a:defRPr>
            </a:lvl2pPr>
            <a:lvl3pPr marL="914400" indent="0">
              <a:buNone/>
              <a:defRPr sz="2000">
                <a:latin typeface="Arial" panose="020B0604020202020204" pitchFamily="34" charset="0"/>
                <a:cs typeface="Arial" panose="020B0604020202020204" pitchFamily="34" charset="0"/>
              </a:defRPr>
            </a:lvl3pPr>
            <a:lvl4pPr marL="1371600" indent="0">
              <a:buNone/>
              <a:defRPr sz="1800">
                <a:latin typeface="Arial" panose="020B0604020202020204" pitchFamily="34" charset="0"/>
                <a:cs typeface="Arial" panose="020B0604020202020204" pitchFamily="34" charset="0"/>
              </a:defRPr>
            </a:lvl4pPr>
            <a:lvl5pPr marL="1828800" indent="0">
              <a:buNone/>
              <a:defRPr sz="18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r>
              <a:rPr kumimoji="1" lang="en-US" altLang="ja-JP" dirty="0"/>
              <a:t>word</a:t>
            </a:r>
            <a:endParaRPr kumimoji="1" lang="ja-JP" altLang="en-US" dirty="0"/>
          </a:p>
        </p:txBody>
      </p:sp>
    </p:spTree>
    <p:extLst>
      <p:ext uri="{BB962C8B-B14F-4D97-AF65-F5344CB8AC3E}">
        <p14:creationId xmlns:p14="http://schemas.microsoft.com/office/powerpoint/2010/main" val="2923346278"/>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par>
                                <p:cTn id="9" presetID="2" presetClass="exit" presetSubtype="4" fill="hold" grpId="0" nodeType="withEffect">
                                  <p:stCondLst>
                                    <p:cond delay="0"/>
                                  </p:stCondLst>
                                  <p:childTnLst>
                                    <p:anim calcmode="lin" valueType="num">
                                      <p:cBhvr additive="base">
                                        <p:cTn id="10" dur="500"/>
                                        <p:tgtEl>
                                          <p:spTgt spid="4"/>
                                        </p:tgtEl>
                                        <p:attrNameLst>
                                          <p:attrName>ppt_x</p:attrName>
                                        </p:attrNameLst>
                                      </p:cBhvr>
                                      <p:tavLst>
                                        <p:tav tm="0">
                                          <p:val>
                                            <p:strVal val="ppt_x"/>
                                          </p:val>
                                        </p:tav>
                                        <p:tav tm="100000">
                                          <p:val>
                                            <p:strVal val="ppt_x"/>
                                          </p:val>
                                        </p:tav>
                                      </p:tavLst>
                                    </p:anim>
                                    <p:anim calcmode="lin" valueType="num">
                                      <p:cBhvr additive="base">
                                        <p:cTn id="11" dur="500"/>
                                        <p:tgtEl>
                                          <p:spTgt spid="4"/>
                                        </p:tgtEl>
                                        <p:attrNameLst>
                                          <p:attrName>ppt_y</p:attrName>
                                        </p:attrNameLst>
                                      </p:cBhvr>
                                      <p:tavLst>
                                        <p:tav tm="0">
                                          <p:val>
                                            <p:strVal val="ppt_y"/>
                                          </p:val>
                                        </p:tav>
                                        <p:tav tm="100000">
                                          <p:val>
                                            <p:strVal val="1+ppt_h/2"/>
                                          </p:val>
                                        </p:tav>
                                      </p:tavLst>
                                    </p:anim>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tmplLst>
          <p:tmpl>
            <p:tnLst>
              <p:par>
                <p:cTn presetID="2" presetClass="exit" presetSubtype="4" fill="hold" nodeType="withEffect">
                  <p:stCondLst>
                    <p:cond delay="0"/>
                  </p:stCondLst>
                  <p:childTnLst>
                    <p:anim calcmode="lin" valueType="num">
                      <p:cBhvr additive="base">
                        <p:cTn dur="500"/>
                        <p:tgtEl>
                          <p:spTgt spid="4"/>
                        </p:tgtEl>
                        <p:attrNameLst>
                          <p:attrName>ppt_x</p:attrName>
                        </p:attrNameLst>
                      </p:cBhvr>
                      <p:tavLst>
                        <p:tav tm="0">
                          <p:val>
                            <p:strVal val="ppt_x"/>
                          </p:val>
                        </p:tav>
                        <p:tav tm="100000">
                          <p:val>
                            <p:strVal val="ppt_x"/>
                          </p:val>
                        </p:tav>
                      </p:tavLst>
                    </p:anim>
                    <p:anim calcmode="lin" valueType="num">
                      <p:cBhvr additive="base">
                        <p:cTn dur="500"/>
                        <p:tgtEl>
                          <p:spTgt spid="4"/>
                        </p:tgtEl>
                        <p:attrNameLst>
                          <p:attrName>ppt_y</p:attrName>
                        </p:attrNameLst>
                      </p:cBhvr>
                      <p:tavLst>
                        <p:tav tm="0">
                          <p:val>
                            <p:strVal val="ppt_y"/>
                          </p:val>
                        </p:tav>
                        <p:tav tm="100000">
                          <p:val>
                            <p:strVal val="1+ppt_h/2"/>
                          </p:val>
                        </p:tav>
                      </p:tavLst>
                    </p:anim>
                    <p:set>
                      <p:cBhvr>
                        <p:cTn dur="1" fill="hold">
                          <p:stCondLst>
                            <p:cond delay="499"/>
                          </p:stCondLst>
                        </p:cTn>
                        <p:tgtEl>
                          <p:spTgt spid="4"/>
                        </p:tgtEl>
                        <p:attrNameLst>
                          <p:attrName>style.visibility</p:attrName>
                        </p:attrNameLst>
                      </p:cBhvr>
                      <p:to>
                        <p:strVal val="hidden"/>
                      </p:to>
                    </p:set>
                  </p:childTnLst>
                </p:cTn>
              </p:par>
            </p:tnLst>
          </p:tmpl>
        </p:tmplLst>
      </p:bldP>
      <p:bldP spid="3" grpId="0" uiExpand="1" animBg="1">
        <p:tmplLst>
          <p:tmpl>
            <p:tnLst>
              <p:par>
                <p:cTn presetID="2" presetClass="exit" presetSubtype="4" fill="hold" nodeType="clickEffect">
                  <p:stCondLst>
                    <p:cond delay="0"/>
                  </p:stCondLst>
                  <p:childTnLst>
                    <p:anim calcmode="lin" valueType="num">
                      <p:cBhvr additive="base">
                        <p:cTn dur="500"/>
                        <p:tgtEl>
                          <p:spTgt spid="3"/>
                        </p:tgtEl>
                        <p:attrNameLst>
                          <p:attrName>ppt_x</p:attrName>
                        </p:attrNameLst>
                      </p:cBhvr>
                      <p:tavLst>
                        <p:tav tm="0">
                          <p:val>
                            <p:strVal val="ppt_x"/>
                          </p:val>
                        </p:tav>
                        <p:tav tm="100000">
                          <p:val>
                            <p:strVal val="ppt_x"/>
                          </p:val>
                        </p:tav>
                      </p:tavLst>
                    </p:anim>
                    <p:anim calcmode="lin" valueType="num">
                      <p:cBhvr additive="base">
                        <p:cTn dur="500"/>
                        <p:tgtEl>
                          <p:spTgt spid="3"/>
                        </p:tgtEl>
                        <p:attrNameLst>
                          <p:attrName>ppt_y</p:attrName>
                        </p:attrNameLst>
                      </p:cBhvr>
                      <p:tavLst>
                        <p:tav tm="0">
                          <p:val>
                            <p:strVal val="ppt_y"/>
                          </p:val>
                        </p:tav>
                        <p:tav tm="100000">
                          <p:val>
                            <p:strVal val="1+ppt_h/2"/>
                          </p:val>
                        </p:tav>
                      </p:tavLst>
                    </p:anim>
                    <p:set>
                      <p:cBhvr>
                        <p:cTn dur="1" fill="hold">
                          <p:stCondLst>
                            <p:cond delay="499"/>
                          </p:stCondLst>
                        </p:cTn>
                        <p:tgtEl>
                          <p:spTgt spid="3"/>
                        </p:tgtEl>
                        <p:attrNameLst>
                          <p:attrName>style.visibility</p:attrName>
                        </p:attrNameLst>
                      </p:cBhvr>
                      <p:to>
                        <p:strVal val="hidden"/>
                      </p:to>
                    </p:set>
                  </p:childTnLst>
                </p:cTn>
              </p:par>
            </p:tnLst>
          </p:tmpl>
        </p:tmplLst>
      </p:bldP>
    </p:bldLst>
  </p:timing>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sson0 Part0 上中下">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422198E9-3BA1-F38A-2251-76150B1A05A8}"/>
              </a:ext>
            </a:extLst>
          </p:cNvPr>
          <p:cNvSpPr txBox="1">
            <a:spLocks/>
          </p:cNvSpPr>
          <p:nvPr userDrawn="1"/>
        </p:nvSpPr>
        <p:spPr>
          <a:xfrm>
            <a:off x="838200" y="2091517"/>
            <a:ext cx="10515600" cy="1325562"/>
          </a:xfrm>
          <a:prstGeom prst="roundRect">
            <a:avLst/>
          </a:prstGeom>
          <a:solidFill>
            <a:srgbClr val="EF858C"/>
          </a:solidFill>
          <a:ln>
            <a:noFill/>
          </a:ln>
          <a:effectLst>
            <a:outerShdw blurRad="50800" dist="38100" dir="5400000" algn="t"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algn="ctr"/>
            <a:r>
              <a:rPr lang="en-US" altLang="ja-JP" sz="6600" dirty="0">
                <a:solidFill>
                  <a:schemeClr val="bg1"/>
                </a:solidFill>
                <a:latin typeface="Arial" panose="020B0604020202020204" pitchFamily="34" charset="0"/>
                <a:cs typeface="Arial" panose="020B0604020202020204" pitchFamily="34" charset="0"/>
              </a:rPr>
              <a:t>Lesson 8 Part 1 </a:t>
            </a:r>
            <a:r>
              <a:rPr lang="ja-JP" altLang="en-US" sz="6600" dirty="0">
                <a:solidFill>
                  <a:schemeClr val="bg1"/>
                </a:solidFill>
                <a:latin typeface="ＭＳ Ｐゴシック" panose="020B0600070205080204" pitchFamily="50" charset="-128"/>
                <a:ea typeface="ＭＳ Ｐゴシック" panose="020B0600070205080204" pitchFamily="50" charset="-128"/>
                <a:cs typeface="Arial" panose="020B0604020202020204" pitchFamily="34" charset="0"/>
              </a:rPr>
              <a:t>上</a:t>
            </a:r>
            <a:endParaRPr lang="ja-JP" altLang="en-US" sz="6600" dirty="0">
              <a:solidFill>
                <a:schemeClr val="bg1"/>
              </a:solidFill>
              <a:latin typeface="ＭＳ Ｐゴシック" panose="020B0600070205080204" pitchFamily="50" charset="-128"/>
              <a:ea typeface="ＭＳ Ｐゴシック" panose="020B0600070205080204" pitchFamily="50" charset="-128"/>
            </a:endParaRPr>
          </a:p>
        </p:txBody>
      </p:sp>
      <p:sp>
        <p:nvSpPr>
          <p:cNvPr id="7" name="正方形/長方形 6">
            <a:extLst>
              <a:ext uri="{FF2B5EF4-FFF2-40B4-BE49-F238E27FC236}">
                <a16:creationId xmlns:a16="http://schemas.microsoft.com/office/drawing/2014/main" id="{9605EB64-1720-771C-B9D8-5A744F13312F}"/>
              </a:ext>
            </a:extLst>
          </p:cNvPr>
          <p:cNvSpPr/>
          <p:nvPr userDrawn="1"/>
        </p:nvSpPr>
        <p:spPr>
          <a:xfrm>
            <a:off x="0" y="6337005"/>
            <a:ext cx="12192000" cy="52099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64514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8_ME_Phrase">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BE8C89-4D57-2B21-3A2F-244A43F0BEA0}"/>
              </a:ext>
            </a:extLst>
          </p:cNvPr>
          <p:cNvSpPr>
            <a:spLocks noGrp="1"/>
          </p:cNvSpPr>
          <p:nvPr>
            <p:ph type="title" hasCustomPrompt="1"/>
          </p:nvPr>
        </p:nvSpPr>
        <p:spPr>
          <a:xfrm>
            <a:off x="1056000" y="1296414"/>
            <a:ext cx="10080000" cy="4948745"/>
          </a:xfrm>
          <a:solidFill>
            <a:schemeClr val="bg1"/>
          </a:solidFill>
        </p:spPr>
        <p:txBody>
          <a:bodyPr anchor="ctr">
            <a:noAutofit/>
          </a:bodyPr>
          <a:lstStyle>
            <a:lvl1pPr marL="0" indent="0" algn="ctr">
              <a:buFont typeface="Arial" panose="020B0604020202020204" pitchFamily="34" charset="0"/>
              <a:buNone/>
              <a:defRPr sz="11000" b="0">
                <a:solidFill>
                  <a:schemeClr val="tx1"/>
                </a:solidFill>
                <a:latin typeface="+mn-lt"/>
                <a:cs typeface="Arial" panose="020B0604020202020204" pitchFamily="34" charset="0"/>
              </a:defRPr>
            </a:lvl1pPr>
          </a:lstStyle>
          <a:p>
            <a:r>
              <a:rPr kumimoji="1" lang="ja-JP" altLang="en-US" dirty="0"/>
              <a:t>和訳</a:t>
            </a:r>
          </a:p>
        </p:txBody>
      </p:sp>
      <p:sp>
        <p:nvSpPr>
          <p:cNvPr id="17" name="メディア プレースホルダー 16">
            <a:extLst>
              <a:ext uri="{FF2B5EF4-FFF2-40B4-BE49-F238E27FC236}">
                <a16:creationId xmlns:a16="http://schemas.microsoft.com/office/drawing/2014/main" id="{D59D9AC7-B490-98B6-B76A-EA1DEA6469FD}"/>
              </a:ext>
            </a:extLst>
          </p:cNvPr>
          <p:cNvSpPr>
            <a:spLocks noGrp="1"/>
          </p:cNvSpPr>
          <p:nvPr>
            <p:ph type="media" sz="quarter" idx="10"/>
          </p:nvPr>
        </p:nvSpPr>
        <p:spPr>
          <a:xfrm>
            <a:off x="10889641" y="409336"/>
            <a:ext cx="486000" cy="486000"/>
          </a:xfrm>
        </p:spPr>
        <p:txBody>
          <a:bodyPr>
            <a:normAutofit/>
          </a:bodyPr>
          <a:lstStyle>
            <a:lvl1pPr>
              <a:defRPr sz="1000"/>
            </a:lvl1pPr>
          </a:lstStyle>
          <a:p>
            <a:endParaRPr kumimoji="1" lang="ja-JP" altLang="en-US"/>
          </a:p>
        </p:txBody>
      </p:sp>
      <p:sp>
        <p:nvSpPr>
          <p:cNvPr id="3" name="テキスト プレースホルダー 2">
            <a:extLst>
              <a:ext uri="{FF2B5EF4-FFF2-40B4-BE49-F238E27FC236}">
                <a16:creationId xmlns:a16="http://schemas.microsoft.com/office/drawing/2014/main" id="{C807F173-649A-A6D7-1604-F29991557C19}"/>
              </a:ext>
            </a:extLst>
          </p:cNvPr>
          <p:cNvSpPr>
            <a:spLocks noGrp="1"/>
          </p:cNvSpPr>
          <p:nvPr>
            <p:ph type="body" sz="half" idx="1" hasCustomPrompt="1"/>
          </p:nvPr>
        </p:nvSpPr>
        <p:spPr>
          <a:xfrm>
            <a:off x="876000" y="1247773"/>
            <a:ext cx="10440000" cy="5086351"/>
          </a:xfrm>
          <a:solidFill>
            <a:schemeClr val="bg1"/>
          </a:solidFill>
        </p:spPr>
        <p:txBody>
          <a:bodyPr anchor="ctr">
            <a:normAutofit/>
          </a:bodyPr>
          <a:lstStyle>
            <a:lvl1pPr marL="0" indent="0" algn="ctr">
              <a:buNone/>
              <a:defRPr sz="13800" b="1" i="1">
                <a:solidFill>
                  <a:srgbClr val="E4007F"/>
                </a:solidFill>
                <a:latin typeface="Arial" panose="020B0604020202020204" pitchFamily="34" charset="0"/>
                <a:cs typeface="Arial" panose="020B0604020202020204" pitchFamily="34" charset="0"/>
              </a:defRPr>
            </a:lvl1pPr>
            <a:lvl2pPr marL="457200" indent="0">
              <a:buNone/>
              <a:defRPr sz="2400">
                <a:latin typeface="Arial" panose="020B0604020202020204" pitchFamily="34" charset="0"/>
                <a:cs typeface="Arial" panose="020B0604020202020204" pitchFamily="34" charset="0"/>
              </a:defRPr>
            </a:lvl2pPr>
            <a:lvl3pPr marL="914400" indent="0">
              <a:buNone/>
              <a:defRPr sz="2000">
                <a:latin typeface="Arial" panose="020B0604020202020204" pitchFamily="34" charset="0"/>
                <a:cs typeface="Arial" panose="020B0604020202020204" pitchFamily="34" charset="0"/>
              </a:defRPr>
            </a:lvl3pPr>
            <a:lvl4pPr marL="1371600" indent="0">
              <a:buNone/>
              <a:defRPr sz="1800">
                <a:latin typeface="Arial" panose="020B0604020202020204" pitchFamily="34" charset="0"/>
                <a:cs typeface="Arial" panose="020B0604020202020204" pitchFamily="34" charset="0"/>
              </a:defRPr>
            </a:lvl4pPr>
            <a:lvl5pPr marL="1828800" indent="0">
              <a:buNone/>
              <a:defRPr sz="18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r>
              <a:rPr kumimoji="1" lang="en-US" altLang="ja-JP" dirty="0"/>
              <a:t>phrase</a:t>
            </a:r>
            <a:endParaRPr kumimoji="1" lang="ja-JP" altLang="en-US" dirty="0"/>
          </a:p>
        </p:txBody>
      </p:sp>
    </p:spTree>
    <p:extLst>
      <p:ext uri="{BB962C8B-B14F-4D97-AF65-F5344CB8AC3E}">
        <p14:creationId xmlns:p14="http://schemas.microsoft.com/office/powerpoint/2010/main" val="3747255220"/>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animBg="1">
        <p:tmplLst>
          <p:tmpl>
            <p:tnLst>
              <p:par>
                <p:cTn presetID="2" presetClass="exit" presetSubtype="4" fill="hold" nodeType="clickEffect">
                  <p:stCondLst>
                    <p:cond delay="0"/>
                  </p:stCondLst>
                  <p:childTnLst>
                    <p:anim calcmode="lin" valueType="num">
                      <p:cBhvr additive="base">
                        <p:cTn dur="500"/>
                        <p:tgtEl>
                          <p:spTgt spid="3"/>
                        </p:tgtEl>
                        <p:attrNameLst>
                          <p:attrName>ppt_x</p:attrName>
                        </p:attrNameLst>
                      </p:cBhvr>
                      <p:tavLst>
                        <p:tav tm="0">
                          <p:val>
                            <p:strVal val="ppt_x"/>
                          </p:val>
                        </p:tav>
                        <p:tav tm="100000">
                          <p:val>
                            <p:strVal val="ppt_x"/>
                          </p:val>
                        </p:tav>
                      </p:tavLst>
                    </p:anim>
                    <p:anim calcmode="lin" valueType="num">
                      <p:cBhvr additive="base">
                        <p:cTn dur="500"/>
                        <p:tgtEl>
                          <p:spTgt spid="3"/>
                        </p:tgtEl>
                        <p:attrNameLst>
                          <p:attrName>ppt_y</p:attrName>
                        </p:attrNameLst>
                      </p:cBhvr>
                      <p:tavLst>
                        <p:tav tm="0">
                          <p:val>
                            <p:strVal val="ppt_y"/>
                          </p:val>
                        </p:tav>
                        <p:tav tm="100000">
                          <p:val>
                            <p:strVal val="1+ppt_h/2"/>
                          </p:val>
                        </p:tav>
                      </p:tavLst>
                    </p:anim>
                    <p:set>
                      <p:cBhvr>
                        <p:cTn dur="1" fill="hold">
                          <p:stCondLst>
                            <p:cond delay="499"/>
                          </p:stCondLst>
                        </p:cTn>
                        <p:tgtEl>
                          <p:spTgt spid="3"/>
                        </p:tgtEl>
                        <p:attrNameLst>
                          <p:attrName>style.visibility</p:attrName>
                        </p:attrNameLst>
                      </p:cBhvr>
                      <p:to>
                        <p:strVal val="hidden"/>
                      </p:to>
                    </p:set>
                  </p:childTnLst>
                </p:cTn>
              </p:par>
            </p:tnLst>
          </p:tmpl>
        </p:tmplLst>
      </p:bldP>
    </p:bldLst>
  </p:timing>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ユーザー設定レイアウト">
    <p:spTree>
      <p:nvGrpSpPr>
        <p:cNvPr id="1" name=""/>
        <p:cNvGrpSpPr/>
        <p:nvPr/>
      </p:nvGrpSpPr>
      <p:grpSpPr>
        <a:xfrm>
          <a:off x="0" y="0"/>
          <a:ext cx="0" cy="0"/>
          <a:chOff x="0" y="0"/>
          <a:chExt cx="0" cy="0"/>
        </a:xfrm>
      </p:grpSpPr>
      <p:sp>
        <p:nvSpPr>
          <p:cNvPr id="22" name="正方形/長方形 21">
            <a:extLst>
              <a:ext uri="{FF2B5EF4-FFF2-40B4-BE49-F238E27FC236}">
                <a16:creationId xmlns:a16="http://schemas.microsoft.com/office/drawing/2014/main" id="{E5083A7F-4D72-4477-D9CB-11798D881243}"/>
              </a:ext>
            </a:extLst>
          </p:cNvPr>
          <p:cNvSpPr/>
          <p:nvPr userDrawn="1"/>
        </p:nvSpPr>
        <p:spPr>
          <a:xfrm>
            <a:off x="0" y="6337005"/>
            <a:ext cx="12192000" cy="52099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1A84C6E8-519E-98BE-3962-1C0F159CE583}"/>
              </a:ext>
            </a:extLst>
          </p:cNvPr>
          <p:cNvGrpSpPr/>
          <p:nvPr userDrawn="1"/>
        </p:nvGrpSpPr>
        <p:grpSpPr>
          <a:xfrm>
            <a:off x="-6000" y="2718123"/>
            <a:ext cx="12204000" cy="720000"/>
            <a:chOff x="9000" y="0"/>
            <a:chExt cx="12204000" cy="531000"/>
          </a:xfrm>
        </p:grpSpPr>
        <p:sp>
          <p:nvSpPr>
            <p:cNvPr id="3" name="正方形/長方形 2">
              <a:extLst>
                <a:ext uri="{FF2B5EF4-FFF2-40B4-BE49-F238E27FC236}">
                  <a16:creationId xmlns:a16="http://schemas.microsoft.com/office/drawing/2014/main" id="{A0CA4640-0321-DD79-3AE3-BF9A60EB1F50}"/>
                </a:ext>
              </a:extLst>
            </p:cNvPr>
            <p:cNvSpPr/>
            <p:nvPr userDrawn="1"/>
          </p:nvSpPr>
          <p:spPr>
            <a:xfrm>
              <a:off x="9000" y="0"/>
              <a:ext cx="12204000" cy="531000"/>
            </a:xfrm>
            <a:prstGeom prst="rect">
              <a:avLst/>
            </a:prstGeom>
            <a:solidFill>
              <a:srgbClr val="EF858C"/>
            </a:solid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4800" b="1" i="0" u="none" strike="noStrike" kern="1200" cap="none" spc="0" normalizeH="0" baseline="0" noProof="0" dirty="0">
                <a:ln>
                  <a:noFill/>
                </a:ln>
                <a:solidFill>
                  <a:prstClr val="black"/>
                </a:solidFill>
                <a:effectLst/>
                <a:uLnTx/>
                <a:uFillTx/>
                <a:latin typeface="Arial" panose="020B0604020202020204" pitchFamily="34" charset="0"/>
                <a:ea typeface="メイリオ" panose="020B0604030504040204"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CBC57D64-54BB-24BA-5945-D2A54D372BBD}"/>
                </a:ext>
              </a:extLst>
            </p:cNvPr>
            <p:cNvSpPr/>
            <p:nvPr userDrawn="1"/>
          </p:nvSpPr>
          <p:spPr>
            <a:xfrm>
              <a:off x="9000" y="233302"/>
              <a:ext cx="12204000" cy="64393"/>
            </a:xfrm>
            <a:prstGeom prst="rect">
              <a:avLst/>
            </a:prstGeom>
            <a:solidFill>
              <a:schemeClr val="bg1"/>
            </a:solid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4800" b="1" i="0" u="none" strike="noStrike" kern="1200" cap="none" spc="0" normalizeH="0" baseline="0" noProof="0" dirty="0">
                <a:ln>
                  <a:noFill/>
                </a:ln>
                <a:solidFill>
                  <a:prstClr val="black"/>
                </a:solidFill>
                <a:effectLst/>
                <a:uLnTx/>
                <a:uFillTx/>
                <a:latin typeface="Arial" panose="020B0604020202020204" pitchFamily="34" charset="0"/>
                <a:ea typeface="メイリオ" panose="020B0604030504040204" pitchFamily="50" charset="-128"/>
                <a:cs typeface="Arial" panose="020B0604020202020204" pitchFamily="34" charset="0"/>
              </a:endParaRPr>
            </a:p>
          </p:txBody>
        </p:sp>
      </p:grpSp>
      <p:pic>
        <p:nvPicPr>
          <p:cNvPr id="5" name="図 4">
            <a:extLst>
              <a:ext uri="{FF2B5EF4-FFF2-40B4-BE49-F238E27FC236}">
                <a16:creationId xmlns:a16="http://schemas.microsoft.com/office/drawing/2014/main" id="{D09376AB-6072-A30E-F83C-E2A7AE5B7AF5}"/>
              </a:ext>
            </a:extLst>
          </p:cNvPr>
          <p:cNvPicPr>
            <a:picLocks noChangeAspect="1"/>
          </p:cNvPicPr>
          <p:nvPr userDrawn="1"/>
        </p:nvPicPr>
        <p:blipFill>
          <a:blip r:embed="rId2"/>
          <a:stretch>
            <a:fillRect/>
          </a:stretch>
        </p:blipFill>
        <p:spPr>
          <a:xfrm>
            <a:off x="-6000" y="2718123"/>
            <a:ext cx="3188858" cy="720000"/>
          </a:xfrm>
          <a:prstGeom prst="rect">
            <a:avLst/>
          </a:prstGeom>
        </p:spPr>
      </p:pic>
      <p:pic>
        <p:nvPicPr>
          <p:cNvPr id="7" name="図 6">
            <a:extLst>
              <a:ext uri="{FF2B5EF4-FFF2-40B4-BE49-F238E27FC236}">
                <a16:creationId xmlns:a16="http://schemas.microsoft.com/office/drawing/2014/main" id="{DBF9F3E3-81FF-2077-94F7-F77C92AD18DA}"/>
              </a:ext>
            </a:extLst>
          </p:cNvPr>
          <p:cNvPicPr>
            <a:picLocks noChangeAspect="1"/>
          </p:cNvPicPr>
          <p:nvPr userDrawn="1"/>
        </p:nvPicPr>
        <p:blipFill>
          <a:blip r:embed="rId3"/>
          <a:srcRect t="1784"/>
          <a:stretch/>
        </p:blipFill>
        <p:spPr>
          <a:xfrm>
            <a:off x="22428" y="499729"/>
            <a:ext cx="3419519" cy="2149758"/>
          </a:xfrm>
          <a:prstGeom prst="rect">
            <a:avLst/>
          </a:prstGeom>
        </p:spPr>
      </p:pic>
      <p:pic>
        <p:nvPicPr>
          <p:cNvPr id="8" name="図 7">
            <a:extLst>
              <a:ext uri="{FF2B5EF4-FFF2-40B4-BE49-F238E27FC236}">
                <a16:creationId xmlns:a16="http://schemas.microsoft.com/office/drawing/2014/main" id="{538EBF2C-876F-2C04-8B60-630DE822AF7E}"/>
              </a:ext>
            </a:extLst>
          </p:cNvPr>
          <p:cNvPicPr>
            <a:picLocks noChangeAspect="1"/>
          </p:cNvPicPr>
          <p:nvPr userDrawn="1"/>
        </p:nvPicPr>
        <p:blipFill>
          <a:blip r:embed="rId4"/>
          <a:stretch>
            <a:fillRect/>
          </a:stretch>
        </p:blipFill>
        <p:spPr>
          <a:xfrm>
            <a:off x="91560" y="3801332"/>
            <a:ext cx="2425263" cy="900000"/>
          </a:xfrm>
          <a:prstGeom prst="rect">
            <a:avLst/>
          </a:prstGeom>
        </p:spPr>
      </p:pic>
      <p:sp>
        <p:nvSpPr>
          <p:cNvPr id="15" name="テキスト プレースホルダー 14">
            <a:extLst>
              <a:ext uri="{FF2B5EF4-FFF2-40B4-BE49-F238E27FC236}">
                <a16:creationId xmlns:a16="http://schemas.microsoft.com/office/drawing/2014/main" id="{4E5CFED8-FEC4-0D56-8682-44F4DD88A606}"/>
              </a:ext>
            </a:extLst>
          </p:cNvPr>
          <p:cNvSpPr>
            <a:spLocks noGrp="1"/>
          </p:cNvSpPr>
          <p:nvPr>
            <p:ph type="body" sz="quarter" idx="13" hasCustomPrompt="1"/>
          </p:nvPr>
        </p:nvSpPr>
        <p:spPr>
          <a:xfrm>
            <a:off x="310581" y="1169589"/>
            <a:ext cx="2843213" cy="1777668"/>
          </a:xfrm>
        </p:spPr>
        <p:txBody>
          <a:bodyPr anchor="ctr">
            <a:normAutofit/>
          </a:bodyPr>
          <a:lstStyle>
            <a:lvl1pPr marL="0" indent="0" algn="ctr">
              <a:buNone/>
              <a:defRPr sz="12000" b="1">
                <a:solidFill>
                  <a:schemeClr val="bg1"/>
                </a:solidFill>
              </a:defRPr>
            </a:lvl1pPr>
          </a:lstStyle>
          <a:p>
            <a:pPr lvl="0"/>
            <a:r>
              <a:rPr kumimoji="1" lang="en-US" altLang="ja-JP" dirty="0"/>
              <a:t>0</a:t>
            </a:r>
            <a:endParaRPr kumimoji="1" lang="ja-JP" altLang="en-US" dirty="0"/>
          </a:p>
        </p:txBody>
      </p:sp>
      <p:sp>
        <p:nvSpPr>
          <p:cNvPr id="16" name="テキスト プレースホルダー 14">
            <a:extLst>
              <a:ext uri="{FF2B5EF4-FFF2-40B4-BE49-F238E27FC236}">
                <a16:creationId xmlns:a16="http://schemas.microsoft.com/office/drawing/2014/main" id="{B7E233A9-AF28-256C-90CC-9A9104670E34}"/>
              </a:ext>
            </a:extLst>
          </p:cNvPr>
          <p:cNvSpPr>
            <a:spLocks noGrp="1"/>
          </p:cNvSpPr>
          <p:nvPr>
            <p:ph type="body" sz="quarter" idx="14" hasCustomPrompt="1"/>
          </p:nvPr>
        </p:nvSpPr>
        <p:spPr>
          <a:xfrm>
            <a:off x="3441947" y="173564"/>
            <a:ext cx="8727625" cy="1959937"/>
          </a:xfrm>
        </p:spPr>
        <p:txBody>
          <a:bodyPr anchor="b">
            <a:noAutofit/>
          </a:bodyPr>
          <a:lstStyle>
            <a:lvl1pPr>
              <a:lnSpc>
                <a:spcPct val="80000"/>
              </a:lnSpc>
              <a:defRPr sz="8000" b="1" spc="-100" baseline="0">
                <a:solidFill>
                  <a:schemeClr val="tx1"/>
                </a:solidFill>
              </a:defRPr>
            </a:lvl1pPr>
          </a:lstStyle>
          <a:p>
            <a:pPr lvl="0"/>
            <a:r>
              <a:rPr kumimoji="1" lang="en-US" altLang="ja-JP" dirty="0"/>
              <a:t>Here comes Lesson Title</a:t>
            </a:r>
            <a:endParaRPr kumimoji="1" lang="ja-JP" altLang="en-US" dirty="0"/>
          </a:p>
        </p:txBody>
      </p:sp>
      <p:sp>
        <p:nvSpPr>
          <p:cNvPr id="17" name="テキスト プレースホルダー 14">
            <a:extLst>
              <a:ext uri="{FF2B5EF4-FFF2-40B4-BE49-F238E27FC236}">
                <a16:creationId xmlns:a16="http://schemas.microsoft.com/office/drawing/2014/main" id="{3300CF1F-8D18-06E9-B0F1-44C39F078B63}"/>
              </a:ext>
            </a:extLst>
          </p:cNvPr>
          <p:cNvSpPr>
            <a:spLocks noGrp="1"/>
          </p:cNvSpPr>
          <p:nvPr>
            <p:ph type="body" sz="quarter" idx="15" hasCustomPrompt="1"/>
          </p:nvPr>
        </p:nvSpPr>
        <p:spPr>
          <a:xfrm>
            <a:off x="2594344" y="3954223"/>
            <a:ext cx="9292856" cy="1481818"/>
          </a:xfrm>
        </p:spPr>
        <p:txBody>
          <a:bodyPr anchor="t">
            <a:noAutofit/>
          </a:bodyPr>
          <a:lstStyle>
            <a:lvl1pPr>
              <a:lnSpc>
                <a:spcPct val="90000"/>
              </a:lnSpc>
              <a:defRPr sz="4000" b="0">
                <a:solidFill>
                  <a:schemeClr val="tx1"/>
                </a:solidFill>
              </a:defRPr>
            </a:lvl1pPr>
          </a:lstStyle>
          <a:p>
            <a:pPr lvl="0"/>
            <a:r>
              <a:rPr kumimoji="1" lang="ja-JP" altLang="en-US" dirty="0"/>
              <a:t>ＭＳ Ｐゴシック　</a:t>
            </a:r>
            <a:r>
              <a:rPr kumimoji="1" lang="en-US" altLang="ja-JP" dirty="0"/>
              <a:t>40</a:t>
            </a:r>
            <a:endParaRPr kumimoji="1" lang="ja-JP" altLang="en-US" dirty="0"/>
          </a:p>
        </p:txBody>
      </p:sp>
      <p:pic>
        <p:nvPicPr>
          <p:cNvPr id="20" name="図 19">
            <a:extLst>
              <a:ext uri="{FF2B5EF4-FFF2-40B4-BE49-F238E27FC236}">
                <a16:creationId xmlns:a16="http://schemas.microsoft.com/office/drawing/2014/main" id="{F7011029-36EB-FF7B-69AA-2A9F8329C44F}"/>
              </a:ext>
            </a:extLst>
          </p:cNvPr>
          <p:cNvPicPr>
            <a:picLocks noChangeAspect="1"/>
          </p:cNvPicPr>
          <p:nvPr userDrawn="1"/>
        </p:nvPicPr>
        <p:blipFill>
          <a:blip r:embed="rId5"/>
          <a:stretch>
            <a:fillRect/>
          </a:stretch>
        </p:blipFill>
        <p:spPr>
          <a:xfrm>
            <a:off x="704433" y="2748911"/>
            <a:ext cx="1767993" cy="658425"/>
          </a:xfrm>
          <a:prstGeom prst="rect">
            <a:avLst/>
          </a:prstGeom>
        </p:spPr>
      </p:pic>
      <p:sp>
        <p:nvSpPr>
          <p:cNvPr id="6" name="テキスト プレースホルダー 14">
            <a:extLst>
              <a:ext uri="{FF2B5EF4-FFF2-40B4-BE49-F238E27FC236}">
                <a16:creationId xmlns:a16="http://schemas.microsoft.com/office/drawing/2014/main" id="{AE3FB367-1B36-9015-5186-A75CEF71FFCC}"/>
              </a:ext>
            </a:extLst>
          </p:cNvPr>
          <p:cNvSpPr>
            <a:spLocks noGrp="1"/>
          </p:cNvSpPr>
          <p:nvPr>
            <p:ph type="body" sz="quarter" idx="16" hasCustomPrompt="1"/>
          </p:nvPr>
        </p:nvSpPr>
        <p:spPr>
          <a:xfrm>
            <a:off x="3470375" y="2003111"/>
            <a:ext cx="5524334" cy="698254"/>
          </a:xfrm>
        </p:spPr>
        <p:txBody>
          <a:bodyPr anchor="ctr">
            <a:noAutofit/>
          </a:bodyPr>
          <a:lstStyle>
            <a:lvl1pPr>
              <a:lnSpc>
                <a:spcPct val="100000"/>
              </a:lnSpc>
              <a:defRPr sz="4000" b="0" spc="-100" baseline="0">
                <a:solidFill>
                  <a:schemeClr val="tx1"/>
                </a:solidFill>
              </a:defRPr>
            </a:lvl1pPr>
          </a:lstStyle>
          <a:p>
            <a:pPr lvl="0"/>
            <a:r>
              <a:rPr kumimoji="1" lang="ja-JP" altLang="en-US" dirty="0"/>
              <a:t>日本語タイトル</a:t>
            </a:r>
            <a:r>
              <a:rPr kumimoji="1" lang="en-US" altLang="ja-JP" dirty="0"/>
              <a:t>40</a:t>
            </a:r>
            <a:endParaRPr kumimoji="1" lang="ja-JP" altLang="en-US" dirty="0"/>
          </a:p>
        </p:txBody>
      </p:sp>
      <p:sp>
        <p:nvSpPr>
          <p:cNvPr id="9" name="テキスト プレースホルダー 14">
            <a:extLst>
              <a:ext uri="{FF2B5EF4-FFF2-40B4-BE49-F238E27FC236}">
                <a16:creationId xmlns:a16="http://schemas.microsoft.com/office/drawing/2014/main" id="{9ADA837B-9329-C8D6-B83D-D5D6DF861418}"/>
              </a:ext>
            </a:extLst>
          </p:cNvPr>
          <p:cNvSpPr>
            <a:spLocks noGrp="1"/>
          </p:cNvSpPr>
          <p:nvPr>
            <p:ph type="body" sz="quarter" idx="17" hasCustomPrompt="1"/>
          </p:nvPr>
        </p:nvSpPr>
        <p:spPr>
          <a:xfrm>
            <a:off x="8994709" y="2003111"/>
            <a:ext cx="2886709" cy="698254"/>
          </a:xfrm>
        </p:spPr>
        <p:txBody>
          <a:bodyPr anchor="ctr">
            <a:noAutofit/>
          </a:bodyPr>
          <a:lstStyle>
            <a:lvl1pPr>
              <a:lnSpc>
                <a:spcPct val="100000"/>
              </a:lnSpc>
              <a:defRPr sz="4800" b="0">
                <a:ln w="12700">
                  <a:solidFill>
                    <a:srgbClr val="47558F"/>
                  </a:solidFill>
                </a:ln>
                <a:solidFill>
                  <a:srgbClr val="47558F"/>
                </a:solidFill>
              </a:defRPr>
            </a:lvl1pPr>
          </a:lstStyle>
          <a:p>
            <a:pPr lvl="0"/>
            <a:r>
              <a:rPr kumimoji="1" lang="en-US" altLang="ja-JP" dirty="0"/>
              <a:t>【</a:t>
            </a:r>
            <a:r>
              <a:rPr kumimoji="1" lang="ja-JP" altLang="en-US" dirty="0"/>
              <a:t>文法⓪</a:t>
            </a:r>
            <a:r>
              <a:rPr kumimoji="1" lang="en-US" altLang="ja-JP" dirty="0"/>
              <a:t>】</a:t>
            </a:r>
            <a:endParaRPr kumimoji="1" lang="ja-JP" altLang="en-US" dirty="0"/>
          </a:p>
        </p:txBody>
      </p:sp>
    </p:spTree>
    <p:extLst>
      <p:ext uri="{BB962C8B-B14F-4D97-AF65-F5344CB8AC3E}">
        <p14:creationId xmlns:p14="http://schemas.microsoft.com/office/powerpoint/2010/main" val="344280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ユーザー設定レイアウト">
    <p:spTree>
      <p:nvGrpSpPr>
        <p:cNvPr id="1" name=""/>
        <p:cNvGrpSpPr/>
        <p:nvPr/>
      </p:nvGrpSpPr>
      <p:grpSpPr>
        <a:xfrm>
          <a:off x="0" y="0"/>
          <a:ext cx="0" cy="0"/>
          <a:chOff x="0" y="0"/>
          <a:chExt cx="0" cy="0"/>
        </a:xfrm>
      </p:grpSpPr>
      <p:sp>
        <p:nvSpPr>
          <p:cNvPr id="22" name="正方形/長方形 21">
            <a:extLst>
              <a:ext uri="{FF2B5EF4-FFF2-40B4-BE49-F238E27FC236}">
                <a16:creationId xmlns:a16="http://schemas.microsoft.com/office/drawing/2014/main" id="{E5083A7F-4D72-4477-D9CB-11798D881243}"/>
              </a:ext>
            </a:extLst>
          </p:cNvPr>
          <p:cNvSpPr/>
          <p:nvPr userDrawn="1"/>
        </p:nvSpPr>
        <p:spPr>
          <a:xfrm>
            <a:off x="0" y="6337005"/>
            <a:ext cx="12192000" cy="52099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A0CA4640-0321-DD79-3AE3-BF9A60EB1F50}"/>
              </a:ext>
            </a:extLst>
          </p:cNvPr>
          <p:cNvSpPr/>
          <p:nvPr userDrawn="1"/>
        </p:nvSpPr>
        <p:spPr>
          <a:xfrm>
            <a:off x="-6000" y="3066920"/>
            <a:ext cx="12204000" cy="1080000"/>
          </a:xfrm>
          <a:prstGeom prst="rect">
            <a:avLst/>
          </a:prstGeom>
          <a:solidFill>
            <a:srgbClr val="EF858C"/>
          </a:solid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4800" b="1" i="0" u="none" strike="noStrike" kern="1200" cap="none" spc="0" normalizeH="0" baseline="0" noProof="0" dirty="0">
              <a:ln>
                <a:noFill/>
              </a:ln>
              <a:solidFill>
                <a:prstClr val="black"/>
              </a:solidFill>
              <a:effectLst/>
              <a:uLnTx/>
              <a:uFillTx/>
              <a:latin typeface="Arial" panose="020B0604020202020204" pitchFamily="34" charset="0"/>
              <a:ea typeface="メイリオ" panose="020B0604030504040204"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CBC57D64-54BB-24BA-5945-D2A54D372BBD}"/>
              </a:ext>
            </a:extLst>
          </p:cNvPr>
          <p:cNvSpPr/>
          <p:nvPr userDrawn="1"/>
        </p:nvSpPr>
        <p:spPr>
          <a:xfrm>
            <a:off x="-6000" y="3563264"/>
            <a:ext cx="12204000" cy="87313"/>
          </a:xfrm>
          <a:prstGeom prst="rect">
            <a:avLst/>
          </a:prstGeom>
          <a:solidFill>
            <a:schemeClr val="bg1"/>
          </a:solid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4800" b="1" i="0" u="none" strike="noStrike" kern="1200" cap="none" spc="0" normalizeH="0" baseline="0" noProof="0" dirty="0">
              <a:ln>
                <a:noFill/>
              </a:ln>
              <a:solidFill>
                <a:prstClr val="black"/>
              </a:solidFill>
              <a:effectLst/>
              <a:uLnTx/>
              <a:uFillTx/>
              <a:latin typeface="Arial" panose="020B0604020202020204" pitchFamily="34" charset="0"/>
              <a:ea typeface="メイリオ" panose="020B0604030504040204" pitchFamily="50" charset="-128"/>
              <a:cs typeface="Arial" panose="020B0604020202020204" pitchFamily="34" charset="0"/>
            </a:endParaRPr>
          </a:p>
        </p:txBody>
      </p:sp>
      <p:pic>
        <p:nvPicPr>
          <p:cNvPr id="5" name="図 4">
            <a:extLst>
              <a:ext uri="{FF2B5EF4-FFF2-40B4-BE49-F238E27FC236}">
                <a16:creationId xmlns:a16="http://schemas.microsoft.com/office/drawing/2014/main" id="{D09376AB-6072-A30E-F83C-E2A7AE5B7AF5}"/>
              </a:ext>
            </a:extLst>
          </p:cNvPr>
          <p:cNvPicPr>
            <a:picLocks/>
          </p:cNvPicPr>
          <p:nvPr userDrawn="1"/>
        </p:nvPicPr>
        <p:blipFill>
          <a:blip r:embed="rId2"/>
          <a:stretch>
            <a:fillRect/>
          </a:stretch>
        </p:blipFill>
        <p:spPr>
          <a:xfrm>
            <a:off x="-6000" y="3066920"/>
            <a:ext cx="3188858" cy="1080000"/>
          </a:xfrm>
          <a:prstGeom prst="rect">
            <a:avLst/>
          </a:prstGeom>
        </p:spPr>
      </p:pic>
      <p:pic>
        <p:nvPicPr>
          <p:cNvPr id="7" name="図 6">
            <a:extLst>
              <a:ext uri="{FF2B5EF4-FFF2-40B4-BE49-F238E27FC236}">
                <a16:creationId xmlns:a16="http://schemas.microsoft.com/office/drawing/2014/main" id="{DBF9F3E3-81FF-2077-94F7-F77C92AD18DA}"/>
              </a:ext>
            </a:extLst>
          </p:cNvPr>
          <p:cNvPicPr>
            <a:picLocks noChangeAspect="1"/>
          </p:cNvPicPr>
          <p:nvPr userDrawn="1"/>
        </p:nvPicPr>
        <p:blipFill>
          <a:blip r:embed="rId3"/>
          <a:srcRect t="1784"/>
          <a:stretch/>
        </p:blipFill>
        <p:spPr>
          <a:xfrm>
            <a:off x="22428" y="876809"/>
            <a:ext cx="3419519" cy="2149758"/>
          </a:xfrm>
          <a:prstGeom prst="rect">
            <a:avLst/>
          </a:prstGeom>
        </p:spPr>
      </p:pic>
      <p:sp>
        <p:nvSpPr>
          <p:cNvPr id="15" name="テキスト プレースホルダー 14">
            <a:extLst>
              <a:ext uri="{FF2B5EF4-FFF2-40B4-BE49-F238E27FC236}">
                <a16:creationId xmlns:a16="http://schemas.microsoft.com/office/drawing/2014/main" id="{4E5CFED8-FEC4-0D56-8682-44F4DD88A606}"/>
              </a:ext>
            </a:extLst>
          </p:cNvPr>
          <p:cNvSpPr>
            <a:spLocks noGrp="1"/>
          </p:cNvSpPr>
          <p:nvPr userDrawn="1">
            <p:ph type="body" sz="quarter" idx="13" hasCustomPrompt="1"/>
          </p:nvPr>
        </p:nvSpPr>
        <p:spPr>
          <a:xfrm>
            <a:off x="310581" y="1546669"/>
            <a:ext cx="2843213" cy="1777668"/>
          </a:xfrm>
        </p:spPr>
        <p:txBody>
          <a:bodyPr anchor="ctr">
            <a:normAutofit/>
          </a:bodyPr>
          <a:lstStyle>
            <a:lvl1pPr marL="0" indent="0" algn="ctr">
              <a:buNone/>
              <a:defRPr sz="12000" b="1">
                <a:solidFill>
                  <a:schemeClr val="bg1"/>
                </a:solidFill>
              </a:defRPr>
            </a:lvl1pPr>
          </a:lstStyle>
          <a:p>
            <a:pPr lvl="0"/>
            <a:r>
              <a:rPr kumimoji="1" lang="en-US" altLang="ja-JP" dirty="0"/>
              <a:t>0</a:t>
            </a:r>
            <a:endParaRPr kumimoji="1" lang="ja-JP" altLang="en-US" dirty="0"/>
          </a:p>
        </p:txBody>
      </p:sp>
      <p:sp>
        <p:nvSpPr>
          <p:cNvPr id="16" name="テキスト プレースホルダー 14">
            <a:extLst>
              <a:ext uri="{FF2B5EF4-FFF2-40B4-BE49-F238E27FC236}">
                <a16:creationId xmlns:a16="http://schemas.microsoft.com/office/drawing/2014/main" id="{B7E233A9-AF28-256C-90CC-9A9104670E34}"/>
              </a:ext>
            </a:extLst>
          </p:cNvPr>
          <p:cNvSpPr>
            <a:spLocks noGrp="1"/>
          </p:cNvSpPr>
          <p:nvPr userDrawn="1">
            <p:ph type="body" sz="quarter" idx="14" hasCustomPrompt="1"/>
          </p:nvPr>
        </p:nvSpPr>
        <p:spPr>
          <a:xfrm>
            <a:off x="3441947" y="550644"/>
            <a:ext cx="8727625" cy="1959937"/>
          </a:xfrm>
        </p:spPr>
        <p:txBody>
          <a:bodyPr anchor="b">
            <a:noAutofit/>
          </a:bodyPr>
          <a:lstStyle>
            <a:lvl1pPr>
              <a:lnSpc>
                <a:spcPct val="80000"/>
              </a:lnSpc>
              <a:defRPr sz="8000" b="1" spc="-100" baseline="0">
                <a:solidFill>
                  <a:schemeClr val="tx1"/>
                </a:solidFill>
              </a:defRPr>
            </a:lvl1pPr>
          </a:lstStyle>
          <a:p>
            <a:pPr lvl="0"/>
            <a:r>
              <a:rPr kumimoji="1" lang="en-US" altLang="ja-JP" dirty="0"/>
              <a:t>Here comes Lesson Title</a:t>
            </a:r>
            <a:endParaRPr kumimoji="1" lang="ja-JP" altLang="en-US" dirty="0"/>
          </a:p>
        </p:txBody>
      </p:sp>
      <p:pic>
        <p:nvPicPr>
          <p:cNvPr id="20" name="図 19">
            <a:extLst>
              <a:ext uri="{FF2B5EF4-FFF2-40B4-BE49-F238E27FC236}">
                <a16:creationId xmlns:a16="http://schemas.microsoft.com/office/drawing/2014/main" id="{F7011029-36EB-FF7B-69AA-2A9F8329C44F}"/>
              </a:ext>
            </a:extLst>
          </p:cNvPr>
          <p:cNvPicPr>
            <a:picLocks noChangeAspect="1"/>
          </p:cNvPicPr>
          <p:nvPr userDrawn="1"/>
        </p:nvPicPr>
        <p:blipFill>
          <a:blip r:embed="rId4"/>
          <a:stretch>
            <a:fillRect/>
          </a:stretch>
        </p:blipFill>
        <p:spPr>
          <a:xfrm>
            <a:off x="704433" y="3277708"/>
            <a:ext cx="1767993" cy="658425"/>
          </a:xfrm>
          <a:prstGeom prst="rect">
            <a:avLst/>
          </a:prstGeom>
        </p:spPr>
      </p:pic>
      <p:sp>
        <p:nvSpPr>
          <p:cNvPr id="6" name="テキスト プレースホルダー 14">
            <a:extLst>
              <a:ext uri="{FF2B5EF4-FFF2-40B4-BE49-F238E27FC236}">
                <a16:creationId xmlns:a16="http://schemas.microsoft.com/office/drawing/2014/main" id="{AE3FB367-1B36-9015-5186-A75CEF71FFCC}"/>
              </a:ext>
            </a:extLst>
          </p:cNvPr>
          <p:cNvSpPr>
            <a:spLocks noGrp="1"/>
          </p:cNvSpPr>
          <p:nvPr userDrawn="1">
            <p:ph type="body" sz="quarter" idx="16" hasCustomPrompt="1"/>
          </p:nvPr>
        </p:nvSpPr>
        <p:spPr>
          <a:xfrm>
            <a:off x="3470375" y="2380191"/>
            <a:ext cx="5524334" cy="698254"/>
          </a:xfrm>
        </p:spPr>
        <p:txBody>
          <a:bodyPr anchor="ctr">
            <a:noAutofit/>
          </a:bodyPr>
          <a:lstStyle>
            <a:lvl1pPr>
              <a:lnSpc>
                <a:spcPct val="100000"/>
              </a:lnSpc>
              <a:defRPr sz="4000" b="0" spc="-100" baseline="0">
                <a:solidFill>
                  <a:schemeClr val="tx1"/>
                </a:solidFill>
              </a:defRPr>
            </a:lvl1pPr>
          </a:lstStyle>
          <a:p>
            <a:pPr lvl="0"/>
            <a:r>
              <a:rPr kumimoji="1" lang="ja-JP" altLang="en-US" dirty="0"/>
              <a:t>日本語タイトル</a:t>
            </a:r>
            <a:r>
              <a:rPr kumimoji="1" lang="en-US" altLang="ja-JP" dirty="0"/>
              <a:t>40</a:t>
            </a:r>
            <a:endParaRPr kumimoji="1" lang="ja-JP" altLang="en-US" dirty="0"/>
          </a:p>
        </p:txBody>
      </p:sp>
      <p:sp>
        <p:nvSpPr>
          <p:cNvPr id="9" name="テキスト プレースホルダー 14">
            <a:extLst>
              <a:ext uri="{FF2B5EF4-FFF2-40B4-BE49-F238E27FC236}">
                <a16:creationId xmlns:a16="http://schemas.microsoft.com/office/drawing/2014/main" id="{9ADA837B-9329-C8D6-B83D-D5D6DF861418}"/>
              </a:ext>
            </a:extLst>
          </p:cNvPr>
          <p:cNvSpPr>
            <a:spLocks noGrp="1"/>
          </p:cNvSpPr>
          <p:nvPr userDrawn="1">
            <p:ph type="body" sz="quarter" idx="17" hasCustomPrompt="1"/>
          </p:nvPr>
        </p:nvSpPr>
        <p:spPr>
          <a:xfrm>
            <a:off x="8994709" y="2380191"/>
            <a:ext cx="2886709" cy="698254"/>
          </a:xfrm>
        </p:spPr>
        <p:txBody>
          <a:bodyPr anchor="ctr">
            <a:noAutofit/>
          </a:bodyPr>
          <a:lstStyle>
            <a:lvl1pPr>
              <a:lnSpc>
                <a:spcPct val="100000"/>
              </a:lnSpc>
              <a:defRPr sz="4800" b="0">
                <a:ln w="12700">
                  <a:solidFill>
                    <a:srgbClr val="47558F"/>
                  </a:solidFill>
                </a:ln>
                <a:solidFill>
                  <a:srgbClr val="47558F"/>
                </a:solidFill>
              </a:defRPr>
            </a:lvl1pPr>
          </a:lstStyle>
          <a:p>
            <a:pPr lvl="0"/>
            <a:r>
              <a:rPr kumimoji="1" lang="en-US" altLang="ja-JP" dirty="0"/>
              <a:t>【</a:t>
            </a:r>
            <a:r>
              <a:rPr kumimoji="1" lang="ja-JP" altLang="en-US" dirty="0"/>
              <a:t>文法⓪</a:t>
            </a:r>
            <a:r>
              <a:rPr kumimoji="1" lang="en-US" altLang="ja-JP" dirty="0"/>
              <a:t>】</a:t>
            </a:r>
            <a:endParaRPr kumimoji="1" lang="ja-JP" altLang="en-US" dirty="0"/>
          </a:p>
        </p:txBody>
      </p:sp>
      <p:sp>
        <p:nvSpPr>
          <p:cNvPr id="2" name="メディア プレースホルダー 16">
            <a:extLst>
              <a:ext uri="{FF2B5EF4-FFF2-40B4-BE49-F238E27FC236}">
                <a16:creationId xmlns:a16="http://schemas.microsoft.com/office/drawing/2014/main" id="{316DAC8C-5208-318F-7CA0-C5F032CC58B8}"/>
              </a:ext>
            </a:extLst>
          </p:cNvPr>
          <p:cNvSpPr>
            <a:spLocks noGrp="1"/>
          </p:cNvSpPr>
          <p:nvPr>
            <p:ph type="media" sz="quarter" idx="10"/>
          </p:nvPr>
        </p:nvSpPr>
        <p:spPr>
          <a:xfrm>
            <a:off x="218433" y="370633"/>
            <a:ext cx="486000" cy="486000"/>
          </a:xfrm>
        </p:spPr>
        <p:txBody>
          <a:bodyPr>
            <a:normAutofit/>
          </a:bodyPr>
          <a:lstStyle>
            <a:lvl1pPr>
              <a:defRPr sz="1000"/>
            </a:lvl1pPr>
          </a:lstStyle>
          <a:p>
            <a:endParaRPr kumimoji="1" lang="ja-JP" altLang="en-US"/>
          </a:p>
        </p:txBody>
      </p:sp>
    </p:spTree>
    <p:extLst>
      <p:ext uri="{BB962C8B-B14F-4D97-AF65-F5344CB8AC3E}">
        <p14:creationId xmlns:p14="http://schemas.microsoft.com/office/powerpoint/2010/main" val="1404810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FurtherActivity">
    <p:spTree>
      <p:nvGrpSpPr>
        <p:cNvPr id="1" name=""/>
        <p:cNvGrpSpPr/>
        <p:nvPr/>
      </p:nvGrpSpPr>
      <p:grpSpPr>
        <a:xfrm>
          <a:off x="0" y="0"/>
          <a:ext cx="0" cy="0"/>
          <a:chOff x="0" y="0"/>
          <a:chExt cx="0" cy="0"/>
        </a:xfrm>
      </p:grpSpPr>
      <p:sp>
        <p:nvSpPr>
          <p:cNvPr id="5" name="角丸四角形 6">
            <a:extLst>
              <a:ext uri="{FF2B5EF4-FFF2-40B4-BE49-F238E27FC236}">
                <a16:creationId xmlns:a16="http://schemas.microsoft.com/office/drawing/2014/main" id="{B5241E77-2BCB-2C5A-05E7-F2ACA52D2B8E}"/>
              </a:ext>
            </a:extLst>
          </p:cNvPr>
          <p:cNvSpPr/>
          <p:nvPr userDrawn="1"/>
        </p:nvSpPr>
        <p:spPr>
          <a:xfrm>
            <a:off x="303210" y="1014294"/>
            <a:ext cx="11585579" cy="5545993"/>
          </a:xfrm>
          <a:prstGeom prst="roundRect">
            <a:avLst>
              <a:gd name="adj" fmla="val 7251"/>
            </a:avLst>
          </a:prstGeom>
          <a:noFill/>
          <a:ln w="117475" cmpd="thickThin">
            <a:solidFill>
              <a:srgbClr val="009F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3" name="楕円 22">
            <a:extLst>
              <a:ext uri="{FF2B5EF4-FFF2-40B4-BE49-F238E27FC236}">
                <a16:creationId xmlns:a16="http://schemas.microsoft.com/office/drawing/2014/main" id="{D5B938A9-E65E-19B2-2397-4A0994C3942D}"/>
              </a:ext>
            </a:extLst>
          </p:cNvPr>
          <p:cNvSpPr/>
          <p:nvPr userDrawn="1"/>
        </p:nvSpPr>
        <p:spPr>
          <a:xfrm>
            <a:off x="11416303" y="5830654"/>
            <a:ext cx="216000" cy="216000"/>
          </a:xfrm>
          <a:prstGeom prst="ellipse">
            <a:avLst/>
          </a:prstGeom>
          <a:solidFill>
            <a:srgbClr val="AFDEF3"/>
          </a:solidFill>
          <a:ln>
            <a:noFill/>
          </a:ln>
          <a:effectLst>
            <a:outerShdw blurRad="50800" dist="38100" dir="2700000" algn="tl"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4" name="楕円 23">
            <a:extLst>
              <a:ext uri="{FF2B5EF4-FFF2-40B4-BE49-F238E27FC236}">
                <a16:creationId xmlns:a16="http://schemas.microsoft.com/office/drawing/2014/main" id="{D1237EBF-C079-DC10-4136-3EA66F503D1A}"/>
              </a:ext>
            </a:extLst>
          </p:cNvPr>
          <p:cNvSpPr/>
          <p:nvPr userDrawn="1"/>
        </p:nvSpPr>
        <p:spPr>
          <a:xfrm>
            <a:off x="11374494" y="1162733"/>
            <a:ext cx="216000" cy="216000"/>
          </a:xfrm>
          <a:prstGeom prst="ellipse">
            <a:avLst/>
          </a:prstGeom>
          <a:solidFill>
            <a:srgbClr val="AFDEF3"/>
          </a:solidFill>
          <a:ln>
            <a:noFill/>
          </a:ln>
          <a:effectLst>
            <a:outerShdw blurRad="50800" dist="38100" dir="2700000" algn="tl"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5" name="楕円 24">
            <a:extLst>
              <a:ext uri="{FF2B5EF4-FFF2-40B4-BE49-F238E27FC236}">
                <a16:creationId xmlns:a16="http://schemas.microsoft.com/office/drawing/2014/main" id="{8697DEC8-4F2B-0735-427C-3115F70EA41F}"/>
              </a:ext>
            </a:extLst>
          </p:cNvPr>
          <p:cNvSpPr/>
          <p:nvPr userDrawn="1"/>
        </p:nvSpPr>
        <p:spPr>
          <a:xfrm>
            <a:off x="10979328" y="1561067"/>
            <a:ext cx="144000" cy="144000"/>
          </a:xfrm>
          <a:prstGeom prst="ellipse">
            <a:avLst/>
          </a:prstGeom>
          <a:solidFill>
            <a:srgbClr val="AFDEF3"/>
          </a:solidFill>
          <a:ln>
            <a:noFill/>
          </a:ln>
          <a:effectLst>
            <a:outerShdw blurRad="50800" dist="38100" dir="2700000" algn="tl"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pic>
        <p:nvPicPr>
          <p:cNvPr id="3" name="図 2">
            <a:extLst>
              <a:ext uri="{FF2B5EF4-FFF2-40B4-BE49-F238E27FC236}">
                <a16:creationId xmlns:a16="http://schemas.microsoft.com/office/drawing/2014/main" id="{860CF778-0C13-D1BA-AA13-A1B6A0847BBF}"/>
              </a:ext>
            </a:extLst>
          </p:cNvPr>
          <p:cNvPicPr>
            <a:picLocks noChangeAspect="1"/>
          </p:cNvPicPr>
          <p:nvPr userDrawn="1"/>
        </p:nvPicPr>
        <p:blipFill>
          <a:blip r:embed="rId2"/>
          <a:stretch>
            <a:fillRect/>
          </a:stretch>
        </p:blipFill>
        <p:spPr>
          <a:xfrm>
            <a:off x="1538845" y="53165"/>
            <a:ext cx="9114310" cy="1109568"/>
          </a:xfrm>
          <a:prstGeom prst="rect">
            <a:avLst/>
          </a:prstGeom>
        </p:spPr>
      </p:pic>
      <p:sp>
        <p:nvSpPr>
          <p:cNvPr id="4" name="テキスト ボックス 3">
            <a:extLst>
              <a:ext uri="{FF2B5EF4-FFF2-40B4-BE49-F238E27FC236}">
                <a16:creationId xmlns:a16="http://schemas.microsoft.com/office/drawing/2014/main" id="{B3B44246-3192-2315-BD61-6972722D864F}"/>
              </a:ext>
            </a:extLst>
          </p:cNvPr>
          <p:cNvSpPr txBox="1"/>
          <p:nvPr userDrawn="1"/>
        </p:nvSpPr>
        <p:spPr>
          <a:xfrm>
            <a:off x="1785126" y="2520580"/>
            <a:ext cx="933820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ＭＳ Ｐゴシック" panose="020B0600070205080204" pitchFamily="50" charset="-128"/>
                <a:ea typeface="ＭＳ Ｐゴシック" panose="020B0600070205080204" pitchFamily="50" charset="-128"/>
                <a:cs typeface="+mn-cs"/>
              </a:rPr>
              <a:t>絵に関する質問を互いに問いかけてみよう。</a:t>
            </a:r>
          </a:p>
        </p:txBody>
      </p:sp>
      <p:sp>
        <p:nvSpPr>
          <p:cNvPr id="6" name="テキスト ボックス 5">
            <a:extLst>
              <a:ext uri="{FF2B5EF4-FFF2-40B4-BE49-F238E27FC236}">
                <a16:creationId xmlns:a16="http://schemas.microsoft.com/office/drawing/2014/main" id="{138E9C0B-F922-A885-FD2C-F7C72D20AF2F}"/>
              </a:ext>
            </a:extLst>
          </p:cNvPr>
          <p:cNvSpPr txBox="1"/>
          <p:nvPr userDrawn="1"/>
        </p:nvSpPr>
        <p:spPr>
          <a:xfrm>
            <a:off x="1637414" y="1086718"/>
            <a:ext cx="9485914" cy="1421928"/>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1" lang="en-US" altLang="ja-JP" sz="4800" b="1"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Arial" panose="020B0604020202020204" pitchFamily="34" charset="0"/>
              </a:rPr>
              <a:t>Ask each other the questions about the picture.</a:t>
            </a:r>
            <a:endParaRPr kumimoji="1" lang="ja-JP" altLang="en-US" sz="4800" b="1" i="0" u="none" strike="noStrike" kern="1200" cap="none" spc="0" normalizeH="0" baseline="0" noProof="0" dirty="0">
              <a:ln>
                <a:noFill/>
              </a:ln>
              <a:solidFill>
                <a:prstClr val="black"/>
              </a:solidFill>
              <a:effectLst/>
              <a:uLnTx/>
              <a:uFillTx/>
              <a:latin typeface="Arial" panose="020B0604020202020204" pitchFamily="34" charset="0"/>
              <a:ea typeface="BIZ UDP明朝 Medium" panose="02020500000000000000" pitchFamily="18" charset="-128"/>
              <a:cs typeface="Arial" panose="020B0604020202020204" pitchFamily="34" charset="0"/>
            </a:endParaRPr>
          </a:p>
        </p:txBody>
      </p:sp>
      <p:sp>
        <p:nvSpPr>
          <p:cNvPr id="7" name="テキスト ボックス 6">
            <a:extLst>
              <a:ext uri="{FF2B5EF4-FFF2-40B4-BE49-F238E27FC236}">
                <a16:creationId xmlns:a16="http://schemas.microsoft.com/office/drawing/2014/main" id="{3E4DF5B1-939F-D59B-584F-BE1166F6933B}"/>
              </a:ext>
            </a:extLst>
          </p:cNvPr>
          <p:cNvSpPr txBox="1"/>
          <p:nvPr userDrawn="1"/>
        </p:nvSpPr>
        <p:spPr>
          <a:xfrm>
            <a:off x="1785127" y="3089508"/>
            <a:ext cx="8728077" cy="3170099"/>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000" b="1"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Arial" panose="020B0604020202020204" pitchFamily="34" charset="0"/>
              </a:rPr>
              <a:t>1. Where is </a:t>
            </a:r>
            <a:r>
              <a:rPr kumimoji="1" lang="ja-JP" altLang="en-US" sz="4000" b="1"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Arial" panose="020B0604020202020204" pitchFamily="34" charset="0"/>
              </a:rPr>
              <a:t>～</a:t>
            </a:r>
            <a:r>
              <a:rPr kumimoji="1" lang="en-US" altLang="ja-JP" sz="4000" b="1"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000" b="1"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Arial" panose="020B0604020202020204" pitchFamily="34" charset="0"/>
              </a:rPr>
              <a:t>2. What </a:t>
            </a:r>
            <a:r>
              <a:rPr kumimoji="1" lang="ja-JP" altLang="en-US" sz="4000" b="1"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Arial" panose="020B0604020202020204" pitchFamily="34" charset="0"/>
              </a:rPr>
              <a:t>～ </a:t>
            </a:r>
            <a:r>
              <a:rPr kumimoji="1" lang="en-US" altLang="ja-JP" sz="4000" b="1"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Arial" panose="020B0604020202020204" pitchFamily="34" charset="0"/>
              </a:rPr>
              <a:t>doing?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000" b="1"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Arial" panose="020B0604020202020204" pitchFamily="34" charset="0"/>
              </a:rPr>
              <a:t>3. What do you think about </a:t>
            </a:r>
            <a:r>
              <a:rPr kumimoji="1" lang="ja-JP" altLang="en-US" sz="4000" b="1"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Arial" panose="020B0604020202020204" pitchFamily="34" charset="0"/>
              </a:rPr>
              <a:t>～</a:t>
            </a:r>
            <a:r>
              <a:rPr kumimoji="1" lang="en-US" altLang="ja-JP" sz="4000" b="1"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000" b="1"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Arial" panose="020B0604020202020204" pitchFamily="34" charset="0"/>
              </a:rPr>
              <a:t>4. Why </a:t>
            </a:r>
            <a:r>
              <a:rPr kumimoji="1" lang="ja-JP" altLang="en-US" sz="4000" b="1"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Arial" panose="020B0604020202020204" pitchFamily="34" charset="0"/>
              </a:rPr>
              <a:t>～</a:t>
            </a:r>
            <a:r>
              <a:rPr kumimoji="1" lang="en-US" altLang="ja-JP" sz="4000" b="1"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000" b="1"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Arial" panose="020B0604020202020204" pitchFamily="34" charset="0"/>
              </a:rPr>
              <a:t>5. Tell me more about the picture.</a:t>
            </a:r>
          </a:p>
        </p:txBody>
      </p:sp>
    </p:spTree>
    <p:extLst>
      <p:ext uri="{BB962C8B-B14F-4D97-AF65-F5344CB8AC3E}">
        <p14:creationId xmlns:p14="http://schemas.microsoft.com/office/powerpoint/2010/main" val="162699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5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anim calcmode="lin" valueType="num">
                                      <p:cBhvr>
                                        <p:cTn id="18" dur="500" fill="hold"/>
                                        <p:tgtEl>
                                          <p:spTgt spid="25"/>
                                        </p:tgtEl>
                                        <p:attrNameLst>
                                          <p:attrName>ppt_x</p:attrName>
                                        </p:attrNameLst>
                                      </p:cBhvr>
                                      <p:tavLst>
                                        <p:tav tm="0">
                                          <p:val>
                                            <p:strVal val="#ppt_x"/>
                                          </p:val>
                                        </p:tav>
                                        <p:tav tm="100000">
                                          <p:val>
                                            <p:strVal val="#ppt_x"/>
                                          </p:val>
                                        </p:tav>
                                      </p:tavLst>
                                    </p:anim>
                                    <p:anim calcmode="lin" valueType="num">
                                      <p:cBhvr>
                                        <p:cTn id="19"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Lst>
  </p:timing>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語彙・表現">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BE8C89-4D57-2B21-3A2F-244A43F0BEA0}"/>
              </a:ext>
            </a:extLst>
          </p:cNvPr>
          <p:cNvSpPr>
            <a:spLocks noGrp="1"/>
          </p:cNvSpPr>
          <p:nvPr>
            <p:ph type="title" hasCustomPrompt="1"/>
          </p:nvPr>
        </p:nvSpPr>
        <p:spPr>
          <a:xfrm>
            <a:off x="1056000" y="1296414"/>
            <a:ext cx="10080000" cy="4948745"/>
          </a:xfrm>
          <a:solidFill>
            <a:schemeClr val="bg1"/>
          </a:solidFill>
        </p:spPr>
        <p:txBody>
          <a:bodyPr anchor="ctr">
            <a:noAutofit/>
          </a:bodyPr>
          <a:lstStyle>
            <a:lvl1pPr marL="0" indent="0" algn="ctr">
              <a:buFont typeface="Arial" panose="020B0604020202020204" pitchFamily="34" charset="0"/>
              <a:buNone/>
              <a:defRPr sz="11000" b="0">
                <a:solidFill>
                  <a:schemeClr val="accent5">
                    <a:lumMod val="50000"/>
                  </a:schemeClr>
                </a:solidFill>
                <a:latin typeface="+mn-lt"/>
                <a:cs typeface="Arial" panose="020B0604020202020204" pitchFamily="34" charset="0"/>
              </a:defRPr>
            </a:lvl1pPr>
          </a:lstStyle>
          <a:p>
            <a:r>
              <a:rPr kumimoji="1" lang="ja-JP" altLang="en-US" dirty="0"/>
              <a:t>和訳</a:t>
            </a:r>
          </a:p>
        </p:txBody>
      </p:sp>
      <p:sp>
        <p:nvSpPr>
          <p:cNvPr id="3" name="テキスト プレースホルダー 2">
            <a:extLst>
              <a:ext uri="{FF2B5EF4-FFF2-40B4-BE49-F238E27FC236}">
                <a16:creationId xmlns:a16="http://schemas.microsoft.com/office/drawing/2014/main" id="{C807F173-649A-A6D7-1604-F29991557C19}"/>
              </a:ext>
            </a:extLst>
          </p:cNvPr>
          <p:cNvSpPr>
            <a:spLocks noGrp="1"/>
          </p:cNvSpPr>
          <p:nvPr>
            <p:ph type="body" sz="half" idx="1" hasCustomPrompt="1"/>
          </p:nvPr>
        </p:nvSpPr>
        <p:spPr>
          <a:xfrm>
            <a:off x="876000" y="1247774"/>
            <a:ext cx="10440000" cy="3600000"/>
          </a:xfrm>
          <a:solidFill>
            <a:schemeClr val="bg1"/>
          </a:solidFill>
        </p:spPr>
        <p:txBody>
          <a:bodyPr anchor="ctr">
            <a:normAutofit/>
          </a:bodyPr>
          <a:lstStyle>
            <a:lvl1pPr marL="0" indent="0" algn="ctr">
              <a:buNone/>
              <a:defRPr sz="13800" b="1">
                <a:solidFill>
                  <a:schemeClr val="tx1"/>
                </a:solidFill>
                <a:latin typeface="Arial" panose="020B0604020202020204" pitchFamily="34" charset="0"/>
                <a:cs typeface="Arial" panose="020B0604020202020204" pitchFamily="34" charset="0"/>
              </a:defRPr>
            </a:lvl1pPr>
            <a:lvl2pPr marL="457200" indent="0">
              <a:buNone/>
              <a:defRPr sz="2400">
                <a:latin typeface="Arial" panose="020B0604020202020204" pitchFamily="34" charset="0"/>
                <a:cs typeface="Arial" panose="020B0604020202020204" pitchFamily="34" charset="0"/>
              </a:defRPr>
            </a:lvl2pPr>
            <a:lvl3pPr marL="914400" indent="0">
              <a:buNone/>
              <a:defRPr sz="2000">
                <a:latin typeface="Arial" panose="020B0604020202020204" pitchFamily="34" charset="0"/>
                <a:cs typeface="Arial" panose="020B0604020202020204" pitchFamily="34" charset="0"/>
              </a:defRPr>
            </a:lvl3pPr>
            <a:lvl4pPr marL="1371600" indent="0">
              <a:buNone/>
              <a:defRPr sz="1800">
                <a:latin typeface="Arial" panose="020B0604020202020204" pitchFamily="34" charset="0"/>
                <a:cs typeface="Arial" panose="020B0604020202020204" pitchFamily="34" charset="0"/>
              </a:defRPr>
            </a:lvl4pPr>
            <a:lvl5pPr marL="1828800" indent="0">
              <a:buNone/>
              <a:defRPr sz="18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r>
              <a:rPr kumimoji="1" lang="en-US" altLang="ja-JP" dirty="0"/>
              <a:t>word</a:t>
            </a:r>
            <a:endParaRPr kumimoji="1" lang="ja-JP" altLang="en-US" dirty="0"/>
          </a:p>
        </p:txBody>
      </p:sp>
      <p:sp>
        <p:nvSpPr>
          <p:cNvPr id="4" name="テキスト プレースホルダー 3">
            <a:extLst>
              <a:ext uri="{FF2B5EF4-FFF2-40B4-BE49-F238E27FC236}">
                <a16:creationId xmlns:a16="http://schemas.microsoft.com/office/drawing/2014/main" id="{DC2EFA35-1001-9831-F590-13D2C8F59A0A}"/>
              </a:ext>
            </a:extLst>
          </p:cNvPr>
          <p:cNvSpPr>
            <a:spLocks noGrp="1"/>
          </p:cNvSpPr>
          <p:nvPr>
            <p:ph type="body" sz="half" idx="2" hasCustomPrompt="1"/>
          </p:nvPr>
        </p:nvSpPr>
        <p:spPr>
          <a:xfrm>
            <a:off x="876000" y="4849938"/>
            <a:ext cx="10440000" cy="1440000"/>
          </a:xfrm>
          <a:solidFill>
            <a:schemeClr val="bg1"/>
          </a:solidFill>
        </p:spPr>
        <p:txBody>
          <a:bodyPr>
            <a:normAutofit/>
          </a:bodyPr>
          <a:lstStyle>
            <a:lvl1pPr marL="0" indent="0" algn="ctr">
              <a:buNone/>
              <a:defRPr sz="6600" b="0">
                <a:solidFill>
                  <a:srgbClr val="FF0000"/>
                </a:solidFill>
                <a:latin typeface="Arial" panose="020B0604020202020204" pitchFamily="34" charset="0"/>
                <a:cs typeface="Arial" panose="020B0604020202020204" pitchFamily="34" charset="0"/>
              </a:defRPr>
            </a:lvl1pPr>
            <a:lvl2pPr marL="457200" indent="0">
              <a:buNone/>
              <a:defRPr sz="2400">
                <a:latin typeface="Arial" panose="020B0604020202020204" pitchFamily="34" charset="0"/>
                <a:cs typeface="Arial" panose="020B0604020202020204" pitchFamily="34" charset="0"/>
              </a:defRPr>
            </a:lvl2pPr>
            <a:lvl3pPr marL="914400" indent="0">
              <a:buNone/>
              <a:defRPr sz="2000">
                <a:latin typeface="Arial" panose="020B0604020202020204" pitchFamily="34" charset="0"/>
                <a:cs typeface="Arial" panose="020B0604020202020204" pitchFamily="34" charset="0"/>
              </a:defRPr>
            </a:lvl3pPr>
            <a:lvl4pPr marL="1371600" indent="0">
              <a:buNone/>
              <a:defRPr sz="1800">
                <a:latin typeface="Arial" panose="020B0604020202020204" pitchFamily="34" charset="0"/>
                <a:cs typeface="Arial" panose="020B0604020202020204" pitchFamily="34" charset="0"/>
              </a:defRPr>
            </a:lvl4pPr>
            <a:lvl5pPr marL="1828800" indent="0">
              <a:buNone/>
              <a:defRPr sz="18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kumimoji="1" lang="en-US" altLang="ja-JP" dirty="0"/>
              <a:t>ː</a:t>
            </a:r>
            <a:endParaRPr kumimoji="1" lang="ja-JP" altLang="en-US" dirty="0"/>
          </a:p>
        </p:txBody>
      </p:sp>
      <p:sp>
        <p:nvSpPr>
          <p:cNvPr id="17" name="メディア プレースホルダー 16">
            <a:extLst>
              <a:ext uri="{FF2B5EF4-FFF2-40B4-BE49-F238E27FC236}">
                <a16:creationId xmlns:a16="http://schemas.microsoft.com/office/drawing/2014/main" id="{D59D9AC7-B490-98B6-B76A-EA1DEA6469FD}"/>
              </a:ext>
            </a:extLst>
          </p:cNvPr>
          <p:cNvSpPr>
            <a:spLocks noGrp="1"/>
          </p:cNvSpPr>
          <p:nvPr>
            <p:ph type="media" sz="quarter" idx="10"/>
          </p:nvPr>
        </p:nvSpPr>
        <p:spPr>
          <a:xfrm>
            <a:off x="10889641" y="409336"/>
            <a:ext cx="486000" cy="486000"/>
          </a:xfrm>
        </p:spPr>
        <p:txBody>
          <a:bodyPr>
            <a:normAutofit/>
          </a:bodyPr>
          <a:lstStyle>
            <a:lvl1pPr>
              <a:defRPr sz="1000"/>
            </a:lvl1pPr>
          </a:lstStyle>
          <a:p>
            <a:endParaRPr kumimoji="1" lang="ja-JP" altLang="en-US"/>
          </a:p>
        </p:txBody>
      </p:sp>
    </p:spTree>
    <p:extLst>
      <p:ext uri="{BB962C8B-B14F-4D97-AF65-F5344CB8AC3E}">
        <p14:creationId xmlns:p14="http://schemas.microsoft.com/office/powerpoint/2010/main" val="3102640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par>
                                <p:cTn id="9" presetID="2" presetClass="exit" presetSubtype="4" fill="hold" grpId="0" nodeType="withEffect">
                                  <p:stCondLst>
                                    <p:cond delay="0"/>
                                  </p:stCondLst>
                                  <p:childTnLst>
                                    <p:anim calcmode="lin" valueType="num">
                                      <p:cBhvr additive="base">
                                        <p:cTn id="10" dur="500"/>
                                        <p:tgtEl>
                                          <p:spTgt spid="4"/>
                                        </p:tgtEl>
                                        <p:attrNameLst>
                                          <p:attrName>ppt_x</p:attrName>
                                        </p:attrNameLst>
                                      </p:cBhvr>
                                      <p:tavLst>
                                        <p:tav tm="0">
                                          <p:val>
                                            <p:strVal val="ppt_x"/>
                                          </p:val>
                                        </p:tav>
                                        <p:tav tm="100000">
                                          <p:val>
                                            <p:strVal val="ppt_x"/>
                                          </p:val>
                                        </p:tav>
                                      </p:tavLst>
                                    </p:anim>
                                    <p:anim calcmode="lin" valueType="num">
                                      <p:cBhvr additive="base">
                                        <p:cTn id="11" dur="500"/>
                                        <p:tgtEl>
                                          <p:spTgt spid="4"/>
                                        </p:tgtEl>
                                        <p:attrNameLst>
                                          <p:attrName>ppt_y</p:attrName>
                                        </p:attrNameLst>
                                      </p:cBhvr>
                                      <p:tavLst>
                                        <p:tav tm="0">
                                          <p:val>
                                            <p:strVal val="ppt_y"/>
                                          </p:val>
                                        </p:tav>
                                        <p:tav tm="100000">
                                          <p:val>
                                            <p:strVal val="1+ppt_h/2"/>
                                          </p:val>
                                        </p:tav>
                                      </p:tavLst>
                                    </p:anim>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animBg="1">
        <p:tmplLst>
          <p:tmpl>
            <p:tnLst>
              <p:par>
                <p:cTn presetID="2" presetClass="exit" presetSubtype="4" fill="hold" nodeType="clickEffect">
                  <p:stCondLst>
                    <p:cond delay="0"/>
                  </p:stCondLst>
                  <p:childTnLst>
                    <p:anim calcmode="lin" valueType="num">
                      <p:cBhvr additive="base">
                        <p:cTn dur="500"/>
                        <p:tgtEl>
                          <p:spTgt spid="3"/>
                        </p:tgtEl>
                        <p:attrNameLst>
                          <p:attrName>ppt_x</p:attrName>
                        </p:attrNameLst>
                      </p:cBhvr>
                      <p:tavLst>
                        <p:tav tm="0">
                          <p:val>
                            <p:strVal val="ppt_x"/>
                          </p:val>
                        </p:tav>
                        <p:tav tm="100000">
                          <p:val>
                            <p:strVal val="ppt_x"/>
                          </p:val>
                        </p:tav>
                      </p:tavLst>
                    </p:anim>
                    <p:anim calcmode="lin" valueType="num">
                      <p:cBhvr additive="base">
                        <p:cTn dur="500"/>
                        <p:tgtEl>
                          <p:spTgt spid="3"/>
                        </p:tgtEl>
                        <p:attrNameLst>
                          <p:attrName>ppt_y</p:attrName>
                        </p:attrNameLst>
                      </p:cBhvr>
                      <p:tavLst>
                        <p:tav tm="0">
                          <p:val>
                            <p:strVal val="ppt_y"/>
                          </p:val>
                        </p:tav>
                        <p:tav tm="100000">
                          <p:val>
                            <p:strVal val="1+ppt_h/2"/>
                          </p:val>
                        </p:tav>
                      </p:tavLst>
                    </p:anim>
                    <p:set>
                      <p:cBhvr>
                        <p:cTn dur="1" fill="hold">
                          <p:stCondLst>
                            <p:cond delay="499"/>
                          </p:stCondLst>
                        </p:cTn>
                        <p:tgtEl>
                          <p:spTgt spid="3"/>
                        </p:tgtEl>
                        <p:attrNameLst>
                          <p:attrName>style.visibility</p:attrName>
                        </p:attrNameLst>
                      </p:cBhvr>
                      <p:to>
                        <p:strVal val="hidden"/>
                      </p:to>
                    </p:set>
                  </p:childTnLst>
                </p:cTn>
              </p:par>
            </p:tnLst>
          </p:tmpl>
        </p:tmplLst>
      </p:bldP>
      <p:bldP spid="4" grpId="0" animBg="1">
        <p:tmplLst>
          <p:tmpl>
            <p:tnLst>
              <p:par>
                <p:cTn presetID="2" presetClass="exit" presetSubtype="4" fill="hold" nodeType="withEffect">
                  <p:stCondLst>
                    <p:cond delay="0"/>
                  </p:stCondLst>
                  <p:childTnLst>
                    <p:anim calcmode="lin" valueType="num">
                      <p:cBhvr additive="base">
                        <p:cTn dur="500"/>
                        <p:tgtEl>
                          <p:spTgt spid="4"/>
                        </p:tgtEl>
                        <p:attrNameLst>
                          <p:attrName>ppt_x</p:attrName>
                        </p:attrNameLst>
                      </p:cBhvr>
                      <p:tavLst>
                        <p:tav tm="0">
                          <p:val>
                            <p:strVal val="ppt_x"/>
                          </p:val>
                        </p:tav>
                        <p:tav tm="100000">
                          <p:val>
                            <p:strVal val="ppt_x"/>
                          </p:val>
                        </p:tav>
                      </p:tavLst>
                    </p:anim>
                    <p:anim calcmode="lin" valueType="num">
                      <p:cBhvr additive="base">
                        <p:cTn dur="500"/>
                        <p:tgtEl>
                          <p:spTgt spid="4"/>
                        </p:tgtEl>
                        <p:attrNameLst>
                          <p:attrName>ppt_y</p:attrName>
                        </p:attrNameLst>
                      </p:cBhvr>
                      <p:tavLst>
                        <p:tav tm="0">
                          <p:val>
                            <p:strVal val="ppt_y"/>
                          </p:val>
                        </p:tav>
                        <p:tav tm="100000">
                          <p:val>
                            <p:strVal val="1+ppt_h/2"/>
                          </p:val>
                        </p:tav>
                      </p:tavLst>
                    </p:anim>
                    <p:set>
                      <p:cBhvr>
                        <p:cTn dur="1" fill="hold">
                          <p:stCondLst>
                            <p:cond delay="499"/>
                          </p:stCondLst>
                        </p:cTn>
                        <p:tgtEl>
                          <p:spTgt spid="4"/>
                        </p:tgtEl>
                        <p:attrNameLst>
                          <p:attrName>style.visibility</p:attrName>
                        </p:attrNameLst>
                      </p:cBhvr>
                      <p:to>
                        <p:strVal val="hidden"/>
                      </p:to>
                    </p:set>
                  </p:childTnLst>
                </p:cTn>
              </p:par>
            </p:tnLst>
          </p:tmpl>
        </p:tmplLst>
      </p:bldP>
    </p:bldLst>
  </p:timing>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白紙">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35702A-CFE3-BC7B-CBCD-1CAEA173C15E}"/>
              </a:ext>
            </a:extLst>
          </p:cNvPr>
          <p:cNvSpPr>
            <a:spLocks noGrp="1"/>
          </p:cNvSpPr>
          <p:nvPr>
            <p:ph type="title"/>
          </p:nvPr>
        </p:nvSpPr>
        <p:spPr/>
        <p:txBody>
          <a:bodyPr/>
          <a:lstStyle/>
          <a:p>
            <a:r>
              <a:rPr kumimoji="1" lang="ja-JP" altLang="en-US"/>
              <a:t>マスター タイトルの書式設定</a:t>
            </a:r>
          </a:p>
        </p:txBody>
      </p:sp>
      <p:grpSp>
        <p:nvGrpSpPr>
          <p:cNvPr id="18" name="グループ化 17">
            <a:extLst>
              <a:ext uri="{FF2B5EF4-FFF2-40B4-BE49-F238E27FC236}">
                <a16:creationId xmlns:a16="http://schemas.microsoft.com/office/drawing/2014/main" id="{CF958650-2CFE-C300-3AFE-FFDB34D76C8E}"/>
              </a:ext>
            </a:extLst>
          </p:cNvPr>
          <p:cNvGrpSpPr/>
          <p:nvPr userDrawn="1"/>
        </p:nvGrpSpPr>
        <p:grpSpPr>
          <a:xfrm>
            <a:off x="6000" y="5682123"/>
            <a:ext cx="12204000" cy="298800"/>
            <a:chOff x="0" y="6559200"/>
            <a:chExt cx="12204000" cy="298800"/>
          </a:xfrm>
        </p:grpSpPr>
        <p:sp>
          <p:nvSpPr>
            <p:cNvPr id="11" name="正方形/長方形 10">
              <a:extLst>
                <a:ext uri="{FF2B5EF4-FFF2-40B4-BE49-F238E27FC236}">
                  <a16:creationId xmlns:a16="http://schemas.microsoft.com/office/drawing/2014/main" id="{A6821FE9-CD0F-7135-DEC8-F17102987278}"/>
                </a:ext>
              </a:extLst>
            </p:cNvPr>
            <p:cNvSpPr/>
            <p:nvPr userDrawn="1"/>
          </p:nvSpPr>
          <p:spPr>
            <a:xfrm>
              <a:off x="0" y="6559200"/>
              <a:ext cx="12204000" cy="298800"/>
            </a:xfrm>
            <a:prstGeom prst="rect">
              <a:avLst/>
            </a:prstGeom>
            <a:solidFill>
              <a:srgbClr val="6C9BD2"/>
            </a:solidFill>
            <a:ln>
              <a:solidFill>
                <a:srgbClr val="6C9BD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正方形/長方形 12">
              <a:extLst>
                <a:ext uri="{FF2B5EF4-FFF2-40B4-BE49-F238E27FC236}">
                  <a16:creationId xmlns:a16="http://schemas.microsoft.com/office/drawing/2014/main" id="{CF1FF7E0-638C-7D04-8E0E-4D53D4E18C9D}"/>
                </a:ext>
              </a:extLst>
            </p:cNvPr>
            <p:cNvSpPr/>
            <p:nvPr userDrawn="1"/>
          </p:nvSpPr>
          <p:spPr>
            <a:xfrm rot="5400000">
              <a:off x="6092040" y="583545"/>
              <a:ext cx="19920" cy="12193805"/>
            </a:xfrm>
            <a:prstGeom prst="rect">
              <a:avLst/>
            </a:prstGeom>
            <a:solidFill>
              <a:schemeClr val="bg1"/>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CD077842-877E-9EF5-0629-7D63741DCB45}"/>
                </a:ext>
              </a:extLst>
            </p:cNvPr>
            <p:cNvSpPr/>
            <p:nvPr userDrawn="1"/>
          </p:nvSpPr>
          <p:spPr>
            <a:xfrm rot="5400000">
              <a:off x="6089491" y="639848"/>
              <a:ext cx="19920" cy="12193805"/>
            </a:xfrm>
            <a:prstGeom prst="rect">
              <a:avLst/>
            </a:prstGeom>
            <a:solidFill>
              <a:schemeClr val="bg1"/>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8" name="図 7">
            <a:extLst>
              <a:ext uri="{FF2B5EF4-FFF2-40B4-BE49-F238E27FC236}">
                <a16:creationId xmlns:a16="http://schemas.microsoft.com/office/drawing/2014/main" id="{C4905830-F072-6E3A-2F9D-32CFABDF0443}"/>
              </a:ext>
            </a:extLst>
          </p:cNvPr>
          <p:cNvPicPr>
            <a:picLocks noChangeAspect="1"/>
          </p:cNvPicPr>
          <p:nvPr userDrawn="1"/>
        </p:nvPicPr>
        <p:blipFill>
          <a:blip r:embed="rId2"/>
          <a:stretch>
            <a:fillRect/>
          </a:stretch>
        </p:blipFill>
        <p:spPr>
          <a:xfrm>
            <a:off x="0" y="5682124"/>
            <a:ext cx="1323376" cy="298800"/>
          </a:xfrm>
          <a:prstGeom prst="rect">
            <a:avLst/>
          </a:prstGeom>
        </p:spPr>
      </p:pic>
      <p:pic>
        <p:nvPicPr>
          <p:cNvPr id="17" name="図 16">
            <a:extLst>
              <a:ext uri="{FF2B5EF4-FFF2-40B4-BE49-F238E27FC236}">
                <a16:creationId xmlns:a16="http://schemas.microsoft.com/office/drawing/2014/main" id="{1506D10F-F475-09DD-EF10-035015526096}"/>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30758" y="5674939"/>
            <a:ext cx="844031" cy="305985"/>
          </a:xfrm>
          <a:prstGeom prst="rect">
            <a:avLst/>
          </a:prstGeom>
        </p:spPr>
      </p:pic>
    </p:spTree>
    <p:extLst>
      <p:ext uri="{BB962C8B-B14F-4D97-AF65-F5344CB8AC3E}">
        <p14:creationId xmlns:p14="http://schemas.microsoft.com/office/powerpoint/2010/main" val="791645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rget">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12F3167B-CC92-7D79-0829-CFC95F18F949}"/>
              </a:ext>
            </a:extLst>
          </p:cNvPr>
          <p:cNvPicPr>
            <a:picLocks noChangeAspect="1"/>
          </p:cNvPicPr>
          <p:nvPr userDrawn="1"/>
        </p:nvPicPr>
        <p:blipFill>
          <a:blip r:embed="rId2"/>
          <a:stretch>
            <a:fillRect/>
          </a:stretch>
        </p:blipFill>
        <p:spPr>
          <a:xfrm>
            <a:off x="0" y="653500"/>
            <a:ext cx="6155400" cy="3604176"/>
          </a:xfrm>
          <a:prstGeom prst="rect">
            <a:avLst/>
          </a:prstGeom>
        </p:spPr>
      </p:pic>
      <p:sp>
        <p:nvSpPr>
          <p:cNvPr id="3" name="テキスト プレースホルダー 14">
            <a:extLst>
              <a:ext uri="{FF2B5EF4-FFF2-40B4-BE49-F238E27FC236}">
                <a16:creationId xmlns:a16="http://schemas.microsoft.com/office/drawing/2014/main" id="{FBE69B38-0CDB-86C7-9D92-58CD68594DCA}"/>
              </a:ext>
            </a:extLst>
          </p:cNvPr>
          <p:cNvSpPr>
            <a:spLocks noGrp="1"/>
          </p:cNvSpPr>
          <p:nvPr>
            <p:ph type="body" sz="quarter" idx="12" hasCustomPrompt="1"/>
          </p:nvPr>
        </p:nvSpPr>
        <p:spPr>
          <a:xfrm>
            <a:off x="6096001" y="918801"/>
            <a:ext cx="5951692" cy="5400000"/>
          </a:xfrm>
          <a:prstGeom prst="rect">
            <a:avLst/>
          </a:prstGeom>
        </p:spPr>
        <p:txBody>
          <a:bodyPr anchor="t">
            <a:noAutofit/>
          </a:bodyPr>
          <a:lstStyle>
            <a:lvl1pPr marL="571500" indent="-571500">
              <a:lnSpc>
                <a:spcPct val="100000"/>
              </a:lnSpc>
              <a:buClr>
                <a:srgbClr val="009FA8"/>
              </a:buClr>
              <a:buFont typeface="Wingdings" panose="05000000000000000000" pitchFamily="2" charset="2"/>
              <a:buChar char="l"/>
              <a:defRPr sz="4400" b="0">
                <a:solidFill>
                  <a:schemeClr val="tx1"/>
                </a:solidFill>
              </a:defRPr>
            </a:lvl1pPr>
          </a:lstStyle>
          <a:p>
            <a:pPr lvl="0"/>
            <a:r>
              <a:rPr kumimoji="1" lang="ja-JP" altLang="en-US" dirty="0"/>
              <a:t>ＭＳ Ｐゴシック　</a:t>
            </a:r>
            <a:r>
              <a:rPr kumimoji="1" lang="en-US" altLang="ja-JP" dirty="0"/>
              <a:t>40</a:t>
            </a:r>
            <a:endParaRPr kumimoji="1" lang="ja-JP" altLang="en-US" dirty="0"/>
          </a:p>
        </p:txBody>
      </p:sp>
    </p:spTree>
    <p:extLst>
      <p:ext uri="{BB962C8B-B14F-4D97-AF65-F5344CB8AC3E}">
        <p14:creationId xmlns:p14="http://schemas.microsoft.com/office/powerpoint/2010/main" val="3495956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6" Type="http://schemas.openxmlformats.org/officeDocument/2006/relationships/image" Target="../media/image9.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4.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9.png"/><Relationship Id="rId4" Type="http://schemas.openxmlformats.org/officeDocument/2006/relationships/slideLayout" Target="../slideLayouts/slideLayout24.xml"/><Relationship Id="rId9"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0.xml"/><Relationship Id="rId7" Type="http://schemas.openxmlformats.org/officeDocument/2006/relationships/image" Target="../media/image9.pn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image" Target="../media/image4.png"/><Relationship Id="rId5" Type="http://schemas.openxmlformats.org/officeDocument/2006/relationships/image" Target="../media/image26.pn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2C1EFA3-49A4-66EF-5998-BF42D19038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D0E2BE46-18FA-9B30-35D1-CBD55280CE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a:extLst>
              <a:ext uri="{FF2B5EF4-FFF2-40B4-BE49-F238E27FC236}">
                <a16:creationId xmlns:a16="http://schemas.microsoft.com/office/drawing/2014/main" id="{821A5244-D7D5-9A22-4FE9-53DDABF24B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3EA4A6-4A67-4C4E-8589-396079A41268}" type="datetimeFigureOut">
              <a:rPr kumimoji="1" lang="ja-JP" altLang="en-US" smtClean="0"/>
              <a:t>2025/5/22</a:t>
            </a:fld>
            <a:endParaRPr kumimoji="1" lang="ja-JP" altLang="en-US"/>
          </a:p>
        </p:txBody>
      </p:sp>
      <p:sp>
        <p:nvSpPr>
          <p:cNvPr id="5" name="フッター プレースホルダー 4">
            <a:extLst>
              <a:ext uri="{FF2B5EF4-FFF2-40B4-BE49-F238E27FC236}">
                <a16:creationId xmlns:a16="http://schemas.microsoft.com/office/drawing/2014/main" id="{FC68872B-1E7D-1BB9-4AB3-06DFB6EDA2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035D3283-66E1-A09B-F9FE-2531924B62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49043D-2A13-4DBC-86D7-B08A6D638689}" type="slidenum">
              <a:rPr kumimoji="1" lang="ja-JP" altLang="en-US" smtClean="0"/>
              <a:t>‹#›</a:t>
            </a:fld>
            <a:endParaRPr kumimoji="1" lang="ja-JP" altLang="en-US"/>
          </a:p>
        </p:txBody>
      </p:sp>
    </p:spTree>
    <p:extLst>
      <p:ext uri="{BB962C8B-B14F-4D97-AF65-F5344CB8AC3E}">
        <p14:creationId xmlns:p14="http://schemas.microsoft.com/office/powerpoint/2010/main" val="278496399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76" r:id="rId3"/>
    <p:sldLayoutId id="2147483690" r:id="rId4"/>
    <p:sldLayoutId id="2147483733" r:id="rId5"/>
    <p:sldLayoutId id="2147483680" r:id="rId6"/>
    <p:sldLayoutId id="214748373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2C1EFA3-49A4-66EF-5998-BF42D19038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D0E2BE46-18FA-9B30-35D1-CBD55280CE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grpSp>
        <p:nvGrpSpPr>
          <p:cNvPr id="4" name="グループ化 3">
            <a:extLst>
              <a:ext uri="{FF2B5EF4-FFF2-40B4-BE49-F238E27FC236}">
                <a16:creationId xmlns:a16="http://schemas.microsoft.com/office/drawing/2014/main" id="{B56452ED-7CDA-2F0A-B740-C872033D7C4E}"/>
              </a:ext>
            </a:extLst>
          </p:cNvPr>
          <p:cNvGrpSpPr/>
          <p:nvPr userDrawn="1"/>
        </p:nvGrpSpPr>
        <p:grpSpPr>
          <a:xfrm>
            <a:off x="-6000" y="6556149"/>
            <a:ext cx="12204000" cy="324000"/>
            <a:chOff x="-6000" y="6556149"/>
            <a:chExt cx="12204000" cy="324000"/>
          </a:xfrm>
        </p:grpSpPr>
        <p:grpSp>
          <p:nvGrpSpPr>
            <p:cNvPr id="5" name="グループ化 4">
              <a:extLst>
                <a:ext uri="{FF2B5EF4-FFF2-40B4-BE49-F238E27FC236}">
                  <a16:creationId xmlns:a16="http://schemas.microsoft.com/office/drawing/2014/main" id="{AD12ED84-0135-55E5-3970-83CF805494DD}"/>
                </a:ext>
              </a:extLst>
            </p:cNvPr>
            <p:cNvGrpSpPr/>
            <p:nvPr userDrawn="1"/>
          </p:nvGrpSpPr>
          <p:grpSpPr>
            <a:xfrm>
              <a:off x="-6000" y="6556149"/>
              <a:ext cx="12204000" cy="324000"/>
              <a:chOff x="9000" y="-2"/>
              <a:chExt cx="12204000" cy="579540"/>
            </a:xfrm>
          </p:grpSpPr>
          <p:sp>
            <p:nvSpPr>
              <p:cNvPr id="13" name="正方形/長方形 12">
                <a:extLst>
                  <a:ext uri="{FF2B5EF4-FFF2-40B4-BE49-F238E27FC236}">
                    <a16:creationId xmlns:a16="http://schemas.microsoft.com/office/drawing/2014/main" id="{E38EBB03-E40D-5CA2-8116-511D18567606}"/>
                  </a:ext>
                </a:extLst>
              </p:cNvPr>
              <p:cNvSpPr/>
              <p:nvPr userDrawn="1"/>
            </p:nvSpPr>
            <p:spPr>
              <a:xfrm>
                <a:off x="9000" y="-2"/>
                <a:ext cx="12204000" cy="579540"/>
              </a:xfrm>
              <a:prstGeom prst="rect">
                <a:avLst/>
              </a:prstGeom>
              <a:solidFill>
                <a:srgbClr val="EF858C"/>
              </a:solid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4800" b="1" i="0" u="none" strike="noStrike" kern="1200" cap="none" spc="0" normalizeH="0" baseline="0" noProof="0" dirty="0">
                  <a:ln>
                    <a:noFill/>
                  </a:ln>
                  <a:solidFill>
                    <a:prstClr val="black"/>
                  </a:solidFill>
                  <a:effectLst/>
                  <a:uLnTx/>
                  <a:uFillTx/>
                  <a:latin typeface="Arial" panose="020B0604020202020204" pitchFamily="34" charset="0"/>
                  <a:ea typeface="メイリオ" panose="020B0604030504040204" pitchFamily="50" charset="-128"/>
                  <a:cs typeface="Arial" panose="020B0604020202020204" pitchFamily="34" charset="0"/>
                </a:endParaRPr>
              </a:p>
            </p:txBody>
          </p:sp>
          <p:sp>
            <p:nvSpPr>
              <p:cNvPr id="14" name="正方形/長方形 13">
                <a:extLst>
                  <a:ext uri="{FF2B5EF4-FFF2-40B4-BE49-F238E27FC236}">
                    <a16:creationId xmlns:a16="http://schemas.microsoft.com/office/drawing/2014/main" id="{2B1C0220-FA5E-5E0E-79B8-D481F6DB9338}"/>
                  </a:ext>
                </a:extLst>
              </p:cNvPr>
              <p:cNvSpPr/>
              <p:nvPr userDrawn="1"/>
            </p:nvSpPr>
            <p:spPr>
              <a:xfrm>
                <a:off x="9000" y="257571"/>
                <a:ext cx="12204000" cy="64393"/>
              </a:xfrm>
              <a:prstGeom prst="rect">
                <a:avLst/>
              </a:prstGeom>
              <a:solidFill>
                <a:schemeClr val="bg1"/>
              </a:solid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4800" b="1" i="0" u="none" strike="noStrike" kern="1200" cap="none" spc="0" normalizeH="0" baseline="0" noProof="0" dirty="0">
                  <a:ln>
                    <a:noFill/>
                  </a:ln>
                  <a:solidFill>
                    <a:prstClr val="black"/>
                  </a:solidFill>
                  <a:effectLst/>
                  <a:uLnTx/>
                  <a:uFillTx/>
                  <a:latin typeface="Arial" panose="020B0604020202020204" pitchFamily="34" charset="0"/>
                  <a:ea typeface="メイリオ" panose="020B0604030504040204" pitchFamily="50" charset="-128"/>
                  <a:cs typeface="Arial" panose="020B0604020202020204" pitchFamily="34" charset="0"/>
                </a:endParaRPr>
              </a:p>
            </p:txBody>
          </p:sp>
        </p:grpSp>
        <p:pic>
          <p:nvPicPr>
            <p:cNvPr id="6" name="図 5">
              <a:extLst>
                <a:ext uri="{FF2B5EF4-FFF2-40B4-BE49-F238E27FC236}">
                  <a16:creationId xmlns:a16="http://schemas.microsoft.com/office/drawing/2014/main" id="{096F386F-33A9-539E-6305-09E05CEF6001}"/>
                </a:ext>
              </a:extLst>
            </p:cNvPr>
            <p:cNvPicPr>
              <a:picLocks noChangeAspect="1"/>
            </p:cNvPicPr>
            <p:nvPr userDrawn="1"/>
          </p:nvPicPr>
          <p:blipFill>
            <a:blip r:embed="rId15"/>
            <a:stretch>
              <a:fillRect/>
            </a:stretch>
          </p:blipFill>
          <p:spPr>
            <a:xfrm>
              <a:off x="-6000" y="6556149"/>
              <a:ext cx="1434986" cy="324000"/>
            </a:xfrm>
            <a:prstGeom prst="rect">
              <a:avLst/>
            </a:prstGeom>
          </p:spPr>
        </p:pic>
        <p:pic>
          <p:nvPicPr>
            <p:cNvPr id="11" name="図 10">
              <a:extLst>
                <a:ext uri="{FF2B5EF4-FFF2-40B4-BE49-F238E27FC236}">
                  <a16:creationId xmlns:a16="http://schemas.microsoft.com/office/drawing/2014/main" id="{229240A3-0786-E52B-42CA-4315AEB8E741}"/>
                </a:ext>
              </a:extLst>
            </p:cNvPr>
            <p:cNvPicPr>
              <a:picLocks noChangeAspect="1"/>
            </p:cNvPicPr>
            <p:nvPr userDrawn="1"/>
          </p:nvPicPr>
          <p:blipFill>
            <a:blip r:embed="rId16"/>
            <a:srcRect b="12754"/>
            <a:stretch/>
          </p:blipFill>
          <p:spPr>
            <a:xfrm>
              <a:off x="272946" y="6556149"/>
              <a:ext cx="877094" cy="324000"/>
            </a:xfrm>
            <a:prstGeom prst="rect">
              <a:avLst/>
            </a:prstGeom>
          </p:spPr>
        </p:pic>
      </p:grpSp>
    </p:spTree>
    <p:extLst>
      <p:ext uri="{BB962C8B-B14F-4D97-AF65-F5344CB8AC3E}">
        <p14:creationId xmlns:p14="http://schemas.microsoft.com/office/powerpoint/2010/main" val="3398939319"/>
      </p:ext>
    </p:extLst>
  </p:cSld>
  <p:clrMap bg1="lt1" tx1="dk1" bg2="lt2" tx2="dk2" accent1="accent1" accent2="accent2" accent3="accent3" accent4="accent4" accent5="accent5" accent6="accent6" hlink="hlink" folHlink="folHlink"/>
  <p:sldLayoutIdLst>
    <p:sldLayoutId id="2147483756" r:id="rId1"/>
    <p:sldLayoutId id="2147483679" r:id="rId2"/>
    <p:sldLayoutId id="2147483681" r:id="rId3"/>
    <p:sldLayoutId id="2147483760" r:id="rId4"/>
    <p:sldLayoutId id="2147483727" r:id="rId5"/>
    <p:sldLayoutId id="2147483693" r:id="rId6"/>
    <p:sldLayoutId id="2147483694" r:id="rId7"/>
    <p:sldLayoutId id="2147483758" r:id="rId8"/>
    <p:sldLayoutId id="2147483726" r:id="rId9"/>
    <p:sldLayoutId id="2147483712" r:id="rId10"/>
    <p:sldLayoutId id="2147483685" r:id="rId11"/>
    <p:sldLayoutId id="2147483695" r:id="rId12"/>
    <p:sldLayoutId id="2147483689"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2C1EFA3-49A4-66EF-5998-BF42D19038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D0E2BE46-18FA-9B30-35D1-CBD55280CE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grpSp>
        <p:nvGrpSpPr>
          <p:cNvPr id="4" name="グループ化 3">
            <a:extLst>
              <a:ext uri="{FF2B5EF4-FFF2-40B4-BE49-F238E27FC236}">
                <a16:creationId xmlns:a16="http://schemas.microsoft.com/office/drawing/2014/main" id="{B56452ED-7CDA-2F0A-B740-C872033D7C4E}"/>
              </a:ext>
            </a:extLst>
          </p:cNvPr>
          <p:cNvGrpSpPr/>
          <p:nvPr userDrawn="1"/>
        </p:nvGrpSpPr>
        <p:grpSpPr>
          <a:xfrm>
            <a:off x="-6000" y="6556149"/>
            <a:ext cx="12204000" cy="324000"/>
            <a:chOff x="-6000" y="6556149"/>
            <a:chExt cx="12204000" cy="324000"/>
          </a:xfrm>
        </p:grpSpPr>
        <p:grpSp>
          <p:nvGrpSpPr>
            <p:cNvPr id="5" name="グループ化 4">
              <a:extLst>
                <a:ext uri="{FF2B5EF4-FFF2-40B4-BE49-F238E27FC236}">
                  <a16:creationId xmlns:a16="http://schemas.microsoft.com/office/drawing/2014/main" id="{AD12ED84-0135-55E5-3970-83CF805494DD}"/>
                </a:ext>
              </a:extLst>
            </p:cNvPr>
            <p:cNvGrpSpPr/>
            <p:nvPr userDrawn="1"/>
          </p:nvGrpSpPr>
          <p:grpSpPr>
            <a:xfrm>
              <a:off x="-6000" y="6556149"/>
              <a:ext cx="12204000" cy="324000"/>
              <a:chOff x="9000" y="-2"/>
              <a:chExt cx="12204000" cy="579540"/>
            </a:xfrm>
          </p:grpSpPr>
          <p:sp>
            <p:nvSpPr>
              <p:cNvPr id="13" name="正方形/長方形 12">
                <a:extLst>
                  <a:ext uri="{FF2B5EF4-FFF2-40B4-BE49-F238E27FC236}">
                    <a16:creationId xmlns:a16="http://schemas.microsoft.com/office/drawing/2014/main" id="{E38EBB03-E40D-5CA2-8116-511D18567606}"/>
                  </a:ext>
                </a:extLst>
              </p:cNvPr>
              <p:cNvSpPr/>
              <p:nvPr userDrawn="1"/>
            </p:nvSpPr>
            <p:spPr>
              <a:xfrm>
                <a:off x="9000" y="-2"/>
                <a:ext cx="12204000" cy="579540"/>
              </a:xfrm>
              <a:prstGeom prst="rect">
                <a:avLst/>
              </a:prstGeom>
              <a:solidFill>
                <a:srgbClr val="EF858C"/>
              </a:solid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4800" b="1" i="0" u="none" strike="noStrike" kern="1200" cap="none" spc="0" normalizeH="0" baseline="0" noProof="0" dirty="0">
                  <a:ln>
                    <a:noFill/>
                  </a:ln>
                  <a:solidFill>
                    <a:prstClr val="black"/>
                  </a:solidFill>
                  <a:effectLst/>
                  <a:uLnTx/>
                  <a:uFillTx/>
                  <a:latin typeface="Arial" panose="020B0604020202020204" pitchFamily="34" charset="0"/>
                  <a:ea typeface="メイリオ" panose="020B0604030504040204" pitchFamily="50" charset="-128"/>
                  <a:cs typeface="Arial" panose="020B0604020202020204" pitchFamily="34" charset="0"/>
                </a:endParaRPr>
              </a:p>
            </p:txBody>
          </p:sp>
          <p:sp>
            <p:nvSpPr>
              <p:cNvPr id="14" name="正方形/長方形 13">
                <a:extLst>
                  <a:ext uri="{FF2B5EF4-FFF2-40B4-BE49-F238E27FC236}">
                    <a16:creationId xmlns:a16="http://schemas.microsoft.com/office/drawing/2014/main" id="{2B1C0220-FA5E-5E0E-79B8-D481F6DB9338}"/>
                  </a:ext>
                </a:extLst>
              </p:cNvPr>
              <p:cNvSpPr/>
              <p:nvPr userDrawn="1"/>
            </p:nvSpPr>
            <p:spPr>
              <a:xfrm>
                <a:off x="9000" y="257571"/>
                <a:ext cx="12204000" cy="64393"/>
              </a:xfrm>
              <a:prstGeom prst="rect">
                <a:avLst/>
              </a:prstGeom>
              <a:solidFill>
                <a:schemeClr val="bg1"/>
              </a:solid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4800" b="1" i="0" u="none" strike="noStrike" kern="1200" cap="none" spc="0" normalizeH="0" baseline="0" noProof="0" dirty="0">
                  <a:ln>
                    <a:noFill/>
                  </a:ln>
                  <a:solidFill>
                    <a:prstClr val="black"/>
                  </a:solidFill>
                  <a:effectLst/>
                  <a:uLnTx/>
                  <a:uFillTx/>
                  <a:latin typeface="Arial" panose="020B0604020202020204" pitchFamily="34" charset="0"/>
                  <a:ea typeface="メイリオ" panose="020B0604030504040204" pitchFamily="50" charset="-128"/>
                  <a:cs typeface="Arial" panose="020B0604020202020204" pitchFamily="34" charset="0"/>
                </a:endParaRPr>
              </a:p>
            </p:txBody>
          </p:sp>
        </p:grpSp>
        <p:pic>
          <p:nvPicPr>
            <p:cNvPr id="6" name="図 5">
              <a:extLst>
                <a:ext uri="{FF2B5EF4-FFF2-40B4-BE49-F238E27FC236}">
                  <a16:creationId xmlns:a16="http://schemas.microsoft.com/office/drawing/2014/main" id="{096F386F-33A9-539E-6305-09E05CEF6001}"/>
                </a:ext>
              </a:extLst>
            </p:cNvPr>
            <p:cNvPicPr>
              <a:picLocks noChangeAspect="1"/>
            </p:cNvPicPr>
            <p:nvPr userDrawn="1"/>
          </p:nvPicPr>
          <p:blipFill>
            <a:blip r:embed="rId9"/>
            <a:stretch>
              <a:fillRect/>
            </a:stretch>
          </p:blipFill>
          <p:spPr>
            <a:xfrm>
              <a:off x="-6000" y="6556149"/>
              <a:ext cx="1434986" cy="324000"/>
            </a:xfrm>
            <a:prstGeom prst="rect">
              <a:avLst/>
            </a:prstGeom>
          </p:spPr>
        </p:pic>
        <p:pic>
          <p:nvPicPr>
            <p:cNvPr id="11" name="図 10">
              <a:extLst>
                <a:ext uri="{FF2B5EF4-FFF2-40B4-BE49-F238E27FC236}">
                  <a16:creationId xmlns:a16="http://schemas.microsoft.com/office/drawing/2014/main" id="{229240A3-0786-E52B-42CA-4315AEB8E741}"/>
                </a:ext>
              </a:extLst>
            </p:cNvPr>
            <p:cNvPicPr>
              <a:picLocks noChangeAspect="1"/>
            </p:cNvPicPr>
            <p:nvPr userDrawn="1"/>
          </p:nvPicPr>
          <p:blipFill>
            <a:blip r:embed="rId10"/>
            <a:srcRect b="12754"/>
            <a:stretch/>
          </p:blipFill>
          <p:spPr>
            <a:xfrm>
              <a:off x="272946" y="6556149"/>
              <a:ext cx="877094" cy="324000"/>
            </a:xfrm>
            <a:prstGeom prst="rect">
              <a:avLst/>
            </a:prstGeom>
          </p:spPr>
        </p:pic>
      </p:grpSp>
      <p:sp>
        <p:nvSpPr>
          <p:cNvPr id="7" name="四角形: 角を丸くする 6">
            <a:extLst>
              <a:ext uri="{FF2B5EF4-FFF2-40B4-BE49-F238E27FC236}">
                <a16:creationId xmlns:a16="http://schemas.microsoft.com/office/drawing/2014/main" id="{03772204-C266-71FC-6279-7B7B3EC8B629}"/>
              </a:ext>
            </a:extLst>
          </p:cNvPr>
          <p:cNvSpPr/>
          <p:nvPr userDrawn="1"/>
        </p:nvSpPr>
        <p:spPr>
          <a:xfrm>
            <a:off x="156000" y="188912"/>
            <a:ext cx="11880000" cy="5892911"/>
          </a:xfrm>
          <a:prstGeom prst="roundRect">
            <a:avLst>
              <a:gd name="adj" fmla="val 4724"/>
            </a:avLst>
          </a:prstGeom>
          <a:noFill/>
          <a:ln w="28575">
            <a:solidFill>
              <a:srgbClr val="EF858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35032300"/>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10" r:id="rId5"/>
    <p:sldLayoutId id="2147483753" r:id="rId6"/>
    <p:sldLayoutId id="2147483755"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8" name="四角形: 上の 2 つの角を丸める 17">
            <a:extLst>
              <a:ext uri="{FF2B5EF4-FFF2-40B4-BE49-F238E27FC236}">
                <a16:creationId xmlns:a16="http://schemas.microsoft.com/office/drawing/2014/main" id="{71588698-20A6-C21C-E83B-A56CE90DBBA6}"/>
              </a:ext>
            </a:extLst>
          </p:cNvPr>
          <p:cNvSpPr/>
          <p:nvPr userDrawn="1"/>
        </p:nvSpPr>
        <p:spPr>
          <a:xfrm>
            <a:off x="10796641" y="307885"/>
            <a:ext cx="704037" cy="2090296"/>
          </a:xfrm>
          <a:prstGeom prst="round2SameRect">
            <a:avLst>
              <a:gd name="adj1" fmla="val 30067"/>
              <a:gd name="adj2" fmla="val 0"/>
            </a:avLst>
          </a:prstGeom>
          <a:solidFill>
            <a:srgbClr val="F4F0D6"/>
          </a:solidFill>
          <a:ln>
            <a:solidFill>
              <a:srgbClr val="F4F0D6"/>
            </a:solidFill>
          </a:ln>
          <a:effectLst>
            <a:outerShdw blurRad="76200" dist="38100" dir="135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6" name="四角形: 上の 2 つの角を丸める 15">
            <a:extLst>
              <a:ext uri="{FF2B5EF4-FFF2-40B4-BE49-F238E27FC236}">
                <a16:creationId xmlns:a16="http://schemas.microsoft.com/office/drawing/2014/main" id="{09F8196A-BCAF-3A93-F22C-E608EFF94CAA}"/>
              </a:ext>
            </a:extLst>
          </p:cNvPr>
          <p:cNvSpPr/>
          <p:nvPr userDrawn="1"/>
        </p:nvSpPr>
        <p:spPr>
          <a:xfrm>
            <a:off x="1486232" y="307885"/>
            <a:ext cx="3186215" cy="2090296"/>
          </a:xfrm>
          <a:prstGeom prst="round2SameRect">
            <a:avLst>
              <a:gd name="adj1" fmla="val 13727"/>
              <a:gd name="adj2" fmla="val 0"/>
            </a:avLst>
          </a:prstGeom>
          <a:solidFill>
            <a:srgbClr val="6E71A1"/>
          </a:solidFill>
          <a:ln>
            <a:solidFill>
              <a:srgbClr val="6E71A1"/>
            </a:solidFill>
          </a:ln>
          <a:effectLst>
            <a:outerShdw blurRad="76200" dist="38100" dir="135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8" name="四角形: 上の 2 つの角を丸める 7">
            <a:extLst>
              <a:ext uri="{FF2B5EF4-FFF2-40B4-BE49-F238E27FC236}">
                <a16:creationId xmlns:a16="http://schemas.microsoft.com/office/drawing/2014/main" id="{E3EFB7BC-5382-4F5A-CA57-A0D6DE09BB8D}"/>
              </a:ext>
            </a:extLst>
          </p:cNvPr>
          <p:cNvSpPr/>
          <p:nvPr userDrawn="1"/>
        </p:nvSpPr>
        <p:spPr>
          <a:xfrm>
            <a:off x="1162049" y="307885"/>
            <a:ext cx="3186215" cy="2090296"/>
          </a:xfrm>
          <a:prstGeom prst="round2SameRect">
            <a:avLst>
              <a:gd name="adj1" fmla="val 13727"/>
              <a:gd name="adj2" fmla="val 0"/>
            </a:avLst>
          </a:prstGeom>
          <a:solidFill>
            <a:srgbClr val="F4F0D6"/>
          </a:solidFill>
          <a:ln>
            <a:solidFill>
              <a:srgbClr val="F4F0D6"/>
            </a:solidFill>
          </a:ln>
          <a:effectLst>
            <a:outerShdw blurRad="76200" dist="38100" dir="135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7" name="四角形: 上の 2 つの角を丸める 6">
            <a:extLst>
              <a:ext uri="{FF2B5EF4-FFF2-40B4-BE49-F238E27FC236}">
                <a16:creationId xmlns:a16="http://schemas.microsoft.com/office/drawing/2014/main" id="{66FD0A13-A126-179C-871D-BC89E2BE5368}"/>
              </a:ext>
            </a:extLst>
          </p:cNvPr>
          <p:cNvSpPr/>
          <p:nvPr userDrawn="1"/>
        </p:nvSpPr>
        <p:spPr>
          <a:xfrm>
            <a:off x="352425" y="681037"/>
            <a:ext cx="11487150" cy="6176963"/>
          </a:xfrm>
          <a:prstGeom prst="round2SameRect">
            <a:avLst>
              <a:gd name="adj1" fmla="val 9073"/>
              <a:gd name="adj2" fmla="val 0"/>
            </a:avLst>
          </a:prstGeom>
          <a:solidFill>
            <a:srgbClr val="F4F0D6"/>
          </a:solidFill>
          <a:ln>
            <a:solidFill>
              <a:srgbClr val="F4F0D6"/>
            </a:solidFill>
          </a:ln>
          <a:effectLst>
            <a:outerShdw blurRad="88900" dist="38100" dir="135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8" name="正方形/長方形 27">
            <a:extLst>
              <a:ext uri="{FF2B5EF4-FFF2-40B4-BE49-F238E27FC236}">
                <a16:creationId xmlns:a16="http://schemas.microsoft.com/office/drawing/2014/main" id="{2B2A7F81-4C40-59A7-411C-09FE4914AA93}"/>
              </a:ext>
            </a:extLst>
          </p:cNvPr>
          <p:cNvSpPr/>
          <p:nvPr userDrawn="1"/>
        </p:nvSpPr>
        <p:spPr>
          <a:xfrm>
            <a:off x="876000" y="1140013"/>
            <a:ext cx="10440000" cy="52200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 name="テキスト プレースホルダー 2">
            <a:extLst>
              <a:ext uri="{FF2B5EF4-FFF2-40B4-BE49-F238E27FC236}">
                <a16:creationId xmlns:a16="http://schemas.microsoft.com/office/drawing/2014/main" id="{E51992E1-01D5-4EA2-501E-8D1C1E044EFC}"/>
              </a:ext>
            </a:extLst>
          </p:cNvPr>
          <p:cNvSpPr>
            <a:spLocks noGrp="1"/>
          </p:cNvSpPr>
          <p:nvPr>
            <p:ph type="body" idx="1"/>
          </p:nvPr>
        </p:nvSpPr>
        <p:spPr>
          <a:xfrm>
            <a:off x="838200" y="2716465"/>
            <a:ext cx="10515600" cy="3460497"/>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2" name="タイトル プレースホルダー 1">
            <a:extLst>
              <a:ext uri="{FF2B5EF4-FFF2-40B4-BE49-F238E27FC236}">
                <a16:creationId xmlns:a16="http://schemas.microsoft.com/office/drawing/2014/main" id="{C6BCE537-F9B2-31AD-AAC1-F7F3DB491CA9}"/>
              </a:ext>
            </a:extLst>
          </p:cNvPr>
          <p:cNvSpPr>
            <a:spLocks noGrp="1"/>
          </p:cNvSpPr>
          <p:nvPr>
            <p:ph type="title"/>
          </p:nvPr>
        </p:nvSpPr>
        <p:spPr>
          <a:xfrm>
            <a:off x="800400" y="1140013"/>
            <a:ext cx="10515600" cy="151661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6" name="スライド番号プレースホルダー 5">
            <a:extLst>
              <a:ext uri="{FF2B5EF4-FFF2-40B4-BE49-F238E27FC236}">
                <a16:creationId xmlns:a16="http://schemas.microsoft.com/office/drawing/2014/main" id="{0547990C-ACF5-7C03-FCEE-D6D1C9A2CC8B}"/>
              </a:ext>
            </a:extLst>
          </p:cNvPr>
          <p:cNvSpPr>
            <a:spLocks noGrp="1"/>
          </p:cNvSpPr>
          <p:nvPr>
            <p:ph type="sldNum" sz="quarter" idx="4"/>
          </p:nvPr>
        </p:nvSpPr>
        <p:spPr>
          <a:xfrm>
            <a:off x="9090271" y="6492875"/>
            <a:ext cx="2743200" cy="365125"/>
          </a:xfrm>
          <a:prstGeom prst="rect">
            <a:avLst/>
          </a:prstGeom>
        </p:spPr>
        <p:txBody>
          <a:bodyPr vert="horz" lIns="91440" tIns="45720" rIns="91440" bIns="45720" rtlCol="0" anchor="ctr"/>
          <a:lstStyle>
            <a:lvl1pPr algn="r">
              <a:defRPr sz="1200">
                <a:solidFill>
                  <a:srgbClr val="6E71A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ECF90CB-26B0-4DD6-BCC3-97A13F751E9A}" type="slidenum">
              <a:rPr kumimoji="1" lang="ja-JP" altLang="en-US" sz="1200" b="0" i="0" u="none" strike="noStrike" kern="1200" cap="none" spc="0" normalizeH="0" baseline="0" noProof="0" smtClean="0">
                <a:ln>
                  <a:noFill/>
                </a:ln>
                <a:solidFill>
                  <a:srgbClr val="6E71A1"/>
                </a:solidFill>
                <a:effectLst/>
                <a:uLnTx/>
                <a:uFillTx/>
                <a:latin typeface="Arial"/>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dirty="0">
              <a:ln>
                <a:noFill/>
              </a:ln>
              <a:solidFill>
                <a:srgbClr val="6E71A1"/>
              </a:solidFill>
              <a:effectLst/>
              <a:uLnTx/>
              <a:uFillTx/>
              <a:latin typeface="Arial"/>
              <a:ea typeface="ＭＳ Ｐゴシック"/>
              <a:cs typeface="+mn-cs"/>
            </a:endParaRPr>
          </a:p>
        </p:txBody>
      </p:sp>
      <p:cxnSp>
        <p:nvCxnSpPr>
          <p:cNvPr id="11" name="直線コネクタ 10">
            <a:extLst>
              <a:ext uri="{FF2B5EF4-FFF2-40B4-BE49-F238E27FC236}">
                <a16:creationId xmlns:a16="http://schemas.microsoft.com/office/drawing/2014/main" id="{FFD73989-71DB-5127-2B54-7FC9B19B78C1}"/>
              </a:ext>
            </a:extLst>
          </p:cNvPr>
          <p:cNvCxnSpPr>
            <a:cxnSpLocks/>
          </p:cNvCxnSpPr>
          <p:nvPr userDrawn="1"/>
        </p:nvCxnSpPr>
        <p:spPr>
          <a:xfrm>
            <a:off x="696000" y="1057274"/>
            <a:ext cx="1080000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5C7DC11C-2247-21E3-B9D8-DF2160107005}"/>
              </a:ext>
            </a:extLst>
          </p:cNvPr>
          <p:cNvCxnSpPr>
            <a:cxnSpLocks/>
          </p:cNvCxnSpPr>
          <p:nvPr userDrawn="1"/>
        </p:nvCxnSpPr>
        <p:spPr>
          <a:xfrm>
            <a:off x="696000" y="6419849"/>
            <a:ext cx="1080000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
        <p:nvSpPr>
          <p:cNvPr id="26" name="正方形/長方形 25">
            <a:extLst>
              <a:ext uri="{FF2B5EF4-FFF2-40B4-BE49-F238E27FC236}">
                <a16:creationId xmlns:a16="http://schemas.microsoft.com/office/drawing/2014/main" id="{16946467-E325-9B8D-9EAF-BDF4117BB29A}"/>
              </a:ext>
            </a:extLst>
          </p:cNvPr>
          <p:cNvSpPr/>
          <p:nvPr userDrawn="1"/>
        </p:nvSpPr>
        <p:spPr>
          <a:xfrm>
            <a:off x="1162048" y="595624"/>
            <a:ext cx="3168000" cy="117163"/>
          </a:xfrm>
          <a:prstGeom prst="rect">
            <a:avLst/>
          </a:prstGeom>
          <a:solidFill>
            <a:srgbClr val="F4F0D6"/>
          </a:solidFill>
          <a:ln>
            <a:solidFill>
              <a:srgbClr val="F4F0D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pic>
        <p:nvPicPr>
          <p:cNvPr id="15" name="図 14">
            <a:extLst>
              <a:ext uri="{FF2B5EF4-FFF2-40B4-BE49-F238E27FC236}">
                <a16:creationId xmlns:a16="http://schemas.microsoft.com/office/drawing/2014/main" id="{E7D68C3B-6014-CDCC-BB5D-2C3AA71122E0}"/>
              </a:ext>
            </a:extLst>
          </p:cNvPr>
          <p:cNvPicPr>
            <a:picLocks noChangeAspect="1"/>
          </p:cNvPicPr>
          <p:nvPr userDrawn="1"/>
        </p:nvPicPr>
        <p:blipFill>
          <a:blip r:embed="rId5"/>
          <a:stretch>
            <a:fillRect/>
          </a:stretch>
        </p:blipFill>
        <p:spPr>
          <a:xfrm>
            <a:off x="1397068" y="378989"/>
            <a:ext cx="2774545" cy="360000"/>
          </a:xfrm>
          <a:prstGeom prst="rect">
            <a:avLst/>
          </a:prstGeom>
        </p:spPr>
      </p:pic>
      <p:sp>
        <p:nvSpPr>
          <p:cNvPr id="27" name="正方形/長方形 26">
            <a:extLst>
              <a:ext uri="{FF2B5EF4-FFF2-40B4-BE49-F238E27FC236}">
                <a16:creationId xmlns:a16="http://schemas.microsoft.com/office/drawing/2014/main" id="{A4EB48BB-51A5-9705-D80B-92A3E636C87E}"/>
              </a:ext>
            </a:extLst>
          </p:cNvPr>
          <p:cNvSpPr/>
          <p:nvPr userDrawn="1"/>
        </p:nvSpPr>
        <p:spPr>
          <a:xfrm>
            <a:off x="10803250" y="536087"/>
            <a:ext cx="690819" cy="278297"/>
          </a:xfrm>
          <a:prstGeom prst="rect">
            <a:avLst/>
          </a:prstGeom>
          <a:solidFill>
            <a:srgbClr val="F4F0D6"/>
          </a:solidFill>
          <a:ln>
            <a:solidFill>
              <a:srgbClr val="F4F0D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4" name="グループ化 3">
            <a:extLst>
              <a:ext uri="{FF2B5EF4-FFF2-40B4-BE49-F238E27FC236}">
                <a16:creationId xmlns:a16="http://schemas.microsoft.com/office/drawing/2014/main" id="{DAAC8CED-0F3A-5C45-CF5F-0AC2DDFA9D4D}"/>
              </a:ext>
            </a:extLst>
          </p:cNvPr>
          <p:cNvGrpSpPr/>
          <p:nvPr userDrawn="1"/>
        </p:nvGrpSpPr>
        <p:grpSpPr>
          <a:xfrm>
            <a:off x="-6000" y="6556149"/>
            <a:ext cx="12204000" cy="324000"/>
            <a:chOff x="-6000" y="6556149"/>
            <a:chExt cx="12204000" cy="324000"/>
          </a:xfrm>
        </p:grpSpPr>
        <p:grpSp>
          <p:nvGrpSpPr>
            <p:cNvPr id="5" name="グループ化 4">
              <a:extLst>
                <a:ext uri="{FF2B5EF4-FFF2-40B4-BE49-F238E27FC236}">
                  <a16:creationId xmlns:a16="http://schemas.microsoft.com/office/drawing/2014/main" id="{9EA6738F-14C3-4FF9-D4CB-29F71FDB9185}"/>
                </a:ext>
              </a:extLst>
            </p:cNvPr>
            <p:cNvGrpSpPr/>
            <p:nvPr userDrawn="1"/>
          </p:nvGrpSpPr>
          <p:grpSpPr>
            <a:xfrm>
              <a:off x="-6000" y="6556149"/>
              <a:ext cx="12204000" cy="324000"/>
              <a:chOff x="9000" y="-2"/>
              <a:chExt cx="12204000" cy="579540"/>
            </a:xfrm>
          </p:grpSpPr>
          <p:sp>
            <p:nvSpPr>
              <p:cNvPr id="12" name="正方形/長方形 11">
                <a:extLst>
                  <a:ext uri="{FF2B5EF4-FFF2-40B4-BE49-F238E27FC236}">
                    <a16:creationId xmlns:a16="http://schemas.microsoft.com/office/drawing/2014/main" id="{539BC23E-5018-99EC-8312-3A8927E282B9}"/>
                  </a:ext>
                </a:extLst>
              </p:cNvPr>
              <p:cNvSpPr/>
              <p:nvPr userDrawn="1"/>
            </p:nvSpPr>
            <p:spPr>
              <a:xfrm>
                <a:off x="9000" y="-2"/>
                <a:ext cx="12204000" cy="579540"/>
              </a:xfrm>
              <a:prstGeom prst="rect">
                <a:avLst/>
              </a:prstGeom>
              <a:solidFill>
                <a:srgbClr val="EF858C"/>
              </a:solid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4800" b="1" i="0" u="none" strike="noStrike" kern="1200" cap="none" spc="0" normalizeH="0" baseline="0" noProof="0" dirty="0">
                  <a:ln>
                    <a:noFill/>
                  </a:ln>
                  <a:solidFill>
                    <a:prstClr val="black"/>
                  </a:solidFill>
                  <a:effectLst/>
                  <a:uLnTx/>
                  <a:uFillTx/>
                  <a:latin typeface="Arial" panose="020B0604020202020204" pitchFamily="34" charset="0"/>
                  <a:ea typeface="メイリオ" panose="020B0604030504040204" pitchFamily="50" charset="-128"/>
                  <a:cs typeface="Arial" panose="020B0604020202020204" pitchFamily="34" charset="0"/>
                </a:endParaRPr>
              </a:p>
            </p:txBody>
          </p:sp>
          <p:sp>
            <p:nvSpPr>
              <p:cNvPr id="14" name="正方形/長方形 13">
                <a:extLst>
                  <a:ext uri="{FF2B5EF4-FFF2-40B4-BE49-F238E27FC236}">
                    <a16:creationId xmlns:a16="http://schemas.microsoft.com/office/drawing/2014/main" id="{A8006EAF-7246-DEDE-6259-99047B861684}"/>
                  </a:ext>
                </a:extLst>
              </p:cNvPr>
              <p:cNvSpPr/>
              <p:nvPr userDrawn="1"/>
            </p:nvSpPr>
            <p:spPr>
              <a:xfrm>
                <a:off x="9000" y="257571"/>
                <a:ext cx="12204000" cy="64393"/>
              </a:xfrm>
              <a:prstGeom prst="rect">
                <a:avLst/>
              </a:prstGeom>
              <a:solidFill>
                <a:schemeClr val="bg1"/>
              </a:solid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4800" b="1" i="0" u="none" strike="noStrike" kern="1200" cap="none" spc="0" normalizeH="0" baseline="0" noProof="0" dirty="0">
                  <a:ln>
                    <a:noFill/>
                  </a:ln>
                  <a:solidFill>
                    <a:prstClr val="black"/>
                  </a:solidFill>
                  <a:effectLst/>
                  <a:uLnTx/>
                  <a:uFillTx/>
                  <a:latin typeface="Arial" panose="020B0604020202020204" pitchFamily="34" charset="0"/>
                  <a:ea typeface="メイリオ" panose="020B0604030504040204" pitchFamily="50" charset="-128"/>
                  <a:cs typeface="Arial" panose="020B0604020202020204" pitchFamily="34" charset="0"/>
                </a:endParaRPr>
              </a:p>
            </p:txBody>
          </p:sp>
        </p:grpSp>
        <p:pic>
          <p:nvPicPr>
            <p:cNvPr id="9" name="図 8">
              <a:extLst>
                <a:ext uri="{FF2B5EF4-FFF2-40B4-BE49-F238E27FC236}">
                  <a16:creationId xmlns:a16="http://schemas.microsoft.com/office/drawing/2014/main" id="{F149E75A-2A38-5AAD-D991-155697DC3411}"/>
                </a:ext>
              </a:extLst>
            </p:cNvPr>
            <p:cNvPicPr>
              <a:picLocks noChangeAspect="1"/>
            </p:cNvPicPr>
            <p:nvPr userDrawn="1"/>
          </p:nvPicPr>
          <p:blipFill>
            <a:blip r:embed="rId6"/>
            <a:stretch>
              <a:fillRect/>
            </a:stretch>
          </p:blipFill>
          <p:spPr>
            <a:xfrm>
              <a:off x="-6000" y="6556149"/>
              <a:ext cx="1434986" cy="324000"/>
            </a:xfrm>
            <a:prstGeom prst="rect">
              <a:avLst/>
            </a:prstGeom>
          </p:spPr>
        </p:pic>
        <p:pic>
          <p:nvPicPr>
            <p:cNvPr id="10" name="図 9">
              <a:extLst>
                <a:ext uri="{FF2B5EF4-FFF2-40B4-BE49-F238E27FC236}">
                  <a16:creationId xmlns:a16="http://schemas.microsoft.com/office/drawing/2014/main" id="{49E65CFE-EDA3-2F77-208E-ED89345AC4DE}"/>
                </a:ext>
              </a:extLst>
            </p:cNvPr>
            <p:cNvPicPr>
              <a:picLocks noChangeAspect="1"/>
            </p:cNvPicPr>
            <p:nvPr userDrawn="1"/>
          </p:nvPicPr>
          <p:blipFill>
            <a:blip r:embed="rId7"/>
            <a:srcRect b="12754"/>
            <a:stretch/>
          </p:blipFill>
          <p:spPr>
            <a:xfrm>
              <a:off x="272946" y="6556149"/>
              <a:ext cx="877094" cy="324000"/>
            </a:xfrm>
            <a:prstGeom prst="rect">
              <a:avLst/>
            </a:prstGeom>
          </p:spPr>
        </p:pic>
      </p:grpSp>
    </p:spTree>
    <p:extLst>
      <p:ext uri="{BB962C8B-B14F-4D97-AF65-F5344CB8AC3E}">
        <p14:creationId xmlns:p14="http://schemas.microsoft.com/office/powerpoint/2010/main" val="2562013837"/>
      </p:ext>
    </p:extLst>
  </p:cSld>
  <p:clrMap bg1="lt1" tx1="dk1" bg2="lt2" tx2="dk2" accent1="accent1" accent2="accent2" accent3="accent3" accent4="accent4" accent5="accent5" accent6="accent6" hlink="hlink" folHlink="folHlink"/>
  <p:sldLayoutIdLst>
    <p:sldLayoutId id="2147483731" r:id="rId1"/>
    <p:sldLayoutId id="2147483729" r:id="rId2"/>
    <p:sldLayoutId id="2147483730" r:id="rId3"/>
  </p:sldLayoutIdLst>
  <p:transition spd="slow">
    <p:push dir="d"/>
  </p:transition>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media" Target="../media/media7.mp3"/><Relationship Id="rId7" Type="http://schemas.openxmlformats.org/officeDocument/2006/relationships/image" Target="../media/image29.pn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notesSlide" Target="../notesSlides/notesSlide6.xml"/><Relationship Id="rId5" Type="http://schemas.openxmlformats.org/officeDocument/2006/relationships/slideLayout" Target="../slideLayouts/slideLayout14.xml"/><Relationship Id="rId4" Type="http://schemas.openxmlformats.org/officeDocument/2006/relationships/audio" Target="../media/media7.mp3"/></Relationships>
</file>

<file path=ppt/slides/_rels/slide11.xml.rels><?xml version="1.0" encoding="UTF-8" standalone="yes"?>
<Relationships xmlns="http://schemas.openxmlformats.org/package/2006/relationships"><Relationship Id="rId3" Type="http://schemas.microsoft.com/office/2007/relationships/media" Target="../media/media9.mp3"/><Relationship Id="rId7" Type="http://schemas.openxmlformats.org/officeDocument/2006/relationships/image" Target="../media/image29.png"/><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notesSlide" Target="../notesSlides/notesSlide7.xml"/><Relationship Id="rId5" Type="http://schemas.openxmlformats.org/officeDocument/2006/relationships/slideLayout" Target="../slideLayouts/slideLayout15.xml"/><Relationship Id="rId4" Type="http://schemas.openxmlformats.org/officeDocument/2006/relationships/audio" Target="../media/media9.mp3"/></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9.xml"/><Relationship Id="rId3" Type="http://schemas.microsoft.com/office/2007/relationships/media" Target="../media/media11.mp3"/><Relationship Id="rId7" Type="http://schemas.openxmlformats.org/officeDocument/2006/relationships/slideLayout" Target="../slideLayouts/slideLayout23.xml"/><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audio" Target="../media/media12.mp3"/><Relationship Id="rId5" Type="http://schemas.microsoft.com/office/2007/relationships/media" Target="../media/media12.mp3"/><Relationship Id="rId4" Type="http://schemas.openxmlformats.org/officeDocument/2006/relationships/audio" Target="../media/media11.mp3"/><Relationship Id="rId9" Type="http://schemas.openxmlformats.org/officeDocument/2006/relationships/image" Target="../media/image29.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microsoft.com/office/2007/relationships/media" Target="../media/media14.mp3"/><Relationship Id="rId7" Type="http://schemas.openxmlformats.org/officeDocument/2006/relationships/slideLayout" Target="../slideLayouts/slideLayout23.xml"/><Relationship Id="rId2" Type="http://schemas.openxmlformats.org/officeDocument/2006/relationships/audio" Target="../media/media13.mp3"/><Relationship Id="rId1" Type="http://schemas.microsoft.com/office/2007/relationships/media" Target="../media/media13.mp3"/><Relationship Id="rId6" Type="http://schemas.openxmlformats.org/officeDocument/2006/relationships/audio" Target="../media/media15.mp3"/><Relationship Id="rId5" Type="http://schemas.microsoft.com/office/2007/relationships/media" Target="../media/media15.mp3"/><Relationship Id="rId4" Type="http://schemas.openxmlformats.org/officeDocument/2006/relationships/audio" Target="../media/media14.mp3"/><Relationship Id="rId9"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microsoft.com/office/2007/relationships/media" Target="../media/media17.mp3"/><Relationship Id="rId7" Type="http://schemas.openxmlformats.org/officeDocument/2006/relationships/image" Target="../media/image29.png"/><Relationship Id="rId2" Type="http://schemas.openxmlformats.org/officeDocument/2006/relationships/audio" Target="../media/media16.mp3"/><Relationship Id="rId1" Type="http://schemas.microsoft.com/office/2007/relationships/media" Target="../media/media16.mp3"/><Relationship Id="rId6" Type="http://schemas.openxmlformats.org/officeDocument/2006/relationships/notesSlide" Target="../notesSlides/notesSlide11.xml"/><Relationship Id="rId5" Type="http://schemas.openxmlformats.org/officeDocument/2006/relationships/slideLayout" Target="../slideLayouts/slideLayout24.xml"/><Relationship Id="rId4" Type="http://schemas.openxmlformats.org/officeDocument/2006/relationships/audio" Target="../media/media17.mp3"/></Relationships>
</file>

<file path=ppt/slides/_rels/slide16.xml.rels><?xml version="1.0" encoding="UTF-8" standalone="yes"?>
<Relationships xmlns="http://schemas.openxmlformats.org/package/2006/relationships"><Relationship Id="rId3" Type="http://schemas.microsoft.com/office/2007/relationships/media" Target="../media/media19.mp3"/><Relationship Id="rId7" Type="http://schemas.openxmlformats.org/officeDocument/2006/relationships/image" Target="../media/image29.png"/><Relationship Id="rId2" Type="http://schemas.openxmlformats.org/officeDocument/2006/relationships/audio" Target="../media/media18.mp3"/><Relationship Id="rId1" Type="http://schemas.microsoft.com/office/2007/relationships/media" Target="../media/media18.mp3"/><Relationship Id="rId6" Type="http://schemas.openxmlformats.org/officeDocument/2006/relationships/notesSlide" Target="../notesSlides/notesSlide12.xml"/><Relationship Id="rId5" Type="http://schemas.openxmlformats.org/officeDocument/2006/relationships/slideLayout" Target="../slideLayouts/slideLayout24.xml"/><Relationship Id="rId4" Type="http://schemas.openxmlformats.org/officeDocument/2006/relationships/audio" Target="../media/media19.mp3"/></Relationships>
</file>

<file path=ppt/slides/_rels/slide17.xml.rels><?xml version="1.0" encoding="UTF-8" standalone="yes"?>
<Relationships xmlns="http://schemas.openxmlformats.org/package/2006/relationships"><Relationship Id="rId3" Type="http://schemas.microsoft.com/office/2007/relationships/media" Target="../media/media21.mp3"/><Relationship Id="rId7" Type="http://schemas.openxmlformats.org/officeDocument/2006/relationships/image" Target="../media/image29.png"/><Relationship Id="rId2" Type="http://schemas.openxmlformats.org/officeDocument/2006/relationships/audio" Target="../media/media20.mp3"/><Relationship Id="rId1" Type="http://schemas.microsoft.com/office/2007/relationships/media" Target="../media/media20.mp3"/><Relationship Id="rId6" Type="http://schemas.openxmlformats.org/officeDocument/2006/relationships/notesSlide" Target="../notesSlides/notesSlide13.xml"/><Relationship Id="rId5" Type="http://schemas.openxmlformats.org/officeDocument/2006/relationships/slideLayout" Target="../slideLayouts/slideLayout24.xml"/><Relationship Id="rId4" Type="http://schemas.openxmlformats.org/officeDocument/2006/relationships/audio" Target="../media/media21.mp3"/></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8" Type="http://schemas.openxmlformats.org/officeDocument/2006/relationships/audio" Target="../media/media25.mp3"/><Relationship Id="rId13" Type="http://schemas.openxmlformats.org/officeDocument/2006/relationships/slideLayout" Target="../slideLayouts/slideLayout26.xml"/><Relationship Id="rId3" Type="http://schemas.microsoft.com/office/2007/relationships/media" Target="../media/media23.mp3"/><Relationship Id="rId7" Type="http://schemas.microsoft.com/office/2007/relationships/media" Target="../media/media25.mp3"/><Relationship Id="rId12" Type="http://schemas.openxmlformats.org/officeDocument/2006/relationships/audio" Target="../media/media27.mp3"/><Relationship Id="rId2" Type="http://schemas.openxmlformats.org/officeDocument/2006/relationships/audio" Target="../media/media22.mp3"/><Relationship Id="rId1" Type="http://schemas.microsoft.com/office/2007/relationships/media" Target="../media/media22.mp3"/><Relationship Id="rId6" Type="http://schemas.openxmlformats.org/officeDocument/2006/relationships/audio" Target="../media/media24.mp3"/><Relationship Id="rId11" Type="http://schemas.microsoft.com/office/2007/relationships/media" Target="../media/media27.mp3"/><Relationship Id="rId5" Type="http://schemas.microsoft.com/office/2007/relationships/media" Target="../media/media24.mp3"/><Relationship Id="rId15" Type="http://schemas.openxmlformats.org/officeDocument/2006/relationships/image" Target="../media/image29.png"/><Relationship Id="rId10" Type="http://schemas.openxmlformats.org/officeDocument/2006/relationships/audio" Target="../media/media26.mp3"/><Relationship Id="rId4" Type="http://schemas.openxmlformats.org/officeDocument/2006/relationships/audio" Target="../media/media23.mp3"/><Relationship Id="rId9" Type="http://schemas.microsoft.com/office/2007/relationships/media" Target="../media/media26.mp3"/><Relationship Id="rId1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audio" Target="../media/media31.mp3"/><Relationship Id="rId3" Type="http://schemas.microsoft.com/office/2007/relationships/media" Target="../media/media29.mp3"/><Relationship Id="rId7" Type="http://schemas.microsoft.com/office/2007/relationships/media" Target="../media/media31.mp3"/><Relationship Id="rId2" Type="http://schemas.openxmlformats.org/officeDocument/2006/relationships/audio" Target="../media/media28.mp3"/><Relationship Id="rId1" Type="http://schemas.microsoft.com/office/2007/relationships/media" Target="../media/media28.mp3"/><Relationship Id="rId6" Type="http://schemas.openxmlformats.org/officeDocument/2006/relationships/audio" Target="../media/media30.mp3"/><Relationship Id="rId11" Type="http://schemas.openxmlformats.org/officeDocument/2006/relationships/image" Target="../media/image29.png"/><Relationship Id="rId5" Type="http://schemas.microsoft.com/office/2007/relationships/media" Target="../media/media30.mp3"/><Relationship Id="rId10" Type="http://schemas.openxmlformats.org/officeDocument/2006/relationships/notesSlide" Target="../notesSlides/notesSlide16.xml"/><Relationship Id="rId4" Type="http://schemas.openxmlformats.org/officeDocument/2006/relationships/audio" Target="../media/media29.mp3"/><Relationship Id="rId9"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microsoft.com/office/2007/relationships/media" Target="../media/media33.mp3"/><Relationship Id="rId7" Type="http://schemas.openxmlformats.org/officeDocument/2006/relationships/image" Target="../media/image29.png"/><Relationship Id="rId2" Type="http://schemas.openxmlformats.org/officeDocument/2006/relationships/audio" Target="../media/media32.mp3"/><Relationship Id="rId1" Type="http://schemas.microsoft.com/office/2007/relationships/media" Target="../media/media32.mp3"/><Relationship Id="rId6" Type="http://schemas.openxmlformats.org/officeDocument/2006/relationships/notesSlide" Target="../notesSlides/notesSlide17.xml"/><Relationship Id="rId5" Type="http://schemas.openxmlformats.org/officeDocument/2006/relationships/slideLayout" Target="../slideLayouts/slideLayout26.xml"/><Relationship Id="rId4" Type="http://schemas.openxmlformats.org/officeDocument/2006/relationships/audio" Target="../media/media33.mp3"/></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audio" Target="../media/media34.mp3"/><Relationship Id="rId1" Type="http://schemas.microsoft.com/office/2007/relationships/media" Target="../media/media34.mp3"/><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audio" Target="../media/media35.mp3"/><Relationship Id="rId1" Type="http://schemas.microsoft.com/office/2007/relationships/media" Target="../media/media35.mp3"/><Relationship Id="rId5" Type="http://schemas.openxmlformats.org/officeDocument/2006/relationships/image" Target="../media/image29.png"/><Relationship Id="rId4"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audio" Target="../media/media36.mp3"/><Relationship Id="rId1" Type="http://schemas.microsoft.com/office/2007/relationships/media" Target="../media/media36.mp3"/><Relationship Id="rId5" Type="http://schemas.openxmlformats.org/officeDocument/2006/relationships/image" Target="../media/image29.png"/><Relationship Id="rId4"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audio" Target="../media/media37.mp3"/><Relationship Id="rId1" Type="http://schemas.microsoft.com/office/2007/relationships/media" Target="../media/media37.mp3"/><Relationship Id="rId5" Type="http://schemas.openxmlformats.org/officeDocument/2006/relationships/image" Target="../media/image29.png"/><Relationship Id="rId4"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audio" Target="../media/media38.mp3"/><Relationship Id="rId1" Type="http://schemas.microsoft.com/office/2007/relationships/media" Target="../media/media38.mp3"/><Relationship Id="rId5" Type="http://schemas.openxmlformats.org/officeDocument/2006/relationships/image" Target="../media/image29.png"/><Relationship Id="rId4"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audio" Target="../media/media39.mp3"/><Relationship Id="rId1" Type="http://schemas.microsoft.com/office/2007/relationships/media" Target="../media/media39.mp3"/><Relationship Id="rId5" Type="http://schemas.openxmlformats.org/officeDocument/2006/relationships/image" Target="../media/image29.png"/><Relationship Id="rId4"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audio" Target="../media/media40.mp3"/><Relationship Id="rId1" Type="http://schemas.microsoft.com/office/2007/relationships/media" Target="../media/media40.mp3"/><Relationship Id="rId5" Type="http://schemas.openxmlformats.org/officeDocument/2006/relationships/image" Target="../media/image29.png"/><Relationship Id="rId4"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audio" Target="../media/media41.mp3"/><Relationship Id="rId1" Type="http://schemas.microsoft.com/office/2007/relationships/media" Target="../media/media41.mp3"/><Relationship Id="rId5" Type="http://schemas.openxmlformats.org/officeDocument/2006/relationships/image" Target="../media/image29.png"/><Relationship Id="rId4"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audio" Target="../media/media42.mp3"/><Relationship Id="rId1" Type="http://schemas.microsoft.com/office/2007/relationships/media" Target="../media/media42.mp3"/><Relationship Id="rId5" Type="http://schemas.openxmlformats.org/officeDocument/2006/relationships/image" Target="../media/image29.png"/><Relationship Id="rId4" Type="http://schemas.openxmlformats.org/officeDocument/2006/relationships/notesSlide" Target="../notesSlides/notesSlide25.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audio" Target="../media/media43.mp3"/><Relationship Id="rId1" Type="http://schemas.microsoft.com/office/2007/relationships/media" Target="../media/media43.mp3"/><Relationship Id="rId5" Type="http://schemas.openxmlformats.org/officeDocument/2006/relationships/image" Target="../media/image29.png"/><Relationship Id="rId4" Type="http://schemas.openxmlformats.org/officeDocument/2006/relationships/notesSlide" Target="../notesSlides/notesSlide2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1.mp3"/><Relationship Id="rId1" Type="http://schemas.openxmlformats.org/officeDocument/2006/relationships/audio" Target="NULL" TargetMode="External"/><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29.png"/><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microsoft.com/office/2007/relationships/media" Target="../media/media4.mp3"/><Relationship Id="rId7" Type="http://schemas.openxmlformats.org/officeDocument/2006/relationships/image" Target="../media/image29.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notesSlide" Target="../notesSlides/notesSlide4.xml"/><Relationship Id="rId5" Type="http://schemas.openxmlformats.org/officeDocument/2006/relationships/slideLayout" Target="../slideLayouts/slideLayout12.xml"/><Relationship Id="rId4" Type="http://schemas.openxmlformats.org/officeDocument/2006/relationships/audio" Target="../media/media4.mp3"/></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5.mp3"/><Relationship Id="rId1" Type="http://schemas.microsoft.com/office/2007/relationships/media" Target="../media/media5.mp3"/><Relationship Id="rId5" Type="http://schemas.openxmlformats.org/officeDocument/2006/relationships/image" Target="../media/image29.png"/><Relationship Id="rId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E631E53-B1A7-6067-BA51-89AD7DBA1F74}"/>
              </a:ext>
            </a:extLst>
          </p:cNvPr>
          <p:cNvSpPr txBox="1"/>
          <p:nvPr/>
        </p:nvSpPr>
        <p:spPr>
          <a:xfrm>
            <a:off x="10740327" y="123986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99222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2-a">
            <a:hlinkClick r:id="" action="ppaction://media"/>
            <a:extLst>
              <a:ext uri="{FF2B5EF4-FFF2-40B4-BE49-F238E27FC236}">
                <a16:creationId xmlns:a16="http://schemas.microsoft.com/office/drawing/2014/main" id="{127B43E5-0654-604A-C279-C5EDCB58FD3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2737" y="1306251"/>
            <a:ext cx="487363" cy="487362"/>
          </a:xfrm>
          <a:prstGeom prst="rect">
            <a:avLst/>
          </a:prstGeom>
        </p:spPr>
      </p:pic>
      <p:pic>
        <p:nvPicPr>
          <p:cNvPr id="2" name="005_08MWLE_L8_P1_text">
            <a:hlinkClick r:id="" action="ppaction://media"/>
            <a:extLst>
              <a:ext uri="{FF2B5EF4-FFF2-40B4-BE49-F238E27FC236}">
                <a16:creationId xmlns:a16="http://schemas.microsoft.com/office/drawing/2014/main" id="{A7C48FEA-2048-5CCD-2751-3EE94BDDC4EB}"/>
              </a:ext>
            </a:extLst>
          </p:cNvPr>
          <p:cNvPicPr>
            <a:picLocks noGrp="1" noChangeAspect="1"/>
          </p:cNvPicPr>
          <p:nvPr>
            <p:ph type="media" sz="quarter" idx="12"/>
            <a:audioFile r:link="rId4"/>
            <p:extLst>
              <p:ext uri="{DAA4B4D4-6D71-4841-9C94-3DE7FCFB9230}">
                <p14:media xmlns:p14="http://schemas.microsoft.com/office/powerpoint/2010/main" r:embed="rId3"/>
              </p:ext>
            </p:extLst>
          </p:nvPr>
        </p:nvPicPr>
        <p:blipFill>
          <a:blip r:embed="rId7"/>
          <a:stretch>
            <a:fillRect/>
          </a:stretch>
        </p:blipFill>
        <p:spPr>
          <a:xfrm>
            <a:off x="590550" y="1306513"/>
            <a:ext cx="487363" cy="487362"/>
          </a:xfrm>
        </p:spPr>
      </p:pic>
      <p:sp>
        <p:nvSpPr>
          <p:cNvPr id="3" name="テキスト ボックス 2">
            <a:extLst>
              <a:ext uri="{FF2B5EF4-FFF2-40B4-BE49-F238E27FC236}">
                <a16:creationId xmlns:a16="http://schemas.microsoft.com/office/drawing/2014/main" id="{79AB7A61-9EF0-AB1D-0674-74E55B893EF9}"/>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510148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527"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56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1" fill="hold" display="0">
                  <p:stCondLst>
                    <p:cond delay="indefinite"/>
                  </p:stCondLst>
                  <p:endCondLst>
                    <p:cond evt="onStopAudio" delay="0">
                      <p:tgtEl>
                        <p:sldTgt/>
                      </p:tgtEl>
                    </p:cond>
                  </p:endCondLst>
                </p:cTn>
                <p:tgtEl>
                  <p:spTgt spid="5"/>
                </p:tgtEl>
              </p:cMediaNode>
            </p:audio>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テキスト プレースホルダー 14">
            <a:extLst>
              <a:ext uri="{FF2B5EF4-FFF2-40B4-BE49-F238E27FC236}">
                <a16:creationId xmlns:a16="http://schemas.microsoft.com/office/drawing/2014/main" id="{F38F9BC1-5C0F-7452-FE29-7CE05CF84347}"/>
              </a:ext>
            </a:extLst>
          </p:cNvPr>
          <p:cNvSpPr>
            <a:spLocks noGrp="1"/>
          </p:cNvSpPr>
          <p:nvPr>
            <p:ph type="body" sz="quarter" idx="25"/>
          </p:nvPr>
        </p:nvSpPr>
        <p:spPr>
          <a:xfrm>
            <a:off x="11509826" y="3827533"/>
            <a:ext cx="368299" cy="1066945"/>
          </a:xfrm>
        </p:spPr>
        <p:txBody>
          <a:bodyPr/>
          <a:lstStyle/>
          <a:p>
            <a:r>
              <a:rPr lang="en-US" altLang="ja-JP" dirty="0"/>
              <a:t>.</a:t>
            </a:r>
            <a:endParaRPr lang="ja-JP" altLang="en-US" dirty="0"/>
          </a:p>
        </p:txBody>
      </p:sp>
      <p:sp>
        <p:nvSpPr>
          <p:cNvPr id="6" name="テキスト プレースホルダー 5">
            <a:extLst>
              <a:ext uri="{FF2B5EF4-FFF2-40B4-BE49-F238E27FC236}">
                <a16:creationId xmlns:a16="http://schemas.microsoft.com/office/drawing/2014/main" id="{3C0DA74D-95A3-9F74-3907-25BCE509CA59}"/>
              </a:ext>
            </a:extLst>
          </p:cNvPr>
          <p:cNvSpPr>
            <a:spLocks noGrp="1"/>
          </p:cNvSpPr>
          <p:nvPr>
            <p:ph type="body" sz="quarter" idx="19"/>
          </p:nvPr>
        </p:nvSpPr>
        <p:spPr>
          <a:xfrm>
            <a:off x="1762125" y="3083497"/>
            <a:ext cx="10102850" cy="864000"/>
          </a:xfrm>
        </p:spPr>
        <p:txBody>
          <a:bodyPr>
            <a:normAutofit/>
          </a:bodyPr>
          <a:lstStyle/>
          <a:p>
            <a:r>
              <a:rPr lang="en-US" altLang="ja-JP" dirty="0"/>
              <a:t>It’s because</a:t>
            </a:r>
            <a:endParaRPr lang="ja-JP" altLang="en-US" dirty="0"/>
          </a:p>
        </p:txBody>
      </p:sp>
      <p:sp>
        <p:nvSpPr>
          <p:cNvPr id="18" name="テキスト プレースホルダー 17">
            <a:extLst>
              <a:ext uri="{FF2B5EF4-FFF2-40B4-BE49-F238E27FC236}">
                <a16:creationId xmlns:a16="http://schemas.microsoft.com/office/drawing/2014/main" id="{4AB075ED-4618-CA5B-FD9F-13D5B506813B}"/>
              </a:ext>
            </a:extLst>
          </p:cNvPr>
          <p:cNvSpPr>
            <a:spLocks noGrp="1"/>
          </p:cNvSpPr>
          <p:nvPr>
            <p:ph type="body" sz="quarter" idx="21"/>
          </p:nvPr>
        </p:nvSpPr>
        <p:spPr/>
        <p:txBody>
          <a:bodyPr/>
          <a:lstStyle/>
          <a:p>
            <a:endParaRPr lang="ja-JP" altLang="en-US" dirty="0"/>
          </a:p>
        </p:txBody>
      </p:sp>
      <p:sp>
        <p:nvSpPr>
          <p:cNvPr id="92" name="テキスト プレースホルダー 91">
            <a:extLst>
              <a:ext uri="{FF2B5EF4-FFF2-40B4-BE49-F238E27FC236}">
                <a16:creationId xmlns:a16="http://schemas.microsoft.com/office/drawing/2014/main" id="{4300D142-15D7-6D5C-91A9-D4EDBD3900B8}"/>
              </a:ext>
            </a:extLst>
          </p:cNvPr>
          <p:cNvSpPr>
            <a:spLocks noGrp="1"/>
          </p:cNvSpPr>
          <p:nvPr>
            <p:ph type="body" sz="quarter" idx="24"/>
          </p:nvPr>
        </p:nvSpPr>
        <p:spPr>
          <a:xfrm>
            <a:off x="1762125" y="3083494"/>
            <a:ext cx="10152000" cy="1836000"/>
          </a:xfrm>
        </p:spPr>
        <p:txBody>
          <a:bodyPr/>
          <a:lstStyle/>
          <a:p>
            <a:r>
              <a:rPr lang="en-US" altLang="ja-JP" dirty="0">
                <a:solidFill>
                  <a:schemeClr val="tx1"/>
                </a:solidFill>
              </a:rPr>
              <a:t>It’s because </a:t>
            </a:r>
            <a:r>
              <a:rPr lang="en-US" altLang="ja-JP" dirty="0"/>
              <a:t>she saw a woman not holding the steering wheel</a:t>
            </a:r>
            <a:r>
              <a:rPr lang="en-US" altLang="ja-JP" dirty="0">
                <a:solidFill>
                  <a:schemeClr val="tx1"/>
                </a:solidFill>
              </a:rPr>
              <a:t>.</a:t>
            </a:r>
            <a:endParaRPr lang="ja-JP" altLang="en-US" dirty="0">
              <a:solidFill>
                <a:schemeClr val="tx1"/>
              </a:solidFill>
            </a:endParaRPr>
          </a:p>
        </p:txBody>
      </p:sp>
      <p:sp>
        <p:nvSpPr>
          <p:cNvPr id="19" name="テキスト プレースホルダー 18">
            <a:extLst>
              <a:ext uri="{FF2B5EF4-FFF2-40B4-BE49-F238E27FC236}">
                <a16:creationId xmlns:a16="http://schemas.microsoft.com/office/drawing/2014/main" id="{52030FEE-9D4E-52FB-54C0-E5F90B064B3A}"/>
              </a:ext>
            </a:extLst>
          </p:cNvPr>
          <p:cNvSpPr>
            <a:spLocks noGrp="1"/>
          </p:cNvSpPr>
          <p:nvPr>
            <p:ph type="body" sz="quarter" idx="23"/>
          </p:nvPr>
        </p:nvSpPr>
        <p:spPr>
          <a:xfrm>
            <a:off x="559029" y="3083496"/>
            <a:ext cx="1203096" cy="864000"/>
          </a:xfrm>
        </p:spPr>
        <p:txBody>
          <a:bodyPr>
            <a:normAutofit/>
          </a:bodyPr>
          <a:lstStyle/>
          <a:p>
            <a:r>
              <a:rPr lang="ja-JP" altLang="en-US" dirty="0"/>
              <a:t>ー</a:t>
            </a:r>
          </a:p>
        </p:txBody>
      </p:sp>
      <p:pic>
        <p:nvPicPr>
          <p:cNvPr id="2" name="4">
            <a:hlinkClick r:id="" action="ppaction://media"/>
            <a:extLst>
              <a:ext uri="{FF2B5EF4-FFF2-40B4-BE49-F238E27FC236}">
                <a16:creationId xmlns:a16="http://schemas.microsoft.com/office/drawing/2014/main" id="{D60D96FC-BC32-8403-A678-DC6AB44BFEB1}"/>
              </a:ext>
            </a:extLst>
          </p:cNvPr>
          <p:cNvPicPr>
            <a:picLocks noGrp="1" noChangeAspect="1"/>
          </p:cNvPicPr>
          <p:nvPr>
            <p:ph type="media" sz="quarter" idx="13"/>
            <a:audioFile r:link="rId2"/>
            <p:extLst>
              <p:ext uri="{DAA4B4D4-6D71-4841-9C94-3DE7FCFB9230}">
                <p14:media xmlns:p14="http://schemas.microsoft.com/office/powerpoint/2010/main" r:embed="rId1"/>
              </p:ext>
            </p:extLst>
          </p:nvPr>
        </p:nvPicPr>
        <p:blipFill>
          <a:blip r:embed="rId7"/>
          <a:stretch>
            <a:fillRect/>
          </a:stretch>
        </p:blipFill>
        <p:spPr>
          <a:xfrm>
            <a:off x="559029" y="1457595"/>
            <a:ext cx="486000" cy="486000"/>
          </a:xfrm>
        </p:spPr>
      </p:pic>
      <p:pic>
        <p:nvPicPr>
          <p:cNvPr id="3" name="4a">
            <a:hlinkClick r:id="" action="ppaction://media"/>
            <a:extLst>
              <a:ext uri="{FF2B5EF4-FFF2-40B4-BE49-F238E27FC236}">
                <a16:creationId xmlns:a16="http://schemas.microsoft.com/office/drawing/2014/main" id="{AE16843B-F702-D2B7-38A1-6BA72447809A}"/>
              </a:ext>
            </a:extLst>
          </p:cNvPr>
          <p:cNvPicPr>
            <a:picLocks noGrp="1" noChangeAspect="1"/>
          </p:cNvPicPr>
          <p:nvPr>
            <p:ph type="media" sz="quarter" idx="16"/>
            <a:audioFile r:link="rId4"/>
            <p:extLst>
              <p:ext uri="{DAA4B4D4-6D71-4841-9C94-3DE7FCFB9230}">
                <p14:media xmlns:p14="http://schemas.microsoft.com/office/powerpoint/2010/main" r:embed="rId3"/>
              </p:ext>
            </p:extLst>
          </p:nvPr>
        </p:nvPicPr>
        <p:blipFill>
          <a:blip r:embed="rId7"/>
          <a:stretch>
            <a:fillRect/>
          </a:stretch>
        </p:blipFill>
        <p:spPr>
          <a:xfrm>
            <a:off x="559029" y="3852938"/>
            <a:ext cx="486000" cy="486000"/>
          </a:xfrm>
        </p:spPr>
      </p:pic>
      <p:sp>
        <p:nvSpPr>
          <p:cNvPr id="4" name="テキスト プレースホルダー 3">
            <a:extLst>
              <a:ext uri="{FF2B5EF4-FFF2-40B4-BE49-F238E27FC236}">
                <a16:creationId xmlns:a16="http://schemas.microsoft.com/office/drawing/2014/main" id="{3DCEC7BD-C441-FBBE-1A9E-9FF3DF6C402B}"/>
              </a:ext>
            </a:extLst>
          </p:cNvPr>
          <p:cNvSpPr>
            <a:spLocks noGrp="1"/>
          </p:cNvSpPr>
          <p:nvPr>
            <p:ph type="body" sz="quarter" idx="17"/>
          </p:nvPr>
        </p:nvSpPr>
        <p:spPr>
          <a:xfrm>
            <a:off x="1762125" y="560388"/>
            <a:ext cx="10102850" cy="936000"/>
          </a:xfrm>
        </p:spPr>
        <p:txBody>
          <a:bodyPr/>
          <a:lstStyle/>
          <a:p>
            <a:r>
              <a:rPr lang="en-US" altLang="ja-JP" dirty="0"/>
              <a:t>Why is Mai surprised?</a:t>
            </a:r>
            <a:endParaRPr lang="ja-JP" altLang="en-US" dirty="0"/>
          </a:p>
        </p:txBody>
      </p:sp>
      <p:sp>
        <p:nvSpPr>
          <p:cNvPr id="28" name="テキスト プレースホルダー 27">
            <a:extLst>
              <a:ext uri="{FF2B5EF4-FFF2-40B4-BE49-F238E27FC236}">
                <a16:creationId xmlns:a16="http://schemas.microsoft.com/office/drawing/2014/main" id="{BCCA22EB-9245-489D-EC62-B6361294F039}"/>
              </a:ext>
            </a:extLst>
          </p:cNvPr>
          <p:cNvSpPr>
            <a:spLocks noGrp="1"/>
          </p:cNvSpPr>
          <p:nvPr>
            <p:ph type="body" sz="quarter" idx="18"/>
          </p:nvPr>
        </p:nvSpPr>
        <p:spPr>
          <a:xfrm>
            <a:off x="1762125" y="1641811"/>
            <a:ext cx="10102850" cy="720000"/>
          </a:xfrm>
        </p:spPr>
        <p:txBody>
          <a:bodyPr/>
          <a:lstStyle/>
          <a:p>
            <a:r>
              <a:rPr lang="ja-JP" altLang="en-US" dirty="0"/>
              <a:t>なぜ麻衣は驚いているのですか。</a:t>
            </a:r>
          </a:p>
        </p:txBody>
      </p:sp>
      <p:sp>
        <p:nvSpPr>
          <p:cNvPr id="29" name="テキスト プレースホルダー 28">
            <a:extLst>
              <a:ext uri="{FF2B5EF4-FFF2-40B4-BE49-F238E27FC236}">
                <a16:creationId xmlns:a16="http://schemas.microsoft.com/office/drawing/2014/main" id="{241BD50A-4C24-5B7F-EB41-E3CB1AA1C4ED}"/>
              </a:ext>
            </a:extLst>
          </p:cNvPr>
          <p:cNvSpPr>
            <a:spLocks noGrp="1"/>
          </p:cNvSpPr>
          <p:nvPr>
            <p:ph type="body" sz="quarter" idx="20"/>
          </p:nvPr>
        </p:nvSpPr>
        <p:spPr>
          <a:xfrm>
            <a:off x="1762125" y="4902264"/>
            <a:ext cx="10102850" cy="1066945"/>
          </a:xfrm>
        </p:spPr>
        <p:txBody>
          <a:bodyPr/>
          <a:lstStyle/>
          <a:p>
            <a:r>
              <a:rPr lang="ja-JP" altLang="en-US" dirty="0"/>
              <a:t>なぜなら彼女は女性がハンドルを握っていないのを見た</a:t>
            </a:r>
            <a:br>
              <a:rPr lang="en-US" altLang="ja-JP" dirty="0"/>
            </a:br>
            <a:r>
              <a:rPr lang="ja-JP" altLang="en-US" dirty="0"/>
              <a:t>からです。</a:t>
            </a:r>
          </a:p>
        </p:txBody>
      </p:sp>
      <p:sp>
        <p:nvSpPr>
          <p:cNvPr id="9" name="テキスト プレースホルダー 8">
            <a:extLst>
              <a:ext uri="{FF2B5EF4-FFF2-40B4-BE49-F238E27FC236}">
                <a16:creationId xmlns:a16="http://schemas.microsoft.com/office/drawing/2014/main" id="{CAA8FB7E-0D24-FD3E-7222-067937E39E43}"/>
              </a:ext>
            </a:extLst>
          </p:cNvPr>
          <p:cNvSpPr>
            <a:spLocks noGrp="1"/>
          </p:cNvSpPr>
          <p:nvPr>
            <p:ph type="body" sz="quarter" idx="22"/>
          </p:nvPr>
        </p:nvSpPr>
        <p:spPr>
          <a:xfrm>
            <a:off x="951167" y="570438"/>
            <a:ext cx="747159" cy="720000"/>
          </a:xfrm>
        </p:spPr>
        <p:txBody>
          <a:bodyPr/>
          <a:lstStyle/>
          <a:p>
            <a:r>
              <a:rPr lang="en-US" altLang="ja-JP" dirty="0"/>
              <a:t>4</a:t>
            </a:r>
            <a:endParaRPr lang="ja-JP" altLang="en-US" dirty="0"/>
          </a:p>
        </p:txBody>
      </p:sp>
      <p:sp>
        <p:nvSpPr>
          <p:cNvPr id="5" name="テキスト ボックス 4">
            <a:extLst>
              <a:ext uri="{FF2B5EF4-FFF2-40B4-BE49-F238E27FC236}">
                <a16:creationId xmlns:a16="http://schemas.microsoft.com/office/drawing/2014/main" id="{D7674DF3-7775-8BC2-214D-0A7B122AFBC7}"/>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992133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713"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fade">
                                      <p:cBhvr>
                                        <p:cTn id="11" dur="500"/>
                                        <p:tgtEl>
                                          <p:spTgt spid="92"/>
                                        </p:tgtEl>
                                      </p:cBhvr>
                                    </p:animEffect>
                                  </p:childTnLst>
                                </p:cTn>
                              </p:par>
                            </p:childTnLst>
                          </p:cTn>
                        </p:par>
                        <p:par>
                          <p:cTn id="12" fill="hold">
                            <p:stCondLst>
                              <p:cond delay="500"/>
                            </p:stCondLst>
                            <p:childTnLst>
                              <p:par>
                                <p:cTn id="13" presetID="1" presetClass="mediacall" presetSubtype="0" fill="hold" nodeType="afterEffect">
                                  <p:stCondLst>
                                    <p:cond delay="0"/>
                                  </p:stCondLst>
                                  <p:childTnLst>
                                    <p:cmd type="call" cmd="playFrom(0.0)">
                                      <p:cBhvr>
                                        <p:cTn id="14" dur="6582" fill="hold"/>
                                        <p:tgtEl>
                                          <p:spTgt spid="3"/>
                                        </p:tgtEl>
                                      </p:cBhvr>
                                    </p:cmd>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2"/>
                </p:tgtEl>
              </p:cMediaNode>
            </p:audio>
            <p:audio>
              <p:cMediaNode vol="80000">
                <p:cTn id="24" fill="hold" display="0">
                  <p:stCondLst>
                    <p:cond delay="indefinite"/>
                  </p:stCondLst>
                  <p:endCondLst>
                    <p:cond evt="onStopAudio" delay="0">
                      <p:tgtEl>
                        <p:sldTgt/>
                      </p:tgtEl>
                    </p:cond>
                  </p:endCondLst>
                </p:cTn>
                <p:tgtEl>
                  <p:spTgt spid="3"/>
                </p:tgtEl>
              </p:cMediaNode>
            </p:audio>
          </p:childTnLst>
        </p:cTn>
      </p:par>
    </p:tnLst>
    <p:bldLst>
      <p:bldP spid="92" grpId="0" animBg="1"/>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44392CF-9E86-DCA2-DE10-9DBDA6AED61F}"/>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495926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2B5FA5A-74C2-2415-6147-05F881AD6054}"/>
              </a:ext>
            </a:extLst>
          </p:cNvPr>
          <p:cNvSpPr>
            <a:spLocks noGrp="1"/>
          </p:cNvSpPr>
          <p:nvPr>
            <p:ph type="body" sz="quarter" idx="10"/>
          </p:nvPr>
        </p:nvSpPr>
        <p:spPr/>
        <p:txBody>
          <a:bodyPr>
            <a:normAutofit/>
          </a:bodyPr>
          <a:lstStyle/>
          <a:p>
            <a:r>
              <a:rPr lang="en-US" altLang="ja-JP" dirty="0"/>
              <a:t>M:</a:t>
            </a:r>
            <a:endParaRPr lang="ja-JP" altLang="en-US" dirty="0"/>
          </a:p>
        </p:txBody>
      </p:sp>
      <p:sp>
        <p:nvSpPr>
          <p:cNvPr id="5" name="テキスト プレースホルダー 4">
            <a:extLst>
              <a:ext uri="{FF2B5EF4-FFF2-40B4-BE49-F238E27FC236}">
                <a16:creationId xmlns:a16="http://schemas.microsoft.com/office/drawing/2014/main" id="{4A67CF39-1266-B75A-B9BF-9793B9C188C6}"/>
              </a:ext>
            </a:extLst>
          </p:cNvPr>
          <p:cNvSpPr>
            <a:spLocks noGrp="1"/>
          </p:cNvSpPr>
          <p:nvPr>
            <p:ph type="body" sz="quarter" idx="11"/>
          </p:nvPr>
        </p:nvSpPr>
        <p:spPr/>
        <p:txBody>
          <a:bodyPr>
            <a:normAutofit/>
          </a:bodyPr>
          <a:lstStyle/>
          <a:p>
            <a:r>
              <a:rPr lang="en-US" altLang="ja-JP" dirty="0"/>
              <a:t>Look!  </a:t>
            </a:r>
            <a:endParaRPr lang="ja-JP" altLang="ja-JP" dirty="0"/>
          </a:p>
        </p:txBody>
      </p:sp>
      <p:sp>
        <p:nvSpPr>
          <p:cNvPr id="34" name="テキスト プレースホルダー 33">
            <a:extLst>
              <a:ext uri="{FF2B5EF4-FFF2-40B4-BE49-F238E27FC236}">
                <a16:creationId xmlns:a16="http://schemas.microsoft.com/office/drawing/2014/main" id="{2B1C3048-A501-A347-7F51-C318F19DC47C}"/>
              </a:ext>
            </a:extLst>
          </p:cNvPr>
          <p:cNvSpPr>
            <a:spLocks noGrp="1"/>
          </p:cNvSpPr>
          <p:nvPr>
            <p:ph type="body" sz="quarter" idx="13"/>
          </p:nvPr>
        </p:nvSpPr>
        <p:spPr>
          <a:xfrm>
            <a:off x="1063255" y="1286284"/>
            <a:ext cx="10972744" cy="720000"/>
          </a:xfrm>
        </p:spPr>
        <p:txBody>
          <a:bodyPr>
            <a:normAutofit/>
          </a:bodyPr>
          <a:lstStyle/>
          <a:p>
            <a:r>
              <a:rPr lang="ja-JP" altLang="en-US" dirty="0"/>
              <a:t>見て！　</a:t>
            </a:r>
          </a:p>
        </p:txBody>
      </p:sp>
      <p:sp>
        <p:nvSpPr>
          <p:cNvPr id="40" name="テキスト プレースホルダー 39">
            <a:extLst>
              <a:ext uri="{FF2B5EF4-FFF2-40B4-BE49-F238E27FC236}">
                <a16:creationId xmlns:a16="http://schemas.microsoft.com/office/drawing/2014/main" id="{8AB28186-3C05-91BC-A3D8-0E3798796EF0}"/>
              </a:ext>
            </a:extLst>
          </p:cNvPr>
          <p:cNvSpPr>
            <a:spLocks noGrp="1"/>
          </p:cNvSpPr>
          <p:nvPr>
            <p:ph type="body" sz="quarter" idx="14"/>
          </p:nvPr>
        </p:nvSpPr>
        <p:spPr/>
        <p:txBody>
          <a:bodyPr/>
          <a:lstStyle/>
          <a:p>
            <a:r>
              <a:rPr lang="ja-JP" altLang="en-US" dirty="0"/>
              <a:t>あの女性はハンドルを握っていないよ。</a:t>
            </a:r>
          </a:p>
        </p:txBody>
      </p:sp>
      <p:sp>
        <p:nvSpPr>
          <p:cNvPr id="41" name="テキスト プレースホルダー 40">
            <a:extLst>
              <a:ext uri="{FF2B5EF4-FFF2-40B4-BE49-F238E27FC236}">
                <a16:creationId xmlns:a16="http://schemas.microsoft.com/office/drawing/2014/main" id="{E69C2831-DDEC-2D78-BE53-E3E5BFEF0138}"/>
              </a:ext>
            </a:extLst>
          </p:cNvPr>
          <p:cNvSpPr>
            <a:spLocks noGrp="1"/>
          </p:cNvSpPr>
          <p:nvPr>
            <p:ph type="body" sz="quarter" idx="17"/>
          </p:nvPr>
        </p:nvSpPr>
        <p:spPr>
          <a:xfrm>
            <a:off x="1063255" y="1994978"/>
            <a:ext cx="10972744" cy="1373372"/>
          </a:xfrm>
        </p:spPr>
        <p:txBody>
          <a:bodyPr>
            <a:normAutofit lnSpcReduction="10000"/>
          </a:bodyPr>
          <a:lstStyle/>
          <a:p>
            <a:r>
              <a:rPr lang="en-US" altLang="ja-JP" dirty="0"/>
              <a:t>That woman isn’t holding the steering wheel.</a:t>
            </a:r>
            <a:endParaRPr lang="ja-JP" altLang="en-US" dirty="0"/>
          </a:p>
        </p:txBody>
      </p:sp>
      <p:pic>
        <p:nvPicPr>
          <p:cNvPr id="2" name="1">
            <a:hlinkClick r:id="" action="ppaction://media"/>
            <a:extLst>
              <a:ext uri="{FF2B5EF4-FFF2-40B4-BE49-F238E27FC236}">
                <a16:creationId xmlns:a16="http://schemas.microsoft.com/office/drawing/2014/main" id="{38EF720E-6174-BC43-B887-AB18229F0290}"/>
              </a:ext>
            </a:extLst>
          </p:cNvPr>
          <p:cNvPicPr>
            <a:picLocks noGrp="1" noChangeAspect="1"/>
          </p:cNvPicPr>
          <p:nvPr>
            <p:ph type="media" sz="quarter" idx="20"/>
            <a:audioFile r:link="rId2"/>
            <p:extLst>
              <p:ext uri="{DAA4B4D4-6D71-4841-9C94-3DE7FCFB9230}">
                <p14:media xmlns:p14="http://schemas.microsoft.com/office/powerpoint/2010/main" r:embed="rId1"/>
              </p:ext>
            </p:extLst>
          </p:nvPr>
        </p:nvPicPr>
        <p:blipFill>
          <a:blip r:embed="rId9"/>
          <a:stretch>
            <a:fillRect/>
          </a:stretch>
        </p:blipFill>
        <p:spPr>
          <a:xfrm>
            <a:off x="398463" y="1311275"/>
            <a:ext cx="487362" cy="487363"/>
          </a:xfrm>
        </p:spPr>
      </p:pic>
      <p:pic>
        <p:nvPicPr>
          <p:cNvPr id="3" name="2">
            <a:hlinkClick r:id="" action="ppaction://media"/>
            <a:extLst>
              <a:ext uri="{FF2B5EF4-FFF2-40B4-BE49-F238E27FC236}">
                <a16:creationId xmlns:a16="http://schemas.microsoft.com/office/drawing/2014/main" id="{D6A1D617-5F21-B946-0BE4-231E74744486}"/>
              </a:ext>
            </a:extLst>
          </p:cNvPr>
          <p:cNvPicPr>
            <a:picLocks noGrp="1" noChangeAspect="1"/>
          </p:cNvPicPr>
          <p:nvPr>
            <p:ph type="media" sz="quarter" idx="21"/>
            <a:audioFile r:link="rId4"/>
            <p:extLst>
              <p:ext uri="{DAA4B4D4-6D71-4841-9C94-3DE7FCFB9230}">
                <p14:media xmlns:p14="http://schemas.microsoft.com/office/powerpoint/2010/main" r:embed="rId3"/>
              </p:ext>
            </p:extLst>
          </p:nvPr>
        </p:nvPicPr>
        <p:blipFill>
          <a:blip r:embed="rId9"/>
          <a:stretch>
            <a:fillRect/>
          </a:stretch>
        </p:blipFill>
        <p:spPr>
          <a:xfrm>
            <a:off x="398463" y="2543175"/>
            <a:ext cx="487362" cy="487363"/>
          </a:xfrm>
        </p:spPr>
      </p:pic>
      <p:sp>
        <p:nvSpPr>
          <p:cNvPr id="74" name="テキスト プレースホルダー 73">
            <a:extLst>
              <a:ext uri="{FF2B5EF4-FFF2-40B4-BE49-F238E27FC236}">
                <a16:creationId xmlns:a16="http://schemas.microsoft.com/office/drawing/2014/main" id="{7CD21074-628D-9EAD-74AA-7E6ACFD64F65}"/>
              </a:ext>
            </a:extLst>
          </p:cNvPr>
          <p:cNvSpPr>
            <a:spLocks noGrp="1"/>
          </p:cNvSpPr>
          <p:nvPr>
            <p:ph type="body" sz="quarter" idx="22"/>
          </p:nvPr>
        </p:nvSpPr>
        <p:spPr>
          <a:xfrm>
            <a:off x="1063255" y="4913973"/>
            <a:ext cx="10972744" cy="720000"/>
          </a:xfrm>
        </p:spPr>
        <p:txBody>
          <a:bodyPr/>
          <a:lstStyle/>
          <a:p>
            <a:r>
              <a:rPr lang="ja-JP" altLang="en-US" dirty="0"/>
              <a:t>ハンドルがひとりでに動いているよ。</a:t>
            </a:r>
          </a:p>
        </p:txBody>
      </p:sp>
      <p:sp>
        <p:nvSpPr>
          <p:cNvPr id="75" name="テキスト プレースホルダー 74">
            <a:extLst>
              <a:ext uri="{FF2B5EF4-FFF2-40B4-BE49-F238E27FC236}">
                <a16:creationId xmlns:a16="http://schemas.microsoft.com/office/drawing/2014/main" id="{D1490B82-03D7-C876-8DA5-C37D82C6B7A3}"/>
              </a:ext>
            </a:extLst>
          </p:cNvPr>
          <p:cNvSpPr>
            <a:spLocks noGrp="1"/>
          </p:cNvSpPr>
          <p:nvPr>
            <p:ph type="body" sz="quarter" idx="23"/>
          </p:nvPr>
        </p:nvSpPr>
        <p:spPr/>
        <p:txBody>
          <a:bodyPr/>
          <a:lstStyle/>
          <a:p>
            <a:r>
              <a:rPr lang="en-US" altLang="ja-JP" dirty="0"/>
              <a:t>The wheel is moving by itself.</a:t>
            </a:r>
            <a:endParaRPr lang="ja-JP" altLang="en-US" dirty="0"/>
          </a:p>
        </p:txBody>
      </p:sp>
      <p:pic>
        <p:nvPicPr>
          <p:cNvPr id="9" name="3">
            <a:hlinkClick r:id="" action="ppaction://media"/>
            <a:extLst>
              <a:ext uri="{FF2B5EF4-FFF2-40B4-BE49-F238E27FC236}">
                <a16:creationId xmlns:a16="http://schemas.microsoft.com/office/drawing/2014/main" id="{3953C52E-ADFD-0F29-8D71-29682A64E566}"/>
              </a:ext>
            </a:extLst>
          </p:cNvPr>
          <p:cNvPicPr>
            <a:picLocks noGrp="1" noChangeAspect="1"/>
          </p:cNvPicPr>
          <p:nvPr>
            <p:ph type="media" sz="quarter" idx="24"/>
            <a:audioFile r:link="rId6"/>
            <p:extLst>
              <p:ext uri="{DAA4B4D4-6D71-4841-9C94-3DE7FCFB9230}">
                <p14:media xmlns:p14="http://schemas.microsoft.com/office/powerpoint/2010/main" r:embed="rId5"/>
              </p:ext>
            </p:extLst>
          </p:nvPr>
        </p:nvPicPr>
        <p:blipFill>
          <a:blip r:embed="rId9"/>
          <a:stretch>
            <a:fillRect/>
          </a:stretch>
        </p:blipFill>
        <p:spPr>
          <a:xfrm>
            <a:off x="398463" y="4330700"/>
            <a:ext cx="487362" cy="487363"/>
          </a:xfrm>
        </p:spPr>
      </p:pic>
      <p:sp>
        <p:nvSpPr>
          <p:cNvPr id="6" name="テキスト ボックス 5">
            <a:extLst>
              <a:ext uri="{FF2B5EF4-FFF2-40B4-BE49-F238E27FC236}">
                <a16:creationId xmlns:a16="http://schemas.microsoft.com/office/drawing/2014/main" id="{0FE34735-4AAD-39D6-4A69-EC84DD4D39BB}"/>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450474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par>
                          <p:cTn id="11" fill="hold">
                            <p:stCondLst>
                              <p:cond delay="500"/>
                            </p:stCondLst>
                            <p:childTnLst>
                              <p:par>
                                <p:cTn id="12" presetID="1" presetClass="mediacall" presetSubtype="0" fill="hold" nodeType="afterEffect">
                                  <p:stCondLst>
                                    <p:cond delay="0"/>
                                  </p:stCondLst>
                                  <p:childTnLst>
                                    <p:cmd type="call" cmd="playFrom(0.0)">
                                      <p:cBhvr>
                                        <p:cTn id="13" dur="1776" fill="hold"/>
                                        <p:tgtEl>
                                          <p:spTgt spid="2"/>
                                        </p:tgtEl>
                                      </p:cBhvr>
                                    </p:cmd>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4">
                                            <p:txEl>
                                              <p:pRg st="0" end="0"/>
                                            </p:txEl>
                                          </p:spTgt>
                                        </p:tgtEl>
                                        <p:attrNameLst>
                                          <p:attrName>style.visibility</p:attrName>
                                        </p:attrNameLst>
                                      </p:cBhvr>
                                      <p:to>
                                        <p:strVal val="visible"/>
                                      </p:to>
                                    </p:set>
                                    <p:animEffect transition="in" filter="fade">
                                      <p:cBhvr>
                                        <p:cTn id="18" dur="500"/>
                                        <p:tgtEl>
                                          <p:spTgt spid="3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1">
                                            <p:txEl>
                                              <p:pRg st="0" end="0"/>
                                            </p:txEl>
                                          </p:spTgt>
                                        </p:tgtEl>
                                        <p:attrNameLst>
                                          <p:attrName>style.visibility</p:attrName>
                                        </p:attrNameLst>
                                      </p:cBhvr>
                                      <p:to>
                                        <p:strVal val="visible"/>
                                      </p:to>
                                    </p:set>
                                    <p:animEffect transition="in" filter="fade">
                                      <p:cBhvr>
                                        <p:cTn id="23" dur="500"/>
                                        <p:tgtEl>
                                          <p:spTgt spid="41">
                                            <p:txEl>
                                              <p:pRg st="0" end="0"/>
                                            </p:txEl>
                                          </p:spTgt>
                                        </p:tgtEl>
                                      </p:cBhvr>
                                    </p:animEffect>
                                  </p:childTnLst>
                                </p:cTn>
                              </p:par>
                            </p:childTnLst>
                          </p:cTn>
                        </p:par>
                        <p:par>
                          <p:cTn id="24" fill="hold">
                            <p:stCondLst>
                              <p:cond delay="500"/>
                            </p:stCondLst>
                            <p:childTnLst>
                              <p:par>
                                <p:cTn id="25" presetID="1" presetClass="mediacall" presetSubtype="0" fill="hold" nodeType="afterEffect">
                                  <p:stCondLst>
                                    <p:cond delay="0"/>
                                  </p:stCondLst>
                                  <p:childTnLst>
                                    <p:cmd type="call" cmd="playFrom(0.0)">
                                      <p:cBhvr>
                                        <p:cTn id="26" dur="3892" fill="hold"/>
                                        <p:tgtEl>
                                          <p:spTgt spid="3"/>
                                        </p:tgtEl>
                                      </p:cBhvr>
                                    </p:cmd>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0">
                                            <p:txEl>
                                              <p:pRg st="0" end="0"/>
                                            </p:txEl>
                                          </p:spTgt>
                                        </p:tgtEl>
                                        <p:attrNameLst>
                                          <p:attrName>style.visibility</p:attrName>
                                        </p:attrNameLst>
                                      </p:cBhvr>
                                      <p:to>
                                        <p:strVal val="visible"/>
                                      </p:to>
                                    </p:set>
                                    <p:animEffect transition="in" filter="fade">
                                      <p:cBhvr>
                                        <p:cTn id="31" dur="500"/>
                                        <p:tgtEl>
                                          <p:spTgt spid="40">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5">
                                            <p:txEl>
                                              <p:pRg st="0" end="0"/>
                                            </p:txEl>
                                          </p:spTgt>
                                        </p:tgtEl>
                                        <p:attrNameLst>
                                          <p:attrName>style.visibility</p:attrName>
                                        </p:attrNameLst>
                                      </p:cBhvr>
                                      <p:to>
                                        <p:strVal val="visible"/>
                                      </p:to>
                                    </p:set>
                                    <p:animEffect transition="in" filter="fade">
                                      <p:cBhvr>
                                        <p:cTn id="36" dur="500"/>
                                        <p:tgtEl>
                                          <p:spTgt spid="75">
                                            <p:txEl>
                                              <p:pRg st="0" end="0"/>
                                            </p:txEl>
                                          </p:spTgt>
                                        </p:tgtEl>
                                      </p:cBhvr>
                                    </p:animEffect>
                                  </p:childTnLst>
                                </p:cTn>
                              </p:par>
                            </p:childTnLst>
                          </p:cTn>
                        </p:par>
                        <p:par>
                          <p:cTn id="37" fill="hold">
                            <p:stCondLst>
                              <p:cond delay="500"/>
                            </p:stCondLst>
                            <p:childTnLst>
                              <p:par>
                                <p:cTn id="38" presetID="1" presetClass="mediacall" presetSubtype="0" fill="hold" nodeType="afterEffect">
                                  <p:stCondLst>
                                    <p:cond delay="0"/>
                                  </p:stCondLst>
                                  <p:childTnLst>
                                    <p:cmd type="call" cmd="playFrom(0.0)">
                                      <p:cBhvr>
                                        <p:cTn id="39" dur="3657" fill="hold"/>
                                        <p:tgtEl>
                                          <p:spTgt spid="9"/>
                                        </p:tgtEl>
                                      </p:cBhvr>
                                    </p:cmd>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74">
                                            <p:txEl>
                                              <p:pRg st="0" end="0"/>
                                            </p:txEl>
                                          </p:spTgt>
                                        </p:tgtEl>
                                        <p:attrNameLst>
                                          <p:attrName>style.visibility</p:attrName>
                                        </p:attrNameLst>
                                      </p:cBhvr>
                                      <p:to>
                                        <p:strVal val="visible"/>
                                      </p:to>
                                    </p:set>
                                    <p:animEffect transition="in" filter="fade">
                                      <p:cBhvr>
                                        <p:cTn id="44" dur="500"/>
                                        <p:tgtEl>
                                          <p:spTgt spid="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5" fill="hold" display="0">
                  <p:stCondLst>
                    <p:cond delay="indefinite"/>
                  </p:stCondLst>
                  <p:endCondLst>
                    <p:cond evt="onStopAudio" delay="0">
                      <p:tgtEl>
                        <p:sldTgt/>
                      </p:tgtEl>
                    </p:cond>
                  </p:endCondLst>
                </p:cTn>
                <p:tgtEl>
                  <p:spTgt spid="2"/>
                </p:tgtEl>
              </p:cMediaNode>
            </p:audio>
            <p:audio>
              <p:cMediaNode vol="80000">
                <p:cTn id="46" fill="hold" display="0">
                  <p:stCondLst>
                    <p:cond delay="indefinite"/>
                  </p:stCondLst>
                  <p:endCondLst>
                    <p:cond evt="onStopAudio" delay="0">
                      <p:tgtEl>
                        <p:sldTgt/>
                      </p:tgtEl>
                    </p:cond>
                  </p:endCondLst>
                </p:cTn>
                <p:tgtEl>
                  <p:spTgt spid="3"/>
                </p:tgtEl>
              </p:cMediaNode>
            </p:audio>
            <p:audio>
              <p:cMediaNode vol="80000">
                <p:cTn id="47" fill="hold" display="0">
                  <p:stCondLst>
                    <p:cond delay="indefinite"/>
                  </p:stCondLst>
                  <p:endCondLst>
                    <p:cond evt="onStopAudio" delay="0">
                      <p:tgtEl>
                        <p:sldTgt/>
                      </p:tgtEl>
                    </p:cond>
                  </p:endCondLst>
                </p:cTn>
                <p:tgtEl>
                  <p:spTgt spid="9"/>
                </p:tgtEl>
              </p:cMediaNode>
            </p:audio>
          </p:childTnLst>
        </p:cTn>
      </p:par>
    </p:tnLst>
    <p:bldLst>
      <p:bldP spid="4" grpId="0" build="p"/>
      <p:bldP spid="5" grpId="0" build="p"/>
      <p:bldP spid="34" grpId="0" build="p"/>
      <p:bldP spid="40" grpId="0" build="p"/>
      <p:bldP spid="41" grpId="0" build="p"/>
      <p:bldP spid="74" grpId="0" build="p"/>
      <p:bldP spid="75"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62016544-7FBB-DDAD-8D74-CFBAD51D119F}"/>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230E4EFF-535D-5288-C7B7-718048B679B2}"/>
              </a:ext>
            </a:extLst>
          </p:cNvPr>
          <p:cNvSpPr>
            <a:spLocks noGrp="1"/>
          </p:cNvSpPr>
          <p:nvPr>
            <p:ph type="body" sz="quarter" idx="10"/>
          </p:nvPr>
        </p:nvSpPr>
        <p:spPr/>
        <p:txBody>
          <a:bodyPr>
            <a:normAutofit/>
          </a:bodyPr>
          <a:lstStyle/>
          <a:p>
            <a:r>
              <a:rPr lang="en-US" altLang="ja-JP" dirty="0"/>
              <a:t>D:</a:t>
            </a:r>
            <a:endParaRPr lang="ja-JP" altLang="en-US" dirty="0"/>
          </a:p>
        </p:txBody>
      </p:sp>
      <p:sp>
        <p:nvSpPr>
          <p:cNvPr id="5" name="テキスト プレースホルダー 4">
            <a:extLst>
              <a:ext uri="{FF2B5EF4-FFF2-40B4-BE49-F238E27FC236}">
                <a16:creationId xmlns:a16="http://schemas.microsoft.com/office/drawing/2014/main" id="{A6A2611C-E7A1-4659-E6C3-92192FCCD868}"/>
              </a:ext>
            </a:extLst>
          </p:cNvPr>
          <p:cNvSpPr>
            <a:spLocks noGrp="1"/>
          </p:cNvSpPr>
          <p:nvPr>
            <p:ph type="body" sz="quarter" idx="11"/>
          </p:nvPr>
        </p:nvSpPr>
        <p:spPr/>
        <p:txBody>
          <a:bodyPr>
            <a:normAutofit/>
          </a:bodyPr>
          <a:lstStyle/>
          <a:p>
            <a:r>
              <a:rPr lang="en-US" altLang="ja-JP" dirty="0"/>
              <a:t>Yeah, my dad has the same car.</a:t>
            </a:r>
            <a:endParaRPr lang="ja-JP" altLang="ja-JP" dirty="0"/>
          </a:p>
        </p:txBody>
      </p:sp>
      <p:sp>
        <p:nvSpPr>
          <p:cNvPr id="34" name="テキスト プレースホルダー 33">
            <a:extLst>
              <a:ext uri="{FF2B5EF4-FFF2-40B4-BE49-F238E27FC236}">
                <a16:creationId xmlns:a16="http://schemas.microsoft.com/office/drawing/2014/main" id="{C1580D64-CBB4-7655-F404-BE51626AFE0B}"/>
              </a:ext>
            </a:extLst>
          </p:cNvPr>
          <p:cNvSpPr>
            <a:spLocks noGrp="1"/>
          </p:cNvSpPr>
          <p:nvPr>
            <p:ph type="body" sz="quarter" idx="13"/>
          </p:nvPr>
        </p:nvSpPr>
        <p:spPr>
          <a:xfrm>
            <a:off x="1063255" y="1286281"/>
            <a:ext cx="10972744" cy="720000"/>
          </a:xfrm>
        </p:spPr>
        <p:txBody>
          <a:bodyPr>
            <a:normAutofit/>
          </a:bodyPr>
          <a:lstStyle/>
          <a:p>
            <a:r>
              <a:rPr lang="ja-JP" altLang="ja-JP" dirty="0"/>
              <a:t>うん、父も同じ車を持っているよ</a:t>
            </a:r>
            <a:r>
              <a:rPr lang="ja-JP" altLang="en-US" dirty="0"/>
              <a:t>。</a:t>
            </a:r>
          </a:p>
        </p:txBody>
      </p:sp>
      <p:sp>
        <p:nvSpPr>
          <p:cNvPr id="40" name="テキスト プレースホルダー 39">
            <a:extLst>
              <a:ext uri="{FF2B5EF4-FFF2-40B4-BE49-F238E27FC236}">
                <a16:creationId xmlns:a16="http://schemas.microsoft.com/office/drawing/2014/main" id="{4AD29C6B-2DAC-A822-8AFC-1E1C817DDF3D}"/>
              </a:ext>
            </a:extLst>
          </p:cNvPr>
          <p:cNvSpPr>
            <a:spLocks noGrp="1"/>
          </p:cNvSpPr>
          <p:nvPr>
            <p:ph type="body" sz="quarter" idx="14"/>
          </p:nvPr>
        </p:nvSpPr>
        <p:spPr>
          <a:xfrm>
            <a:off x="1063255" y="3151444"/>
            <a:ext cx="10972744" cy="720000"/>
          </a:xfrm>
        </p:spPr>
        <p:txBody>
          <a:bodyPr/>
          <a:lstStyle/>
          <a:p>
            <a:r>
              <a:rPr lang="ja-JP" altLang="ja-JP"/>
              <a:t>自動</a:t>
            </a:r>
            <a:r>
              <a:rPr lang="ja-JP" altLang="en-US"/>
              <a:t>駐車</a:t>
            </a:r>
            <a:r>
              <a:rPr lang="ja-JP" altLang="ja-JP"/>
              <a:t>機能</a:t>
            </a:r>
            <a:r>
              <a:rPr lang="ja-JP" altLang="ja-JP" dirty="0"/>
              <a:t>がついているんだ。</a:t>
            </a:r>
            <a:endParaRPr lang="ja-JP" altLang="en-US" dirty="0"/>
          </a:p>
        </p:txBody>
      </p:sp>
      <p:sp>
        <p:nvSpPr>
          <p:cNvPr id="41" name="テキスト プレースホルダー 40">
            <a:extLst>
              <a:ext uri="{FF2B5EF4-FFF2-40B4-BE49-F238E27FC236}">
                <a16:creationId xmlns:a16="http://schemas.microsoft.com/office/drawing/2014/main" id="{F2749E7B-2437-8DD4-6CB5-D47400D28F3A}"/>
              </a:ext>
            </a:extLst>
          </p:cNvPr>
          <p:cNvSpPr>
            <a:spLocks noGrp="1"/>
          </p:cNvSpPr>
          <p:nvPr>
            <p:ph type="body" sz="quarter" idx="17"/>
          </p:nvPr>
        </p:nvSpPr>
        <p:spPr/>
        <p:txBody>
          <a:bodyPr/>
          <a:lstStyle/>
          <a:p>
            <a:r>
              <a:rPr lang="en-US" altLang="ja-JP" dirty="0"/>
              <a:t>It has an automatic parking function. </a:t>
            </a:r>
            <a:endParaRPr lang="ja-JP" altLang="en-US" dirty="0"/>
          </a:p>
        </p:txBody>
      </p:sp>
      <p:pic>
        <p:nvPicPr>
          <p:cNvPr id="2" name="4">
            <a:hlinkClick r:id="" action="ppaction://media"/>
            <a:extLst>
              <a:ext uri="{FF2B5EF4-FFF2-40B4-BE49-F238E27FC236}">
                <a16:creationId xmlns:a16="http://schemas.microsoft.com/office/drawing/2014/main" id="{A7A86AE7-8597-38BF-A0EF-28CBA18801D7}"/>
              </a:ext>
            </a:extLst>
          </p:cNvPr>
          <p:cNvPicPr>
            <a:picLocks noGrp="1" noChangeAspect="1"/>
          </p:cNvPicPr>
          <p:nvPr>
            <p:ph type="media" sz="quarter" idx="20"/>
            <a:audioFile r:link="rId2"/>
            <p:extLst>
              <p:ext uri="{DAA4B4D4-6D71-4841-9C94-3DE7FCFB9230}">
                <p14:media xmlns:p14="http://schemas.microsoft.com/office/powerpoint/2010/main" r:embed="rId1"/>
              </p:ext>
            </p:extLst>
          </p:nvPr>
        </p:nvPicPr>
        <p:blipFill>
          <a:blip r:embed="rId9"/>
          <a:stretch>
            <a:fillRect/>
          </a:stretch>
        </p:blipFill>
        <p:spPr>
          <a:xfrm>
            <a:off x="398463" y="1311275"/>
            <a:ext cx="487362" cy="487363"/>
          </a:xfrm>
        </p:spPr>
      </p:pic>
      <p:sp>
        <p:nvSpPr>
          <p:cNvPr id="60" name="テキスト プレースホルダー 59">
            <a:extLst>
              <a:ext uri="{FF2B5EF4-FFF2-40B4-BE49-F238E27FC236}">
                <a16:creationId xmlns:a16="http://schemas.microsoft.com/office/drawing/2014/main" id="{2DE2CABB-80E8-79AC-0E93-C15AFADF2455}"/>
              </a:ext>
            </a:extLst>
          </p:cNvPr>
          <p:cNvSpPr>
            <a:spLocks noGrp="1"/>
          </p:cNvSpPr>
          <p:nvPr>
            <p:ph type="body" sz="quarter" idx="22"/>
          </p:nvPr>
        </p:nvSpPr>
        <p:spPr>
          <a:xfrm>
            <a:off x="1063255" y="5165902"/>
            <a:ext cx="10972744" cy="720000"/>
          </a:xfrm>
        </p:spPr>
        <p:txBody>
          <a:bodyPr/>
          <a:lstStyle/>
          <a:p>
            <a:r>
              <a:rPr lang="ja-JP" altLang="en-US" dirty="0"/>
              <a:t>彼は、それはとても便利だと言っているよ。</a:t>
            </a:r>
          </a:p>
        </p:txBody>
      </p:sp>
      <p:sp>
        <p:nvSpPr>
          <p:cNvPr id="61" name="テキスト プレースホルダー 60">
            <a:extLst>
              <a:ext uri="{FF2B5EF4-FFF2-40B4-BE49-F238E27FC236}">
                <a16:creationId xmlns:a16="http://schemas.microsoft.com/office/drawing/2014/main" id="{EE2CCD09-3EF7-9683-69C3-D3CD55386747}"/>
              </a:ext>
            </a:extLst>
          </p:cNvPr>
          <p:cNvSpPr>
            <a:spLocks noGrp="1"/>
          </p:cNvSpPr>
          <p:nvPr>
            <p:ph type="body" sz="quarter" idx="23"/>
          </p:nvPr>
        </p:nvSpPr>
        <p:spPr/>
        <p:txBody>
          <a:bodyPr/>
          <a:lstStyle/>
          <a:p>
            <a:r>
              <a:rPr lang="en-US" altLang="ja-JP" dirty="0"/>
              <a:t>He says it’s very convenient.</a:t>
            </a:r>
            <a:endParaRPr lang="ja-JP" altLang="en-US" dirty="0"/>
          </a:p>
        </p:txBody>
      </p:sp>
      <p:pic>
        <p:nvPicPr>
          <p:cNvPr id="11" name="5">
            <a:hlinkClick r:id="" action="ppaction://media"/>
            <a:extLst>
              <a:ext uri="{FF2B5EF4-FFF2-40B4-BE49-F238E27FC236}">
                <a16:creationId xmlns:a16="http://schemas.microsoft.com/office/drawing/2014/main" id="{A198CF9D-5520-ABD0-12FB-0FA5D5F1BE3E}"/>
              </a:ext>
            </a:extLst>
          </p:cNvPr>
          <p:cNvPicPr>
            <a:picLocks noGrp="1" noChangeAspect="1"/>
          </p:cNvPicPr>
          <p:nvPr>
            <p:ph type="media" sz="quarter" idx="21"/>
            <a:audioFile r:link="rId4"/>
            <p:extLst>
              <p:ext uri="{DAA4B4D4-6D71-4841-9C94-3DE7FCFB9230}">
                <p14:media xmlns:p14="http://schemas.microsoft.com/office/powerpoint/2010/main" r:embed="rId3"/>
              </p:ext>
            </p:extLst>
          </p:nvPr>
        </p:nvPicPr>
        <p:blipFill>
          <a:blip r:embed="rId9"/>
          <a:stretch>
            <a:fillRect/>
          </a:stretch>
        </p:blipFill>
        <p:spPr>
          <a:xfrm>
            <a:off x="398463" y="2543175"/>
            <a:ext cx="487362" cy="487363"/>
          </a:xfrm>
        </p:spPr>
      </p:pic>
      <p:pic>
        <p:nvPicPr>
          <p:cNvPr id="12" name="6">
            <a:hlinkClick r:id="" action="ppaction://media"/>
            <a:extLst>
              <a:ext uri="{FF2B5EF4-FFF2-40B4-BE49-F238E27FC236}">
                <a16:creationId xmlns:a16="http://schemas.microsoft.com/office/drawing/2014/main" id="{3A87B986-570A-2AB9-E12C-6221F08D7C53}"/>
              </a:ext>
            </a:extLst>
          </p:cNvPr>
          <p:cNvPicPr>
            <a:picLocks noGrp="1" noChangeAspect="1"/>
          </p:cNvPicPr>
          <p:nvPr>
            <p:ph type="media" sz="quarter" idx="24"/>
            <a:audioFile r:link="rId6"/>
            <p:extLst>
              <p:ext uri="{DAA4B4D4-6D71-4841-9C94-3DE7FCFB9230}">
                <p14:media xmlns:p14="http://schemas.microsoft.com/office/powerpoint/2010/main" r:embed="rId5"/>
              </p:ext>
            </p:extLst>
          </p:nvPr>
        </p:nvPicPr>
        <p:blipFill>
          <a:blip r:embed="rId9"/>
          <a:stretch>
            <a:fillRect/>
          </a:stretch>
        </p:blipFill>
        <p:spPr>
          <a:xfrm>
            <a:off x="398463" y="4330700"/>
            <a:ext cx="487362" cy="487363"/>
          </a:xfrm>
        </p:spPr>
      </p:pic>
      <p:sp>
        <p:nvSpPr>
          <p:cNvPr id="3" name="テキスト ボックス 2">
            <a:extLst>
              <a:ext uri="{FF2B5EF4-FFF2-40B4-BE49-F238E27FC236}">
                <a16:creationId xmlns:a16="http://schemas.microsoft.com/office/drawing/2014/main" id="{0390D649-3D0C-E462-9196-2D6A1115B3A6}"/>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720554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par>
                          <p:cTn id="11" fill="hold">
                            <p:stCondLst>
                              <p:cond delay="500"/>
                            </p:stCondLst>
                            <p:childTnLst>
                              <p:par>
                                <p:cTn id="12" presetID="1" presetClass="mediacall" presetSubtype="0" fill="hold" nodeType="afterEffect">
                                  <p:stCondLst>
                                    <p:cond delay="0"/>
                                  </p:stCondLst>
                                  <p:childTnLst>
                                    <p:cmd type="call" cmd="playFrom(0.0)">
                                      <p:cBhvr>
                                        <p:cTn id="13" dur="4284" fill="hold"/>
                                        <p:tgtEl>
                                          <p:spTgt spid="2"/>
                                        </p:tgtEl>
                                      </p:cBhvr>
                                    </p:cmd>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4">
                                            <p:txEl>
                                              <p:pRg st="0" end="0"/>
                                            </p:txEl>
                                          </p:spTgt>
                                        </p:tgtEl>
                                        <p:attrNameLst>
                                          <p:attrName>style.visibility</p:attrName>
                                        </p:attrNameLst>
                                      </p:cBhvr>
                                      <p:to>
                                        <p:strVal val="visible"/>
                                      </p:to>
                                    </p:set>
                                    <p:animEffect transition="in" filter="fade">
                                      <p:cBhvr>
                                        <p:cTn id="18" dur="500"/>
                                        <p:tgtEl>
                                          <p:spTgt spid="3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1">
                                            <p:txEl>
                                              <p:pRg st="0" end="0"/>
                                            </p:txEl>
                                          </p:spTgt>
                                        </p:tgtEl>
                                        <p:attrNameLst>
                                          <p:attrName>style.visibility</p:attrName>
                                        </p:attrNameLst>
                                      </p:cBhvr>
                                      <p:to>
                                        <p:strVal val="visible"/>
                                      </p:to>
                                    </p:set>
                                    <p:animEffect transition="in" filter="fade">
                                      <p:cBhvr>
                                        <p:cTn id="23" dur="500"/>
                                        <p:tgtEl>
                                          <p:spTgt spid="41">
                                            <p:txEl>
                                              <p:pRg st="0" end="0"/>
                                            </p:txEl>
                                          </p:spTgt>
                                        </p:tgtEl>
                                      </p:cBhvr>
                                    </p:animEffect>
                                  </p:childTnLst>
                                </p:cTn>
                              </p:par>
                            </p:childTnLst>
                          </p:cTn>
                        </p:par>
                        <p:par>
                          <p:cTn id="24" fill="hold">
                            <p:stCondLst>
                              <p:cond delay="500"/>
                            </p:stCondLst>
                            <p:childTnLst>
                              <p:par>
                                <p:cTn id="25" presetID="1" presetClass="mediacall" presetSubtype="0" fill="hold" nodeType="afterEffect">
                                  <p:stCondLst>
                                    <p:cond delay="0"/>
                                  </p:stCondLst>
                                  <p:childTnLst>
                                    <p:cmd type="call" cmd="playFrom(0.0)">
                                      <p:cBhvr>
                                        <p:cTn id="26" dur="3186" fill="hold"/>
                                        <p:tgtEl>
                                          <p:spTgt spid="11"/>
                                        </p:tgtEl>
                                      </p:cBhvr>
                                    </p:cmd>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0">
                                            <p:txEl>
                                              <p:pRg st="0" end="0"/>
                                            </p:txEl>
                                          </p:spTgt>
                                        </p:tgtEl>
                                        <p:attrNameLst>
                                          <p:attrName>style.visibility</p:attrName>
                                        </p:attrNameLst>
                                      </p:cBhvr>
                                      <p:to>
                                        <p:strVal val="visible"/>
                                      </p:to>
                                    </p:set>
                                    <p:animEffect transition="in" filter="fade">
                                      <p:cBhvr>
                                        <p:cTn id="31" dur="500"/>
                                        <p:tgtEl>
                                          <p:spTgt spid="40">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1">
                                            <p:txEl>
                                              <p:pRg st="0" end="0"/>
                                            </p:txEl>
                                          </p:spTgt>
                                        </p:tgtEl>
                                        <p:attrNameLst>
                                          <p:attrName>style.visibility</p:attrName>
                                        </p:attrNameLst>
                                      </p:cBhvr>
                                      <p:to>
                                        <p:strVal val="visible"/>
                                      </p:to>
                                    </p:set>
                                    <p:animEffect transition="in" filter="fade">
                                      <p:cBhvr>
                                        <p:cTn id="36" dur="500"/>
                                        <p:tgtEl>
                                          <p:spTgt spid="61">
                                            <p:txEl>
                                              <p:pRg st="0" end="0"/>
                                            </p:txEl>
                                          </p:spTgt>
                                        </p:tgtEl>
                                      </p:cBhvr>
                                    </p:animEffect>
                                  </p:childTnLst>
                                </p:cTn>
                              </p:par>
                            </p:childTnLst>
                          </p:cTn>
                        </p:par>
                        <p:par>
                          <p:cTn id="37" fill="hold">
                            <p:stCondLst>
                              <p:cond delay="500"/>
                            </p:stCondLst>
                            <p:childTnLst>
                              <p:par>
                                <p:cTn id="38" presetID="1" presetClass="mediacall" presetSubtype="0" fill="hold" nodeType="afterEffect">
                                  <p:stCondLst>
                                    <p:cond delay="0"/>
                                  </p:stCondLst>
                                  <p:childTnLst>
                                    <p:cmd type="call" cmd="playFrom(0.0)">
                                      <p:cBhvr>
                                        <p:cTn id="39" dur="2795" fill="hold"/>
                                        <p:tgtEl>
                                          <p:spTgt spid="12"/>
                                        </p:tgtEl>
                                      </p:cBhvr>
                                    </p:cmd>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60">
                                            <p:txEl>
                                              <p:pRg st="0" end="0"/>
                                            </p:txEl>
                                          </p:spTgt>
                                        </p:tgtEl>
                                        <p:attrNameLst>
                                          <p:attrName>style.visibility</p:attrName>
                                        </p:attrNameLst>
                                      </p:cBhvr>
                                      <p:to>
                                        <p:strVal val="visible"/>
                                      </p:to>
                                    </p:set>
                                    <p:animEffect transition="in" filter="fade">
                                      <p:cBhvr>
                                        <p:cTn id="44" dur="500"/>
                                        <p:tgtEl>
                                          <p:spTgt spid="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5" fill="hold" display="0">
                  <p:stCondLst>
                    <p:cond delay="indefinite"/>
                  </p:stCondLst>
                  <p:endCondLst>
                    <p:cond evt="onStopAudio" delay="0">
                      <p:tgtEl>
                        <p:sldTgt/>
                      </p:tgtEl>
                    </p:cond>
                  </p:endCondLst>
                </p:cTn>
                <p:tgtEl>
                  <p:spTgt spid="2"/>
                </p:tgtEl>
              </p:cMediaNode>
            </p:audio>
            <p:audio>
              <p:cMediaNode vol="80000">
                <p:cTn id="46" fill="hold" display="0">
                  <p:stCondLst>
                    <p:cond delay="indefinite"/>
                  </p:stCondLst>
                  <p:endCondLst>
                    <p:cond evt="onStopAudio" delay="0">
                      <p:tgtEl>
                        <p:sldTgt/>
                      </p:tgtEl>
                    </p:cond>
                  </p:endCondLst>
                </p:cTn>
                <p:tgtEl>
                  <p:spTgt spid="11"/>
                </p:tgtEl>
              </p:cMediaNode>
            </p:audio>
            <p:audio>
              <p:cMediaNode vol="80000">
                <p:cTn id="47" fill="hold" display="0">
                  <p:stCondLst>
                    <p:cond delay="indefinite"/>
                  </p:stCondLst>
                  <p:endCondLst>
                    <p:cond evt="onStopAudio" delay="0">
                      <p:tgtEl>
                        <p:sldTgt/>
                      </p:tgtEl>
                    </p:cond>
                  </p:endCondLst>
                </p:cTn>
                <p:tgtEl>
                  <p:spTgt spid="12"/>
                </p:tgtEl>
              </p:cMediaNode>
            </p:audio>
          </p:childTnLst>
        </p:cTn>
      </p:par>
    </p:tnLst>
    <p:bldLst>
      <p:bldP spid="4" grpId="0" build="p"/>
      <p:bldP spid="5" grpId="0" build="p"/>
      <p:bldP spid="34" grpId="0" build="p"/>
      <p:bldP spid="40" grpId="0" build="p"/>
      <p:bldP spid="41" grpId="0" build="p"/>
      <p:bldP spid="60" grpId="0" build="p"/>
      <p:bldP spid="61"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B0F2D1CE-5137-D0C2-1F58-9F469F2429E3}"/>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52FD509-BB4B-3A01-6CE7-39071A58AB08}"/>
              </a:ext>
            </a:extLst>
          </p:cNvPr>
          <p:cNvSpPr>
            <a:spLocks noGrp="1"/>
          </p:cNvSpPr>
          <p:nvPr>
            <p:ph type="body" sz="quarter" idx="10"/>
          </p:nvPr>
        </p:nvSpPr>
        <p:spPr/>
        <p:txBody>
          <a:bodyPr>
            <a:normAutofit/>
          </a:bodyPr>
          <a:lstStyle/>
          <a:p>
            <a:pPr algn="r"/>
            <a:r>
              <a:rPr lang="en-US" altLang="ja-JP" dirty="0"/>
              <a:t>M:</a:t>
            </a:r>
            <a:endParaRPr lang="ja-JP" altLang="en-US" dirty="0"/>
          </a:p>
        </p:txBody>
      </p:sp>
      <p:sp>
        <p:nvSpPr>
          <p:cNvPr id="5" name="テキスト プレースホルダー 4">
            <a:extLst>
              <a:ext uri="{FF2B5EF4-FFF2-40B4-BE49-F238E27FC236}">
                <a16:creationId xmlns:a16="http://schemas.microsoft.com/office/drawing/2014/main" id="{753BFDF1-B9EB-1B3E-609A-E6BA0A2824D8}"/>
              </a:ext>
            </a:extLst>
          </p:cNvPr>
          <p:cNvSpPr>
            <a:spLocks noGrp="1"/>
          </p:cNvSpPr>
          <p:nvPr>
            <p:ph type="body" sz="quarter" idx="11"/>
          </p:nvPr>
        </p:nvSpPr>
        <p:spPr/>
        <p:txBody>
          <a:bodyPr>
            <a:normAutofit/>
          </a:bodyPr>
          <a:lstStyle/>
          <a:p>
            <a:r>
              <a:rPr lang="en-US" altLang="ja-JP" dirty="0"/>
              <a:t>Isn’t it dangerous?</a:t>
            </a:r>
            <a:endParaRPr lang="ja-JP" altLang="ja-JP" dirty="0"/>
          </a:p>
        </p:txBody>
      </p:sp>
      <p:sp>
        <p:nvSpPr>
          <p:cNvPr id="34" name="テキスト プレースホルダー 33">
            <a:extLst>
              <a:ext uri="{FF2B5EF4-FFF2-40B4-BE49-F238E27FC236}">
                <a16:creationId xmlns:a16="http://schemas.microsoft.com/office/drawing/2014/main" id="{D6A118A4-6635-CA5E-233D-AA8B52C0021B}"/>
              </a:ext>
            </a:extLst>
          </p:cNvPr>
          <p:cNvSpPr>
            <a:spLocks noGrp="1"/>
          </p:cNvSpPr>
          <p:nvPr>
            <p:ph type="body" sz="quarter" idx="13"/>
          </p:nvPr>
        </p:nvSpPr>
        <p:spPr>
          <a:xfrm>
            <a:off x="1063255" y="1570774"/>
            <a:ext cx="10972744" cy="720000"/>
          </a:xfrm>
        </p:spPr>
        <p:txBody>
          <a:bodyPr>
            <a:normAutofit/>
          </a:bodyPr>
          <a:lstStyle/>
          <a:p>
            <a:r>
              <a:rPr lang="ja-JP" altLang="ja-JP" dirty="0"/>
              <a:t>危なくないの？</a:t>
            </a:r>
            <a:endParaRPr lang="ja-JP" altLang="en-US" dirty="0"/>
          </a:p>
        </p:txBody>
      </p:sp>
      <p:sp>
        <p:nvSpPr>
          <p:cNvPr id="40" name="テキスト プレースホルダー 39">
            <a:extLst>
              <a:ext uri="{FF2B5EF4-FFF2-40B4-BE49-F238E27FC236}">
                <a16:creationId xmlns:a16="http://schemas.microsoft.com/office/drawing/2014/main" id="{05AC34E7-B700-1123-B704-74AF5822FE3A}"/>
              </a:ext>
            </a:extLst>
          </p:cNvPr>
          <p:cNvSpPr>
            <a:spLocks noGrp="1"/>
          </p:cNvSpPr>
          <p:nvPr>
            <p:ph type="body" sz="quarter" idx="14"/>
          </p:nvPr>
        </p:nvSpPr>
        <p:spPr/>
        <p:txBody>
          <a:bodyPr/>
          <a:lstStyle/>
          <a:p>
            <a:r>
              <a:rPr lang="ja-JP" altLang="en-US" dirty="0"/>
              <a:t>車が何か、あるいは誰かにぶつかったりすることはないの？</a:t>
            </a:r>
          </a:p>
        </p:txBody>
      </p:sp>
      <p:sp>
        <p:nvSpPr>
          <p:cNvPr id="41" name="テキスト プレースホルダー 40">
            <a:extLst>
              <a:ext uri="{FF2B5EF4-FFF2-40B4-BE49-F238E27FC236}">
                <a16:creationId xmlns:a16="http://schemas.microsoft.com/office/drawing/2014/main" id="{A47E1FB4-E00D-69B5-1827-2E9CC7C91F65}"/>
              </a:ext>
            </a:extLst>
          </p:cNvPr>
          <p:cNvSpPr>
            <a:spLocks noGrp="1"/>
          </p:cNvSpPr>
          <p:nvPr>
            <p:ph type="body" sz="quarter" idx="17"/>
          </p:nvPr>
        </p:nvSpPr>
        <p:spPr/>
        <p:txBody>
          <a:bodyPr>
            <a:normAutofit/>
          </a:bodyPr>
          <a:lstStyle/>
          <a:p>
            <a:r>
              <a:rPr lang="en-US" altLang="ja-JP" dirty="0"/>
              <a:t>Couldn’t the car hit something or even someone?</a:t>
            </a:r>
            <a:endParaRPr lang="ja-JP" altLang="en-US" dirty="0"/>
          </a:p>
        </p:txBody>
      </p:sp>
      <p:pic>
        <p:nvPicPr>
          <p:cNvPr id="2" name="7">
            <a:hlinkClick r:id="" action="ppaction://media"/>
            <a:extLst>
              <a:ext uri="{FF2B5EF4-FFF2-40B4-BE49-F238E27FC236}">
                <a16:creationId xmlns:a16="http://schemas.microsoft.com/office/drawing/2014/main" id="{43BEEC40-B49D-B162-7518-BD277DD9F816}"/>
              </a:ext>
            </a:extLst>
          </p:cNvPr>
          <p:cNvPicPr>
            <a:picLocks noGrp="1" noChangeAspect="1"/>
          </p:cNvPicPr>
          <p:nvPr>
            <p:ph type="media" sz="quarter" idx="20"/>
            <a:audioFile r:link="rId2"/>
            <p:extLst>
              <p:ext uri="{DAA4B4D4-6D71-4841-9C94-3DE7FCFB9230}">
                <p14:media xmlns:p14="http://schemas.microsoft.com/office/powerpoint/2010/main" r:embed="rId1"/>
              </p:ext>
            </p:extLst>
          </p:nvPr>
        </p:nvPicPr>
        <p:blipFill>
          <a:blip r:embed="rId7"/>
          <a:stretch>
            <a:fillRect/>
          </a:stretch>
        </p:blipFill>
        <p:spPr>
          <a:xfrm>
            <a:off x="398463" y="1311275"/>
            <a:ext cx="487362" cy="487363"/>
          </a:xfrm>
        </p:spPr>
      </p:pic>
      <p:pic>
        <p:nvPicPr>
          <p:cNvPr id="8" name="8">
            <a:hlinkClick r:id="" action="ppaction://media"/>
            <a:extLst>
              <a:ext uri="{FF2B5EF4-FFF2-40B4-BE49-F238E27FC236}">
                <a16:creationId xmlns:a16="http://schemas.microsoft.com/office/drawing/2014/main" id="{6B71F047-71C1-CBF0-24A4-3FB85516A131}"/>
              </a:ext>
            </a:extLst>
          </p:cNvPr>
          <p:cNvPicPr>
            <a:picLocks noGrp="1" noChangeAspect="1"/>
          </p:cNvPicPr>
          <p:nvPr>
            <p:ph type="media" sz="quarter" idx="21"/>
            <a:audioFile r:link="rId4"/>
            <p:extLst>
              <p:ext uri="{DAA4B4D4-6D71-4841-9C94-3DE7FCFB9230}">
                <p14:media xmlns:p14="http://schemas.microsoft.com/office/powerpoint/2010/main" r:embed="rId3"/>
              </p:ext>
            </p:extLst>
          </p:nvPr>
        </p:nvPicPr>
        <p:blipFill>
          <a:blip r:embed="rId7"/>
          <a:stretch>
            <a:fillRect/>
          </a:stretch>
        </p:blipFill>
        <p:spPr>
          <a:xfrm>
            <a:off x="398463" y="3211513"/>
            <a:ext cx="487362" cy="487362"/>
          </a:xfrm>
        </p:spPr>
      </p:pic>
      <p:sp>
        <p:nvSpPr>
          <p:cNvPr id="3" name="テキスト ボックス 2">
            <a:extLst>
              <a:ext uri="{FF2B5EF4-FFF2-40B4-BE49-F238E27FC236}">
                <a16:creationId xmlns:a16="http://schemas.microsoft.com/office/drawing/2014/main" id="{8512F6D2-032D-1D65-2DA1-5BD5DD73E752}"/>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155246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par>
                          <p:cTn id="11" fill="hold">
                            <p:stCondLst>
                              <p:cond delay="500"/>
                            </p:stCondLst>
                            <p:childTnLst>
                              <p:par>
                                <p:cTn id="12" presetID="1" presetClass="mediacall" presetSubtype="0" fill="hold" nodeType="afterEffect">
                                  <p:stCondLst>
                                    <p:cond delay="0"/>
                                  </p:stCondLst>
                                  <p:childTnLst>
                                    <p:cmd type="call" cmd="playFrom(0.0)">
                                      <p:cBhvr>
                                        <p:cTn id="13" dur="2481" fill="hold"/>
                                        <p:tgtEl>
                                          <p:spTgt spid="2"/>
                                        </p:tgtEl>
                                      </p:cBhvr>
                                    </p:cmd>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4">
                                            <p:txEl>
                                              <p:pRg st="0" end="0"/>
                                            </p:txEl>
                                          </p:spTgt>
                                        </p:tgtEl>
                                        <p:attrNameLst>
                                          <p:attrName>style.visibility</p:attrName>
                                        </p:attrNameLst>
                                      </p:cBhvr>
                                      <p:to>
                                        <p:strVal val="visible"/>
                                      </p:to>
                                    </p:set>
                                    <p:animEffect transition="in" filter="fade">
                                      <p:cBhvr>
                                        <p:cTn id="18" dur="500"/>
                                        <p:tgtEl>
                                          <p:spTgt spid="3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1">
                                            <p:txEl>
                                              <p:pRg st="0" end="0"/>
                                            </p:txEl>
                                          </p:spTgt>
                                        </p:tgtEl>
                                        <p:attrNameLst>
                                          <p:attrName>style.visibility</p:attrName>
                                        </p:attrNameLst>
                                      </p:cBhvr>
                                      <p:to>
                                        <p:strVal val="visible"/>
                                      </p:to>
                                    </p:set>
                                    <p:animEffect transition="in" filter="fade">
                                      <p:cBhvr>
                                        <p:cTn id="23" dur="500"/>
                                        <p:tgtEl>
                                          <p:spTgt spid="41">
                                            <p:txEl>
                                              <p:pRg st="0" end="0"/>
                                            </p:txEl>
                                          </p:spTgt>
                                        </p:tgtEl>
                                      </p:cBhvr>
                                    </p:animEffect>
                                  </p:childTnLst>
                                </p:cTn>
                              </p:par>
                            </p:childTnLst>
                          </p:cTn>
                        </p:par>
                        <p:par>
                          <p:cTn id="24" fill="hold">
                            <p:stCondLst>
                              <p:cond delay="500"/>
                            </p:stCondLst>
                            <p:childTnLst>
                              <p:par>
                                <p:cTn id="25" presetID="1" presetClass="mediacall" presetSubtype="0" fill="hold" nodeType="afterEffect">
                                  <p:stCondLst>
                                    <p:cond delay="0"/>
                                  </p:stCondLst>
                                  <p:childTnLst>
                                    <p:cmd type="call" cmd="playFrom(0.0)">
                                      <p:cBhvr>
                                        <p:cTn id="26" dur="4597" fill="hold"/>
                                        <p:tgtEl>
                                          <p:spTgt spid="8"/>
                                        </p:tgtEl>
                                      </p:cBhvr>
                                    </p:cmd>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0">
                                            <p:txEl>
                                              <p:pRg st="0" end="0"/>
                                            </p:txEl>
                                          </p:spTgt>
                                        </p:tgtEl>
                                        <p:attrNameLst>
                                          <p:attrName>style.visibility</p:attrName>
                                        </p:attrNameLst>
                                      </p:cBhvr>
                                      <p:to>
                                        <p:strVal val="visible"/>
                                      </p:to>
                                    </p:set>
                                    <p:animEffect transition="in" filter="fade">
                                      <p:cBhvr>
                                        <p:cTn id="31"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2"/>
                </p:tgtEl>
              </p:cMediaNode>
            </p:audio>
            <p:audio>
              <p:cMediaNode vol="80000">
                <p:cTn id="33" fill="hold" display="0">
                  <p:stCondLst>
                    <p:cond delay="indefinite"/>
                  </p:stCondLst>
                  <p:endCondLst>
                    <p:cond evt="onStopAudio" delay="0">
                      <p:tgtEl>
                        <p:sldTgt/>
                      </p:tgtEl>
                    </p:cond>
                  </p:endCondLst>
                </p:cTn>
                <p:tgtEl>
                  <p:spTgt spid="8"/>
                </p:tgtEl>
              </p:cMediaNode>
            </p:audio>
          </p:childTnLst>
        </p:cTn>
      </p:par>
    </p:tnLst>
    <p:bldLst>
      <p:bldP spid="4" grpId="0" build="p"/>
      <p:bldP spid="5" grpId="0" build="p"/>
      <p:bldP spid="34" grpId="0" build="p"/>
      <p:bldP spid="40" grpId="0" build="p"/>
      <p:bldP spid="41"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B2E37815-60FF-5A78-457D-6A384D2CACFB}"/>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7EB7C01-3F9E-4C77-0625-B1016AA9FD90}"/>
              </a:ext>
            </a:extLst>
          </p:cNvPr>
          <p:cNvSpPr>
            <a:spLocks noGrp="1"/>
          </p:cNvSpPr>
          <p:nvPr>
            <p:ph type="body" sz="quarter" idx="10"/>
          </p:nvPr>
        </p:nvSpPr>
        <p:spPr/>
        <p:txBody>
          <a:bodyPr>
            <a:normAutofit/>
          </a:bodyPr>
          <a:lstStyle/>
          <a:p>
            <a:r>
              <a:rPr lang="en-US" altLang="ja-JP" dirty="0"/>
              <a:t>D:</a:t>
            </a:r>
            <a:endParaRPr lang="ja-JP" altLang="en-US" dirty="0"/>
          </a:p>
        </p:txBody>
      </p:sp>
      <p:sp>
        <p:nvSpPr>
          <p:cNvPr id="5" name="テキスト プレースホルダー 4">
            <a:extLst>
              <a:ext uri="{FF2B5EF4-FFF2-40B4-BE49-F238E27FC236}">
                <a16:creationId xmlns:a16="http://schemas.microsoft.com/office/drawing/2014/main" id="{C3884D8E-BD3E-C1BC-A9AA-765108AC99CD}"/>
              </a:ext>
            </a:extLst>
          </p:cNvPr>
          <p:cNvSpPr>
            <a:spLocks noGrp="1"/>
          </p:cNvSpPr>
          <p:nvPr>
            <p:ph type="body" sz="quarter" idx="11"/>
          </p:nvPr>
        </p:nvSpPr>
        <p:spPr/>
        <p:txBody>
          <a:bodyPr>
            <a:normAutofit/>
          </a:bodyPr>
          <a:lstStyle/>
          <a:p>
            <a:r>
              <a:rPr lang="en-US" altLang="ja-JP" dirty="0"/>
              <a:t>No, I think it’s much safer than an ordinary car.</a:t>
            </a:r>
            <a:endParaRPr lang="ja-JP" altLang="ja-JP" dirty="0"/>
          </a:p>
        </p:txBody>
      </p:sp>
      <p:sp>
        <p:nvSpPr>
          <p:cNvPr id="34" name="テキスト プレースホルダー 33">
            <a:extLst>
              <a:ext uri="{FF2B5EF4-FFF2-40B4-BE49-F238E27FC236}">
                <a16:creationId xmlns:a16="http://schemas.microsoft.com/office/drawing/2014/main" id="{C76D179E-E67A-8CA4-12AA-18EC58797425}"/>
              </a:ext>
            </a:extLst>
          </p:cNvPr>
          <p:cNvSpPr>
            <a:spLocks noGrp="1"/>
          </p:cNvSpPr>
          <p:nvPr>
            <p:ph type="body" sz="quarter" idx="13"/>
          </p:nvPr>
        </p:nvSpPr>
        <p:spPr/>
        <p:txBody>
          <a:bodyPr>
            <a:normAutofit/>
          </a:bodyPr>
          <a:lstStyle/>
          <a:p>
            <a:r>
              <a:rPr lang="ja-JP" altLang="ja-JP" dirty="0"/>
              <a:t>いいや、ふつうの車よりもずっと安全だと思うよ。</a:t>
            </a:r>
            <a:endParaRPr lang="ja-JP" altLang="en-US" dirty="0"/>
          </a:p>
        </p:txBody>
      </p:sp>
      <p:sp>
        <p:nvSpPr>
          <p:cNvPr id="40" name="テキスト プレースホルダー 39">
            <a:extLst>
              <a:ext uri="{FF2B5EF4-FFF2-40B4-BE49-F238E27FC236}">
                <a16:creationId xmlns:a16="http://schemas.microsoft.com/office/drawing/2014/main" id="{6E457268-A328-3344-5E05-CF5D54B534F8}"/>
              </a:ext>
            </a:extLst>
          </p:cNvPr>
          <p:cNvSpPr>
            <a:spLocks noGrp="1"/>
          </p:cNvSpPr>
          <p:nvPr>
            <p:ph type="body" sz="quarter" idx="14"/>
          </p:nvPr>
        </p:nvSpPr>
        <p:spPr/>
        <p:txBody>
          <a:bodyPr/>
          <a:lstStyle/>
          <a:p>
            <a:r>
              <a:rPr lang="ja-JP" altLang="ja-JP" dirty="0"/>
              <a:t>車体全体にいくつかのカメラやセンサーがついているんだ。</a:t>
            </a:r>
            <a:endParaRPr lang="ja-JP" altLang="en-US" dirty="0"/>
          </a:p>
        </p:txBody>
      </p:sp>
      <p:sp>
        <p:nvSpPr>
          <p:cNvPr id="41" name="テキスト プレースホルダー 40">
            <a:extLst>
              <a:ext uri="{FF2B5EF4-FFF2-40B4-BE49-F238E27FC236}">
                <a16:creationId xmlns:a16="http://schemas.microsoft.com/office/drawing/2014/main" id="{9A9EC53A-2EED-398E-148E-4D5640A96155}"/>
              </a:ext>
            </a:extLst>
          </p:cNvPr>
          <p:cNvSpPr>
            <a:spLocks noGrp="1"/>
          </p:cNvSpPr>
          <p:nvPr>
            <p:ph type="body" sz="quarter" idx="17"/>
          </p:nvPr>
        </p:nvSpPr>
        <p:spPr/>
        <p:txBody>
          <a:bodyPr/>
          <a:lstStyle/>
          <a:p>
            <a:r>
              <a:rPr lang="en-US" altLang="ja-JP" dirty="0"/>
              <a:t>It has several cameras and sensors around its body.</a:t>
            </a:r>
            <a:endParaRPr lang="ja-JP" altLang="en-US" dirty="0"/>
          </a:p>
        </p:txBody>
      </p:sp>
      <p:pic>
        <p:nvPicPr>
          <p:cNvPr id="11" name="10">
            <a:hlinkClick r:id="" action="ppaction://media"/>
            <a:extLst>
              <a:ext uri="{FF2B5EF4-FFF2-40B4-BE49-F238E27FC236}">
                <a16:creationId xmlns:a16="http://schemas.microsoft.com/office/drawing/2014/main" id="{8E3DE33C-5F69-E9E8-31BA-70EE3DDDAA4D}"/>
              </a:ext>
            </a:extLst>
          </p:cNvPr>
          <p:cNvPicPr>
            <a:picLocks noGrp="1" noChangeAspect="1"/>
          </p:cNvPicPr>
          <p:nvPr>
            <p:ph type="media" sz="quarter" idx="21"/>
            <a:audioFile r:link="rId2"/>
            <p:extLst>
              <p:ext uri="{DAA4B4D4-6D71-4841-9C94-3DE7FCFB9230}">
                <p14:media xmlns:p14="http://schemas.microsoft.com/office/powerpoint/2010/main" r:embed="rId1"/>
              </p:ext>
            </p:extLst>
          </p:nvPr>
        </p:nvPicPr>
        <p:blipFill>
          <a:blip r:embed="rId7"/>
          <a:stretch>
            <a:fillRect/>
          </a:stretch>
        </p:blipFill>
        <p:spPr>
          <a:xfrm>
            <a:off x="398463" y="3211513"/>
            <a:ext cx="487362" cy="487362"/>
          </a:xfrm>
        </p:spPr>
      </p:pic>
      <p:pic>
        <p:nvPicPr>
          <p:cNvPr id="10" name="9">
            <a:hlinkClick r:id="" action="ppaction://media"/>
            <a:extLst>
              <a:ext uri="{FF2B5EF4-FFF2-40B4-BE49-F238E27FC236}">
                <a16:creationId xmlns:a16="http://schemas.microsoft.com/office/drawing/2014/main" id="{629CB4EA-E1FD-8A73-07A5-A2D946432DF5}"/>
              </a:ext>
            </a:extLst>
          </p:cNvPr>
          <p:cNvPicPr>
            <a:picLocks noGrp="1" noChangeAspect="1"/>
          </p:cNvPicPr>
          <p:nvPr>
            <p:ph type="media" sz="quarter" idx="20"/>
            <a:audioFile r:link="rId4"/>
            <p:extLst>
              <p:ext uri="{DAA4B4D4-6D71-4841-9C94-3DE7FCFB9230}">
                <p14:media xmlns:p14="http://schemas.microsoft.com/office/powerpoint/2010/main" r:embed="rId3"/>
              </p:ext>
            </p:extLst>
          </p:nvPr>
        </p:nvPicPr>
        <p:blipFill>
          <a:blip r:embed="rId7"/>
          <a:stretch>
            <a:fillRect/>
          </a:stretch>
        </p:blipFill>
        <p:spPr>
          <a:xfrm>
            <a:off x="398463" y="1311275"/>
            <a:ext cx="487362" cy="487363"/>
          </a:xfrm>
        </p:spPr>
      </p:pic>
      <p:sp>
        <p:nvSpPr>
          <p:cNvPr id="2" name="テキスト ボックス 1">
            <a:extLst>
              <a:ext uri="{FF2B5EF4-FFF2-40B4-BE49-F238E27FC236}">
                <a16:creationId xmlns:a16="http://schemas.microsoft.com/office/drawing/2014/main" id="{4A9CEAA2-EC85-C922-E58B-EDA7FAD0B101}"/>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596974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par>
                          <p:cTn id="11" fill="hold">
                            <p:stCondLst>
                              <p:cond delay="500"/>
                            </p:stCondLst>
                            <p:childTnLst>
                              <p:par>
                                <p:cTn id="12" presetID="1" presetClass="mediacall" presetSubtype="0" fill="hold" nodeType="afterEffect">
                                  <p:stCondLst>
                                    <p:cond delay="0"/>
                                  </p:stCondLst>
                                  <p:childTnLst>
                                    <p:cmd type="call" cmd="playFrom(0.0)">
                                      <p:cBhvr>
                                        <p:cTn id="13" dur="5276" fill="hold"/>
                                        <p:tgtEl>
                                          <p:spTgt spid="10"/>
                                        </p:tgtEl>
                                      </p:cBhvr>
                                    </p:cmd>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4">
                                            <p:txEl>
                                              <p:pRg st="0" end="0"/>
                                            </p:txEl>
                                          </p:spTgt>
                                        </p:tgtEl>
                                        <p:attrNameLst>
                                          <p:attrName>style.visibility</p:attrName>
                                        </p:attrNameLst>
                                      </p:cBhvr>
                                      <p:to>
                                        <p:strVal val="visible"/>
                                      </p:to>
                                    </p:set>
                                    <p:animEffect transition="in" filter="fade">
                                      <p:cBhvr>
                                        <p:cTn id="18" dur="500"/>
                                        <p:tgtEl>
                                          <p:spTgt spid="3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1">
                                            <p:txEl>
                                              <p:pRg st="0" end="0"/>
                                            </p:txEl>
                                          </p:spTgt>
                                        </p:tgtEl>
                                        <p:attrNameLst>
                                          <p:attrName>style.visibility</p:attrName>
                                        </p:attrNameLst>
                                      </p:cBhvr>
                                      <p:to>
                                        <p:strVal val="visible"/>
                                      </p:to>
                                    </p:set>
                                    <p:animEffect transition="in" filter="fade">
                                      <p:cBhvr>
                                        <p:cTn id="23" dur="500"/>
                                        <p:tgtEl>
                                          <p:spTgt spid="41">
                                            <p:txEl>
                                              <p:pRg st="0" end="0"/>
                                            </p:txEl>
                                          </p:spTgt>
                                        </p:tgtEl>
                                      </p:cBhvr>
                                    </p:animEffect>
                                  </p:childTnLst>
                                </p:cTn>
                              </p:par>
                            </p:childTnLst>
                          </p:cTn>
                        </p:par>
                        <p:par>
                          <p:cTn id="24" fill="hold">
                            <p:stCondLst>
                              <p:cond delay="500"/>
                            </p:stCondLst>
                            <p:childTnLst>
                              <p:par>
                                <p:cTn id="25" presetID="1" presetClass="mediacall" presetSubtype="0" fill="hold" nodeType="afterEffect">
                                  <p:stCondLst>
                                    <p:cond delay="0"/>
                                  </p:stCondLst>
                                  <p:childTnLst>
                                    <p:cmd type="call" cmd="playFrom(0.0)">
                                      <p:cBhvr>
                                        <p:cTn id="26" dur="4675" fill="hold"/>
                                        <p:tgtEl>
                                          <p:spTgt spid="11"/>
                                        </p:tgtEl>
                                      </p:cBhvr>
                                    </p:cmd>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0">
                                            <p:txEl>
                                              <p:pRg st="0" end="0"/>
                                            </p:txEl>
                                          </p:spTgt>
                                        </p:tgtEl>
                                        <p:attrNameLst>
                                          <p:attrName>style.visibility</p:attrName>
                                        </p:attrNameLst>
                                      </p:cBhvr>
                                      <p:to>
                                        <p:strVal val="visible"/>
                                      </p:to>
                                    </p:set>
                                    <p:animEffect transition="in" filter="fade">
                                      <p:cBhvr>
                                        <p:cTn id="31"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10"/>
                </p:tgtEl>
              </p:cMediaNode>
            </p:audio>
            <p:audio>
              <p:cMediaNode vol="80000">
                <p:cTn id="33" fill="hold" display="0">
                  <p:stCondLst>
                    <p:cond delay="indefinite"/>
                  </p:stCondLst>
                  <p:endCondLst>
                    <p:cond evt="onStopAudio" delay="0">
                      <p:tgtEl>
                        <p:sldTgt/>
                      </p:tgtEl>
                    </p:cond>
                  </p:endCondLst>
                </p:cTn>
                <p:tgtEl>
                  <p:spTgt spid="11"/>
                </p:tgtEl>
              </p:cMediaNode>
            </p:audio>
          </p:childTnLst>
        </p:cTn>
      </p:par>
    </p:tnLst>
    <p:bldLst>
      <p:bldP spid="4" grpId="0" build="p"/>
      <p:bldP spid="5" grpId="0" build="p"/>
      <p:bldP spid="34" grpId="0" build="p"/>
      <p:bldP spid="40" grpId="0" build="p"/>
      <p:bldP spid="41"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31A84859-828D-3AF7-52B3-1DD683797883}"/>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7672860-1B44-8F46-E471-29857CEAD1DE}"/>
              </a:ext>
            </a:extLst>
          </p:cNvPr>
          <p:cNvSpPr>
            <a:spLocks noGrp="1"/>
          </p:cNvSpPr>
          <p:nvPr>
            <p:ph type="body" sz="quarter" idx="10"/>
          </p:nvPr>
        </p:nvSpPr>
        <p:spPr/>
        <p:txBody>
          <a:bodyPr>
            <a:normAutofit/>
          </a:bodyPr>
          <a:lstStyle/>
          <a:p>
            <a:r>
              <a:rPr lang="en-US" altLang="ja-JP" dirty="0"/>
              <a:t>M:</a:t>
            </a:r>
          </a:p>
        </p:txBody>
      </p:sp>
      <p:sp>
        <p:nvSpPr>
          <p:cNvPr id="5" name="テキスト プレースホルダー 4">
            <a:extLst>
              <a:ext uri="{FF2B5EF4-FFF2-40B4-BE49-F238E27FC236}">
                <a16:creationId xmlns:a16="http://schemas.microsoft.com/office/drawing/2014/main" id="{8B3D67DA-54BD-311A-45BA-B537796F985F}"/>
              </a:ext>
            </a:extLst>
          </p:cNvPr>
          <p:cNvSpPr>
            <a:spLocks noGrp="1"/>
          </p:cNvSpPr>
          <p:nvPr>
            <p:ph type="body" sz="quarter" idx="11"/>
          </p:nvPr>
        </p:nvSpPr>
        <p:spPr/>
        <p:txBody>
          <a:bodyPr>
            <a:normAutofit/>
          </a:bodyPr>
          <a:lstStyle/>
          <a:p>
            <a:r>
              <a:rPr lang="en-US" altLang="ja-JP" dirty="0"/>
              <a:t>Really?  </a:t>
            </a:r>
            <a:endParaRPr lang="ja-JP" altLang="ja-JP" dirty="0"/>
          </a:p>
        </p:txBody>
      </p:sp>
      <p:sp>
        <p:nvSpPr>
          <p:cNvPr id="34" name="テキスト プレースホルダー 33">
            <a:extLst>
              <a:ext uri="{FF2B5EF4-FFF2-40B4-BE49-F238E27FC236}">
                <a16:creationId xmlns:a16="http://schemas.microsoft.com/office/drawing/2014/main" id="{0A53CDB3-2CA5-317B-231A-9C4F793A6CBA}"/>
              </a:ext>
            </a:extLst>
          </p:cNvPr>
          <p:cNvSpPr>
            <a:spLocks noGrp="1"/>
          </p:cNvSpPr>
          <p:nvPr>
            <p:ph type="body" sz="quarter" idx="13"/>
          </p:nvPr>
        </p:nvSpPr>
        <p:spPr>
          <a:xfrm>
            <a:off x="1063255" y="1270520"/>
            <a:ext cx="10972744" cy="720000"/>
          </a:xfrm>
        </p:spPr>
        <p:txBody>
          <a:bodyPr>
            <a:normAutofit/>
          </a:bodyPr>
          <a:lstStyle/>
          <a:p>
            <a:r>
              <a:rPr lang="ja-JP" altLang="en-US" dirty="0"/>
              <a:t>本当？</a:t>
            </a:r>
          </a:p>
        </p:txBody>
      </p:sp>
      <p:sp>
        <p:nvSpPr>
          <p:cNvPr id="40" name="テキスト プレースホルダー 39">
            <a:extLst>
              <a:ext uri="{FF2B5EF4-FFF2-40B4-BE49-F238E27FC236}">
                <a16:creationId xmlns:a16="http://schemas.microsoft.com/office/drawing/2014/main" id="{68685750-5220-2EBA-BE68-C4FFEACF57BF}"/>
              </a:ext>
            </a:extLst>
          </p:cNvPr>
          <p:cNvSpPr>
            <a:spLocks noGrp="1"/>
          </p:cNvSpPr>
          <p:nvPr>
            <p:ph type="body" sz="quarter" idx="14"/>
          </p:nvPr>
        </p:nvSpPr>
        <p:spPr>
          <a:xfrm>
            <a:off x="1063255" y="4542210"/>
            <a:ext cx="10782848" cy="1439999"/>
          </a:xfrm>
        </p:spPr>
        <p:txBody>
          <a:bodyPr>
            <a:normAutofit/>
          </a:bodyPr>
          <a:lstStyle/>
          <a:p>
            <a:r>
              <a:rPr lang="ja-JP" altLang="en-US" dirty="0"/>
              <a:t>ひょっとしたら将来、車には運転手がまったく必要なくなるかもしれないね。</a:t>
            </a:r>
          </a:p>
        </p:txBody>
      </p:sp>
      <p:sp>
        <p:nvSpPr>
          <p:cNvPr id="41" name="テキスト プレースホルダー 40">
            <a:extLst>
              <a:ext uri="{FF2B5EF4-FFF2-40B4-BE49-F238E27FC236}">
                <a16:creationId xmlns:a16="http://schemas.microsoft.com/office/drawing/2014/main" id="{8A62B32E-9377-E03C-9543-4AC2DF32F500}"/>
              </a:ext>
            </a:extLst>
          </p:cNvPr>
          <p:cNvSpPr>
            <a:spLocks noGrp="1"/>
          </p:cNvSpPr>
          <p:nvPr>
            <p:ph type="body" sz="quarter" idx="17"/>
          </p:nvPr>
        </p:nvSpPr>
        <p:spPr/>
        <p:txBody>
          <a:bodyPr/>
          <a:lstStyle/>
          <a:p>
            <a:r>
              <a:rPr lang="en-US" altLang="ja-JP" dirty="0"/>
              <a:t>Maybe in the future, cars won’t need drivers at all.</a:t>
            </a:r>
            <a:endParaRPr lang="ja-JP" altLang="en-US" dirty="0"/>
          </a:p>
        </p:txBody>
      </p:sp>
      <p:pic>
        <p:nvPicPr>
          <p:cNvPr id="8" name="12">
            <a:hlinkClick r:id="" action="ppaction://media"/>
            <a:extLst>
              <a:ext uri="{FF2B5EF4-FFF2-40B4-BE49-F238E27FC236}">
                <a16:creationId xmlns:a16="http://schemas.microsoft.com/office/drawing/2014/main" id="{F0AB9095-101B-0C28-BC2F-B1B30EECE542}"/>
              </a:ext>
            </a:extLst>
          </p:cNvPr>
          <p:cNvPicPr>
            <a:picLocks noGrp="1" noChangeAspect="1"/>
          </p:cNvPicPr>
          <p:nvPr>
            <p:ph type="media" sz="quarter" idx="21"/>
            <a:audioFile r:link="rId2"/>
            <p:extLst>
              <p:ext uri="{DAA4B4D4-6D71-4841-9C94-3DE7FCFB9230}">
                <p14:media xmlns:p14="http://schemas.microsoft.com/office/powerpoint/2010/main" r:embed="rId1"/>
              </p:ext>
            </p:extLst>
          </p:nvPr>
        </p:nvPicPr>
        <p:blipFill>
          <a:blip r:embed="rId7"/>
          <a:stretch>
            <a:fillRect/>
          </a:stretch>
        </p:blipFill>
        <p:spPr>
          <a:xfrm>
            <a:off x="398463" y="3211513"/>
            <a:ext cx="487362" cy="487362"/>
          </a:xfrm>
        </p:spPr>
      </p:pic>
      <p:pic>
        <p:nvPicPr>
          <p:cNvPr id="7" name="11">
            <a:hlinkClick r:id="" action="ppaction://media"/>
            <a:extLst>
              <a:ext uri="{FF2B5EF4-FFF2-40B4-BE49-F238E27FC236}">
                <a16:creationId xmlns:a16="http://schemas.microsoft.com/office/drawing/2014/main" id="{D0433E1E-A6C2-3064-9273-68B3AD0614CC}"/>
              </a:ext>
            </a:extLst>
          </p:cNvPr>
          <p:cNvPicPr>
            <a:picLocks noGrp="1" noChangeAspect="1"/>
          </p:cNvPicPr>
          <p:nvPr>
            <p:ph type="media" sz="quarter" idx="20"/>
            <a:audioFile r:link="rId4"/>
            <p:extLst>
              <p:ext uri="{DAA4B4D4-6D71-4841-9C94-3DE7FCFB9230}">
                <p14:media xmlns:p14="http://schemas.microsoft.com/office/powerpoint/2010/main" r:embed="rId3"/>
              </p:ext>
            </p:extLst>
          </p:nvPr>
        </p:nvPicPr>
        <p:blipFill>
          <a:blip r:embed="rId7"/>
          <a:stretch>
            <a:fillRect/>
          </a:stretch>
        </p:blipFill>
        <p:spPr>
          <a:xfrm>
            <a:off x="398463" y="1311275"/>
            <a:ext cx="487362" cy="487363"/>
          </a:xfrm>
        </p:spPr>
      </p:pic>
      <p:sp>
        <p:nvSpPr>
          <p:cNvPr id="2" name="テキスト ボックス 1">
            <a:extLst>
              <a:ext uri="{FF2B5EF4-FFF2-40B4-BE49-F238E27FC236}">
                <a16:creationId xmlns:a16="http://schemas.microsoft.com/office/drawing/2014/main" id="{529911DF-AA3B-5C3F-7EC1-F29DFB682C5E}"/>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678470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par>
                          <p:cTn id="11" fill="hold">
                            <p:stCondLst>
                              <p:cond delay="500"/>
                            </p:stCondLst>
                            <p:childTnLst>
                              <p:par>
                                <p:cTn id="12" presetID="1" presetClass="mediacall" presetSubtype="0" fill="hold" nodeType="afterEffect">
                                  <p:stCondLst>
                                    <p:cond delay="0"/>
                                  </p:stCondLst>
                                  <p:childTnLst>
                                    <p:cmd type="call" cmd="playFrom(0.0)">
                                      <p:cBhvr>
                                        <p:cTn id="13" dur="1750" fill="hold"/>
                                        <p:tgtEl>
                                          <p:spTgt spid="7"/>
                                        </p:tgtEl>
                                      </p:cBhvr>
                                    </p:cmd>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4">
                                            <p:txEl>
                                              <p:pRg st="0" end="0"/>
                                            </p:txEl>
                                          </p:spTgt>
                                        </p:tgtEl>
                                        <p:attrNameLst>
                                          <p:attrName>style.visibility</p:attrName>
                                        </p:attrNameLst>
                                      </p:cBhvr>
                                      <p:to>
                                        <p:strVal val="visible"/>
                                      </p:to>
                                    </p:set>
                                    <p:animEffect transition="in" filter="fade">
                                      <p:cBhvr>
                                        <p:cTn id="18" dur="500"/>
                                        <p:tgtEl>
                                          <p:spTgt spid="3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1">
                                            <p:txEl>
                                              <p:pRg st="0" end="0"/>
                                            </p:txEl>
                                          </p:spTgt>
                                        </p:tgtEl>
                                        <p:attrNameLst>
                                          <p:attrName>style.visibility</p:attrName>
                                        </p:attrNameLst>
                                      </p:cBhvr>
                                      <p:to>
                                        <p:strVal val="visible"/>
                                      </p:to>
                                    </p:set>
                                    <p:animEffect transition="in" filter="fade">
                                      <p:cBhvr>
                                        <p:cTn id="23" dur="500"/>
                                        <p:tgtEl>
                                          <p:spTgt spid="41">
                                            <p:txEl>
                                              <p:pRg st="0" end="0"/>
                                            </p:txEl>
                                          </p:spTgt>
                                        </p:tgtEl>
                                      </p:cBhvr>
                                    </p:animEffect>
                                  </p:childTnLst>
                                </p:cTn>
                              </p:par>
                            </p:childTnLst>
                          </p:cTn>
                        </p:par>
                        <p:par>
                          <p:cTn id="24" fill="hold">
                            <p:stCondLst>
                              <p:cond delay="500"/>
                            </p:stCondLst>
                            <p:childTnLst>
                              <p:par>
                                <p:cTn id="25" presetID="1" presetClass="mediacall" presetSubtype="0" fill="hold" nodeType="afterEffect">
                                  <p:stCondLst>
                                    <p:cond delay="0"/>
                                  </p:stCondLst>
                                  <p:childTnLst>
                                    <p:cmd type="call" cmd="playFrom(0.0)">
                                      <p:cBhvr>
                                        <p:cTn id="26" dur="5981" fill="hold"/>
                                        <p:tgtEl>
                                          <p:spTgt spid="8"/>
                                        </p:tgtEl>
                                      </p:cBhvr>
                                    </p:cmd>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0">
                                            <p:txEl>
                                              <p:pRg st="0" end="0"/>
                                            </p:txEl>
                                          </p:spTgt>
                                        </p:tgtEl>
                                        <p:attrNameLst>
                                          <p:attrName>style.visibility</p:attrName>
                                        </p:attrNameLst>
                                      </p:cBhvr>
                                      <p:to>
                                        <p:strVal val="visible"/>
                                      </p:to>
                                    </p:set>
                                    <p:animEffect transition="in" filter="fade">
                                      <p:cBhvr>
                                        <p:cTn id="31"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7"/>
                </p:tgtEl>
              </p:cMediaNode>
            </p:audio>
            <p:audio>
              <p:cMediaNode vol="80000">
                <p:cTn id="33" fill="hold" display="0">
                  <p:stCondLst>
                    <p:cond delay="indefinite"/>
                  </p:stCondLst>
                  <p:endCondLst>
                    <p:cond evt="onStopAudio" delay="0">
                      <p:tgtEl>
                        <p:sldTgt/>
                      </p:tgtEl>
                    </p:cond>
                  </p:endCondLst>
                </p:cTn>
                <p:tgtEl>
                  <p:spTgt spid="8"/>
                </p:tgtEl>
              </p:cMediaNode>
            </p:audio>
          </p:childTnLst>
        </p:cTn>
      </p:par>
    </p:tnLst>
    <p:bldLst>
      <p:bldP spid="4" grpId="0" build="p"/>
      <p:bldP spid="5" grpId="0" build="p"/>
      <p:bldP spid="34" grpId="0" build="p"/>
      <p:bldP spid="40" grpId="0" build="p"/>
      <p:bldP spid="4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F3E54220-7E6C-030F-4090-F81F71C60C40}"/>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1853018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テキスト プレースホルダー 19">
            <a:extLst>
              <a:ext uri="{FF2B5EF4-FFF2-40B4-BE49-F238E27FC236}">
                <a16:creationId xmlns:a16="http://schemas.microsoft.com/office/drawing/2014/main" id="{28553259-3E8A-D225-E181-C2B153B6869E}"/>
              </a:ext>
            </a:extLst>
          </p:cNvPr>
          <p:cNvSpPr>
            <a:spLocks noGrp="1"/>
          </p:cNvSpPr>
          <p:nvPr>
            <p:ph type="body" sz="quarter" idx="10"/>
          </p:nvPr>
        </p:nvSpPr>
        <p:spPr>
          <a:xfrm>
            <a:off x="156000" y="563484"/>
            <a:ext cx="907256" cy="2141710"/>
          </a:xfrm>
        </p:spPr>
        <p:txBody>
          <a:bodyPr/>
          <a:lstStyle/>
          <a:p>
            <a:r>
              <a:rPr lang="en-US" altLang="ja-JP"/>
              <a:t>M</a:t>
            </a:r>
            <a:r>
              <a:rPr lang="ja-JP" altLang="en-US"/>
              <a:t>：</a:t>
            </a:r>
            <a:endParaRPr lang="ja-JP" altLang="en-US" dirty="0"/>
          </a:p>
        </p:txBody>
      </p:sp>
      <p:sp>
        <p:nvSpPr>
          <p:cNvPr id="33" name="テキスト プレースホルダー 32">
            <a:extLst>
              <a:ext uri="{FF2B5EF4-FFF2-40B4-BE49-F238E27FC236}">
                <a16:creationId xmlns:a16="http://schemas.microsoft.com/office/drawing/2014/main" id="{E4AE218C-D9AD-A19F-C829-EFE7837A1387}"/>
              </a:ext>
            </a:extLst>
          </p:cNvPr>
          <p:cNvSpPr>
            <a:spLocks noGrp="1"/>
          </p:cNvSpPr>
          <p:nvPr>
            <p:ph type="body" sz="quarter" idx="11"/>
          </p:nvPr>
        </p:nvSpPr>
        <p:spPr>
          <a:xfrm>
            <a:off x="1063255" y="563483"/>
            <a:ext cx="10859750" cy="2141710"/>
          </a:xfrm>
        </p:spPr>
        <p:txBody>
          <a:bodyPr>
            <a:normAutofit/>
          </a:bodyPr>
          <a:lstStyle/>
          <a:p>
            <a:r>
              <a:rPr lang="en-US" altLang="ja-JP" dirty="0"/>
              <a:t>Look! </a:t>
            </a:r>
            <a:r>
              <a:rPr lang="en-US" altLang="ja-JP" dirty="0">
                <a:solidFill>
                  <a:srgbClr val="0A0ACC"/>
                </a:solidFill>
              </a:rPr>
              <a:t>//</a:t>
            </a:r>
            <a:r>
              <a:rPr lang="en-US" altLang="ja-JP" dirty="0"/>
              <a:t> That woman isn’t holding the steering wheel. </a:t>
            </a:r>
            <a:r>
              <a:rPr lang="en-US" altLang="ja-JP" dirty="0">
                <a:solidFill>
                  <a:srgbClr val="0A0ACC"/>
                </a:solidFill>
              </a:rPr>
              <a:t>//</a:t>
            </a:r>
            <a:r>
              <a:rPr lang="en-US" altLang="ja-JP" dirty="0"/>
              <a:t> The wheel is moving </a:t>
            </a:r>
            <a:r>
              <a:rPr lang="en-US" altLang="ja-JP" dirty="0">
                <a:solidFill>
                  <a:srgbClr val="0A0ACC"/>
                </a:solidFill>
              </a:rPr>
              <a:t>/</a:t>
            </a:r>
            <a:r>
              <a:rPr lang="en-US" altLang="ja-JP" dirty="0"/>
              <a:t> by itself. </a:t>
            </a:r>
            <a:r>
              <a:rPr lang="en-US" altLang="ja-JP" dirty="0">
                <a:solidFill>
                  <a:srgbClr val="0A0ACC"/>
                </a:solidFill>
              </a:rPr>
              <a:t>//</a:t>
            </a:r>
            <a:endParaRPr lang="ja-JP" altLang="en-US" dirty="0">
              <a:solidFill>
                <a:srgbClr val="0A0ACC"/>
              </a:solidFill>
            </a:endParaRPr>
          </a:p>
        </p:txBody>
      </p:sp>
      <p:sp>
        <p:nvSpPr>
          <p:cNvPr id="34" name="テキスト プレースホルダー 33">
            <a:extLst>
              <a:ext uri="{FF2B5EF4-FFF2-40B4-BE49-F238E27FC236}">
                <a16:creationId xmlns:a16="http://schemas.microsoft.com/office/drawing/2014/main" id="{59B2233C-D9F5-D3C6-3297-4870BDCD5EA9}"/>
              </a:ext>
            </a:extLst>
          </p:cNvPr>
          <p:cNvSpPr>
            <a:spLocks noGrp="1"/>
          </p:cNvSpPr>
          <p:nvPr>
            <p:ph type="body" sz="quarter" idx="16"/>
          </p:nvPr>
        </p:nvSpPr>
        <p:spPr>
          <a:xfrm>
            <a:off x="156000" y="3452744"/>
            <a:ext cx="907256" cy="2141710"/>
          </a:xfrm>
        </p:spPr>
        <p:txBody>
          <a:bodyPr/>
          <a:lstStyle/>
          <a:p>
            <a:r>
              <a:rPr lang="en-US" altLang="ja-JP"/>
              <a:t>D</a:t>
            </a:r>
            <a:r>
              <a:rPr lang="ja-JP" altLang="en-US"/>
              <a:t>：</a:t>
            </a:r>
            <a:endParaRPr lang="ja-JP" altLang="en-US" dirty="0"/>
          </a:p>
        </p:txBody>
      </p:sp>
      <p:sp>
        <p:nvSpPr>
          <p:cNvPr id="47" name="テキスト プレースホルダー 46">
            <a:extLst>
              <a:ext uri="{FF2B5EF4-FFF2-40B4-BE49-F238E27FC236}">
                <a16:creationId xmlns:a16="http://schemas.microsoft.com/office/drawing/2014/main" id="{8ACA028C-F165-6884-C630-7C0F96BACD34}"/>
              </a:ext>
            </a:extLst>
          </p:cNvPr>
          <p:cNvSpPr>
            <a:spLocks noGrp="1"/>
          </p:cNvSpPr>
          <p:nvPr>
            <p:ph type="body" sz="quarter" idx="17"/>
          </p:nvPr>
        </p:nvSpPr>
        <p:spPr>
          <a:xfrm>
            <a:off x="1063255" y="3452744"/>
            <a:ext cx="10859750" cy="2141710"/>
          </a:xfrm>
        </p:spPr>
        <p:txBody>
          <a:bodyPr>
            <a:normAutofit/>
          </a:bodyPr>
          <a:lstStyle/>
          <a:p>
            <a:r>
              <a:rPr lang="en-US" altLang="ja-JP" dirty="0"/>
              <a:t>Yeah, </a:t>
            </a:r>
            <a:r>
              <a:rPr lang="en-US" altLang="ja-JP" dirty="0">
                <a:solidFill>
                  <a:srgbClr val="0A0ACC"/>
                </a:solidFill>
              </a:rPr>
              <a:t>/</a:t>
            </a:r>
            <a:r>
              <a:rPr lang="en-US" altLang="ja-JP" dirty="0"/>
              <a:t> my dad has the same car. </a:t>
            </a:r>
            <a:r>
              <a:rPr lang="en-US" altLang="ja-JP" dirty="0">
                <a:solidFill>
                  <a:srgbClr val="0A0ACC"/>
                </a:solidFill>
              </a:rPr>
              <a:t>//</a:t>
            </a:r>
            <a:r>
              <a:rPr lang="en-US" altLang="ja-JP" dirty="0"/>
              <a:t> It has an automatic parking function. </a:t>
            </a:r>
            <a:r>
              <a:rPr lang="en-US" altLang="ja-JP" dirty="0">
                <a:solidFill>
                  <a:srgbClr val="0A0ACC"/>
                </a:solidFill>
              </a:rPr>
              <a:t>//</a:t>
            </a:r>
            <a:r>
              <a:rPr lang="en-US" altLang="ja-JP" dirty="0"/>
              <a:t> He says </a:t>
            </a:r>
            <a:r>
              <a:rPr lang="en-US" altLang="ja-JP" dirty="0">
                <a:solidFill>
                  <a:srgbClr val="0A0ACC"/>
                </a:solidFill>
              </a:rPr>
              <a:t>/</a:t>
            </a:r>
            <a:r>
              <a:rPr lang="en-US" altLang="ja-JP" dirty="0"/>
              <a:t> it’s very convenient. </a:t>
            </a:r>
            <a:r>
              <a:rPr lang="en-US" altLang="ja-JP" dirty="0">
                <a:solidFill>
                  <a:srgbClr val="0A0ACC"/>
                </a:solidFill>
              </a:rPr>
              <a:t>//</a:t>
            </a:r>
            <a:r>
              <a:rPr lang="en-US" altLang="ja-JP" dirty="0"/>
              <a:t> </a:t>
            </a:r>
            <a:endParaRPr lang="ja-JP" altLang="en-US" dirty="0"/>
          </a:p>
        </p:txBody>
      </p:sp>
      <p:pic>
        <p:nvPicPr>
          <p:cNvPr id="16" name="1">
            <a:hlinkClick r:id="" action="ppaction://media"/>
            <a:extLst>
              <a:ext uri="{FF2B5EF4-FFF2-40B4-BE49-F238E27FC236}">
                <a16:creationId xmlns:a16="http://schemas.microsoft.com/office/drawing/2014/main" id="{E4334015-66CE-CC4C-10C4-5FB4D504FA41}"/>
              </a:ext>
            </a:extLst>
          </p:cNvPr>
          <p:cNvPicPr>
            <a:picLocks noGrp="1" noChangeAspect="1"/>
          </p:cNvPicPr>
          <p:nvPr>
            <p:ph type="media" sz="quarter" idx="20"/>
            <a:audioFile r:link="rId2"/>
            <p:extLst>
              <p:ext uri="{DAA4B4D4-6D71-4841-9C94-3DE7FCFB9230}">
                <p14:media xmlns:p14="http://schemas.microsoft.com/office/powerpoint/2010/main" r:embed="rId1"/>
              </p:ext>
            </p:extLst>
          </p:nvPr>
        </p:nvPicPr>
        <p:blipFill>
          <a:blip r:embed="rId15"/>
          <a:stretch>
            <a:fillRect/>
          </a:stretch>
        </p:blipFill>
        <p:spPr>
          <a:xfrm>
            <a:off x="430213" y="1312069"/>
            <a:ext cx="358775" cy="358775"/>
          </a:xfrm>
        </p:spPr>
      </p:pic>
      <p:pic>
        <p:nvPicPr>
          <p:cNvPr id="17" name="2">
            <a:hlinkClick r:id="" action="ppaction://media"/>
            <a:extLst>
              <a:ext uri="{FF2B5EF4-FFF2-40B4-BE49-F238E27FC236}">
                <a16:creationId xmlns:a16="http://schemas.microsoft.com/office/drawing/2014/main" id="{56ECB697-82AD-05B3-175E-4EF519126237}"/>
              </a:ext>
            </a:extLst>
          </p:cNvPr>
          <p:cNvPicPr>
            <a:picLocks noGrp="1" noChangeAspect="1"/>
          </p:cNvPicPr>
          <p:nvPr>
            <p:ph type="media" sz="quarter" idx="22"/>
            <a:audioFile r:link="rId4"/>
            <p:extLst>
              <p:ext uri="{DAA4B4D4-6D71-4841-9C94-3DE7FCFB9230}">
                <p14:media xmlns:p14="http://schemas.microsoft.com/office/powerpoint/2010/main" r:embed="rId3"/>
              </p:ext>
            </p:extLst>
          </p:nvPr>
        </p:nvPicPr>
        <p:blipFill>
          <a:blip r:embed="rId15"/>
          <a:stretch>
            <a:fillRect/>
          </a:stretch>
        </p:blipFill>
        <p:spPr>
          <a:xfrm>
            <a:off x="429628" y="1798026"/>
            <a:ext cx="360000" cy="360000"/>
          </a:xfrm>
        </p:spPr>
      </p:pic>
      <p:pic>
        <p:nvPicPr>
          <p:cNvPr id="18" name="3">
            <a:hlinkClick r:id="" action="ppaction://media"/>
            <a:extLst>
              <a:ext uri="{FF2B5EF4-FFF2-40B4-BE49-F238E27FC236}">
                <a16:creationId xmlns:a16="http://schemas.microsoft.com/office/drawing/2014/main" id="{2DD221FC-B494-9125-B1AA-624E60BBB1EC}"/>
              </a:ext>
            </a:extLst>
          </p:cNvPr>
          <p:cNvPicPr>
            <a:picLocks noGrp="1" noChangeAspect="1"/>
          </p:cNvPicPr>
          <p:nvPr>
            <p:ph type="media" sz="quarter" idx="23"/>
            <a:audioFile r:link="rId6"/>
            <p:extLst>
              <p:ext uri="{DAA4B4D4-6D71-4841-9C94-3DE7FCFB9230}">
                <p14:media xmlns:p14="http://schemas.microsoft.com/office/powerpoint/2010/main" r:embed="rId5"/>
              </p:ext>
            </p:extLst>
          </p:nvPr>
        </p:nvPicPr>
        <p:blipFill>
          <a:blip r:embed="rId15"/>
          <a:stretch>
            <a:fillRect/>
          </a:stretch>
        </p:blipFill>
        <p:spPr>
          <a:xfrm>
            <a:off x="430213" y="2266156"/>
            <a:ext cx="358775" cy="358775"/>
          </a:xfrm>
        </p:spPr>
      </p:pic>
      <p:pic>
        <p:nvPicPr>
          <p:cNvPr id="19" name="4">
            <a:hlinkClick r:id="" action="ppaction://media"/>
            <a:extLst>
              <a:ext uri="{FF2B5EF4-FFF2-40B4-BE49-F238E27FC236}">
                <a16:creationId xmlns:a16="http://schemas.microsoft.com/office/drawing/2014/main" id="{6DFFCCA1-1468-0A82-B298-6AEEC0CCC015}"/>
              </a:ext>
            </a:extLst>
          </p:cNvPr>
          <p:cNvPicPr>
            <a:picLocks noGrp="1" noChangeAspect="1"/>
          </p:cNvPicPr>
          <p:nvPr>
            <p:ph type="media" sz="quarter" idx="24"/>
            <a:audioFile r:link="rId8"/>
            <p:extLst>
              <p:ext uri="{DAA4B4D4-6D71-4841-9C94-3DE7FCFB9230}">
                <p14:media xmlns:p14="http://schemas.microsoft.com/office/powerpoint/2010/main" r:embed="rId7"/>
              </p:ext>
            </p:extLst>
          </p:nvPr>
        </p:nvPicPr>
        <p:blipFill>
          <a:blip r:embed="rId15"/>
          <a:stretch>
            <a:fillRect/>
          </a:stretch>
        </p:blipFill>
        <p:spPr>
          <a:xfrm>
            <a:off x="430213" y="4174331"/>
            <a:ext cx="358775" cy="358775"/>
          </a:xfrm>
        </p:spPr>
      </p:pic>
      <p:pic>
        <p:nvPicPr>
          <p:cNvPr id="24" name="5">
            <a:hlinkClick r:id="" action="ppaction://media"/>
            <a:extLst>
              <a:ext uri="{FF2B5EF4-FFF2-40B4-BE49-F238E27FC236}">
                <a16:creationId xmlns:a16="http://schemas.microsoft.com/office/drawing/2014/main" id="{00A6E75F-6D40-9B1E-DD36-8B25CF13EEAB}"/>
              </a:ext>
            </a:extLst>
          </p:cNvPr>
          <p:cNvPicPr>
            <a:picLocks noGrp="1" noChangeAspect="1"/>
          </p:cNvPicPr>
          <p:nvPr>
            <p:ph type="media" sz="quarter" idx="25"/>
            <a:audioFile r:link="rId10"/>
            <p:extLst>
              <p:ext uri="{DAA4B4D4-6D71-4841-9C94-3DE7FCFB9230}">
                <p14:media xmlns:p14="http://schemas.microsoft.com/office/powerpoint/2010/main" r:embed="rId9"/>
              </p:ext>
            </p:extLst>
          </p:nvPr>
        </p:nvPicPr>
        <p:blipFill>
          <a:blip r:embed="rId15"/>
          <a:stretch>
            <a:fillRect/>
          </a:stretch>
        </p:blipFill>
        <p:spPr>
          <a:xfrm>
            <a:off x="430213" y="4660106"/>
            <a:ext cx="358775" cy="358775"/>
          </a:xfrm>
        </p:spPr>
      </p:pic>
      <p:pic>
        <p:nvPicPr>
          <p:cNvPr id="25" name="6">
            <a:hlinkClick r:id="" action="ppaction://media"/>
            <a:extLst>
              <a:ext uri="{FF2B5EF4-FFF2-40B4-BE49-F238E27FC236}">
                <a16:creationId xmlns:a16="http://schemas.microsoft.com/office/drawing/2014/main" id="{09BEBFDE-A351-1467-3C60-11710AAA4A46}"/>
              </a:ext>
            </a:extLst>
          </p:cNvPr>
          <p:cNvPicPr>
            <a:picLocks noGrp="1" noChangeAspect="1"/>
          </p:cNvPicPr>
          <p:nvPr>
            <p:ph type="media" sz="quarter" idx="26"/>
            <a:audioFile r:link="rId12"/>
            <p:extLst>
              <p:ext uri="{DAA4B4D4-6D71-4841-9C94-3DE7FCFB9230}">
                <p14:media xmlns:p14="http://schemas.microsoft.com/office/powerpoint/2010/main" r:embed="rId11"/>
              </p:ext>
            </p:extLst>
          </p:nvPr>
        </p:nvPicPr>
        <p:blipFill>
          <a:blip r:embed="rId15"/>
          <a:stretch>
            <a:fillRect/>
          </a:stretch>
        </p:blipFill>
        <p:spPr>
          <a:xfrm>
            <a:off x="430213" y="5128419"/>
            <a:ext cx="358775" cy="358775"/>
          </a:xfrm>
        </p:spPr>
      </p:pic>
      <p:sp>
        <p:nvSpPr>
          <p:cNvPr id="2" name="テキスト ボックス 1">
            <a:extLst>
              <a:ext uri="{FF2B5EF4-FFF2-40B4-BE49-F238E27FC236}">
                <a16:creationId xmlns:a16="http://schemas.microsoft.com/office/drawing/2014/main" id="{A4116BEC-E1E2-E54D-59EE-31556D4C118B}"/>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28543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64"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511" fill="hold"/>
                                        <p:tgtEl>
                                          <p:spTgt spid="17"/>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444" fill="hold"/>
                                        <p:tgtEl>
                                          <p:spTgt spid="18"/>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6399" fill="hold"/>
                                        <p:tgtEl>
                                          <p:spTgt spid="19"/>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3735" fill="hold"/>
                                        <p:tgtEl>
                                          <p:spTgt spid="24"/>
                                        </p:tgtEl>
                                      </p:cBhvr>
                                    </p:cmd>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6060"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16"/>
                </p:tgtEl>
              </p:cMediaNode>
            </p:audio>
            <p:audio>
              <p:cMediaNode vol="80000">
                <p:cTn id="28" fill="hold" display="0">
                  <p:stCondLst>
                    <p:cond delay="indefinite"/>
                  </p:stCondLst>
                  <p:endCondLst>
                    <p:cond evt="onStopAudio" delay="0">
                      <p:tgtEl>
                        <p:sldTgt/>
                      </p:tgtEl>
                    </p:cond>
                  </p:endCondLst>
                </p:cTn>
                <p:tgtEl>
                  <p:spTgt spid="17"/>
                </p:tgtEl>
              </p:cMediaNode>
            </p:audio>
            <p:audio>
              <p:cMediaNode vol="80000">
                <p:cTn id="29" fill="hold" display="0">
                  <p:stCondLst>
                    <p:cond delay="indefinite"/>
                  </p:stCondLst>
                  <p:endCondLst>
                    <p:cond evt="onStopAudio" delay="0">
                      <p:tgtEl>
                        <p:sldTgt/>
                      </p:tgtEl>
                    </p:cond>
                  </p:endCondLst>
                </p:cTn>
                <p:tgtEl>
                  <p:spTgt spid="18"/>
                </p:tgtEl>
              </p:cMediaNode>
            </p:audio>
            <p:audio>
              <p:cMediaNode vol="80000">
                <p:cTn id="30" fill="hold" display="0">
                  <p:stCondLst>
                    <p:cond delay="indefinite"/>
                  </p:stCondLst>
                  <p:endCondLst>
                    <p:cond evt="onStopAudio" delay="0">
                      <p:tgtEl>
                        <p:sldTgt/>
                      </p:tgtEl>
                    </p:cond>
                  </p:endCondLst>
                </p:cTn>
                <p:tgtEl>
                  <p:spTgt spid="19"/>
                </p:tgtEl>
              </p:cMediaNode>
            </p:audio>
            <p:audio>
              <p:cMediaNode vol="80000">
                <p:cTn id="31" fill="hold" display="0">
                  <p:stCondLst>
                    <p:cond delay="indefinite"/>
                  </p:stCondLst>
                  <p:endCondLst>
                    <p:cond evt="onStopAudio" delay="0">
                      <p:tgtEl>
                        <p:sldTgt/>
                      </p:tgtEl>
                    </p:cond>
                  </p:endCondLst>
                </p:cTn>
                <p:tgtEl>
                  <p:spTgt spid="24"/>
                </p:tgtEl>
              </p:cMediaNode>
            </p:audio>
            <p:audio>
              <p:cMediaNode vol="80000">
                <p:cTn id="32" fill="hold" display="0">
                  <p:stCondLst>
                    <p:cond delay="indefinite"/>
                  </p:stCondLst>
                  <p:endCondLst>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A3B4554-E69F-9FD9-AFD1-846689C9188F}"/>
              </a:ext>
            </a:extLst>
          </p:cNvPr>
          <p:cNvSpPr txBox="1"/>
          <p:nvPr/>
        </p:nvSpPr>
        <p:spPr>
          <a:xfrm>
            <a:off x="10755825" y="0"/>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1438094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96FF414-50FC-F5F2-6E58-4C15419C8DC7}"/>
              </a:ext>
            </a:extLst>
          </p:cNvPr>
          <p:cNvSpPr>
            <a:spLocks noGrp="1"/>
          </p:cNvSpPr>
          <p:nvPr>
            <p:ph type="body" sz="quarter" idx="10"/>
          </p:nvPr>
        </p:nvSpPr>
        <p:spPr>
          <a:xfrm>
            <a:off x="156000" y="563484"/>
            <a:ext cx="907256" cy="2141710"/>
          </a:xfrm>
        </p:spPr>
        <p:txBody>
          <a:bodyPr/>
          <a:lstStyle/>
          <a:p>
            <a:r>
              <a:rPr lang="en-US" altLang="ja-JP" dirty="0"/>
              <a:t>M:</a:t>
            </a:r>
            <a:endParaRPr lang="ja-JP" altLang="en-US" dirty="0"/>
          </a:p>
        </p:txBody>
      </p:sp>
      <p:sp>
        <p:nvSpPr>
          <p:cNvPr id="3" name="テキスト プレースホルダー 2">
            <a:extLst>
              <a:ext uri="{FF2B5EF4-FFF2-40B4-BE49-F238E27FC236}">
                <a16:creationId xmlns:a16="http://schemas.microsoft.com/office/drawing/2014/main" id="{4B5F97FA-4FF1-93A4-DF40-D12024D3A00F}"/>
              </a:ext>
            </a:extLst>
          </p:cNvPr>
          <p:cNvSpPr>
            <a:spLocks noGrp="1"/>
          </p:cNvSpPr>
          <p:nvPr>
            <p:ph type="body" sz="quarter" idx="11"/>
          </p:nvPr>
        </p:nvSpPr>
        <p:spPr>
          <a:xfrm>
            <a:off x="1063255" y="563483"/>
            <a:ext cx="10859750" cy="2141710"/>
          </a:xfrm>
        </p:spPr>
        <p:txBody>
          <a:bodyPr/>
          <a:lstStyle/>
          <a:p>
            <a:r>
              <a:rPr lang="en-US" altLang="ja-JP" dirty="0"/>
              <a:t>Isn’t it dangerous? </a:t>
            </a:r>
            <a:r>
              <a:rPr lang="ja-JP" altLang="ja-JP" dirty="0">
                <a:solidFill>
                  <a:srgbClr val="0A0ACC"/>
                </a:solidFill>
              </a:rPr>
              <a:t>//</a:t>
            </a:r>
            <a:r>
              <a:rPr lang="ja-JP" altLang="ja-JP" dirty="0"/>
              <a:t> </a:t>
            </a:r>
            <a:r>
              <a:rPr lang="en-US" altLang="ja-JP" dirty="0"/>
              <a:t>Couldn’t the car hit something </a:t>
            </a:r>
            <a:r>
              <a:rPr lang="ja-JP" altLang="ja-JP" dirty="0">
                <a:solidFill>
                  <a:srgbClr val="0A0ACC"/>
                </a:solidFill>
              </a:rPr>
              <a:t>/</a:t>
            </a:r>
            <a:r>
              <a:rPr lang="ja-JP" altLang="ja-JP" dirty="0"/>
              <a:t> </a:t>
            </a:r>
            <a:r>
              <a:rPr lang="en-US" altLang="ja-JP" dirty="0"/>
              <a:t>or even someone?</a:t>
            </a:r>
            <a:r>
              <a:rPr lang="ja-JP" altLang="ja-JP" dirty="0"/>
              <a:t> </a:t>
            </a:r>
            <a:r>
              <a:rPr lang="ja-JP" altLang="ja-JP" dirty="0">
                <a:solidFill>
                  <a:srgbClr val="0A0ACC"/>
                </a:solidFill>
              </a:rPr>
              <a:t>//</a:t>
            </a:r>
            <a:endParaRPr lang="ja-JP" altLang="en-US" dirty="0">
              <a:solidFill>
                <a:srgbClr val="0A0ACC"/>
              </a:solidFill>
            </a:endParaRPr>
          </a:p>
        </p:txBody>
      </p:sp>
      <p:sp>
        <p:nvSpPr>
          <p:cNvPr id="10" name="テキスト プレースホルダー 9">
            <a:extLst>
              <a:ext uri="{FF2B5EF4-FFF2-40B4-BE49-F238E27FC236}">
                <a16:creationId xmlns:a16="http://schemas.microsoft.com/office/drawing/2014/main" id="{36A40C9E-C044-AF8D-4EF1-E201060B9662}"/>
              </a:ext>
            </a:extLst>
          </p:cNvPr>
          <p:cNvSpPr>
            <a:spLocks noGrp="1"/>
          </p:cNvSpPr>
          <p:nvPr>
            <p:ph type="body" sz="quarter" idx="16"/>
          </p:nvPr>
        </p:nvSpPr>
        <p:spPr>
          <a:xfrm>
            <a:off x="156000" y="3452744"/>
            <a:ext cx="907256" cy="2141710"/>
          </a:xfrm>
        </p:spPr>
        <p:txBody>
          <a:bodyPr/>
          <a:lstStyle/>
          <a:p>
            <a:r>
              <a:rPr lang="en-US" altLang="ja-JP" dirty="0"/>
              <a:t>D:</a:t>
            </a:r>
            <a:endParaRPr lang="ja-JP" altLang="en-US" dirty="0"/>
          </a:p>
        </p:txBody>
      </p:sp>
      <p:sp>
        <p:nvSpPr>
          <p:cNvPr id="11" name="テキスト プレースホルダー 10">
            <a:extLst>
              <a:ext uri="{FF2B5EF4-FFF2-40B4-BE49-F238E27FC236}">
                <a16:creationId xmlns:a16="http://schemas.microsoft.com/office/drawing/2014/main" id="{EEB7EC3F-1756-E941-205D-D1B563B69DD3}"/>
              </a:ext>
            </a:extLst>
          </p:cNvPr>
          <p:cNvSpPr>
            <a:spLocks noGrp="1"/>
          </p:cNvSpPr>
          <p:nvPr>
            <p:ph type="body" sz="quarter" idx="17"/>
          </p:nvPr>
        </p:nvSpPr>
        <p:spPr>
          <a:xfrm>
            <a:off x="1063255" y="3452744"/>
            <a:ext cx="10859750" cy="2141710"/>
          </a:xfrm>
        </p:spPr>
        <p:txBody>
          <a:bodyPr/>
          <a:lstStyle/>
          <a:p>
            <a:r>
              <a:rPr lang="en-US" altLang="ja-JP" dirty="0"/>
              <a:t>No,</a:t>
            </a:r>
            <a:r>
              <a:rPr lang="ja-JP" altLang="ja-JP" dirty="0"/>
              <a:t> </a:t>
            </a:r>
            <a:r>
              <a:rPr lang="ja-JP" altLang="ja-JP" dirty="0">
                <a:solidFill>
                  <a:srgbClr val="0A0ACC"/>
                </a:solidFill>
              </a:rPr>
              <a:t>/</a:t>
            </a:r>
            <a:r>
              <a:rPr lang="en-US" altLang="ja-JP" dirty="0"/>
              <a:t> I think </a:t>
            </a:r>
            <a:r>
              <a:rPr lang="ja-JP" altLang="ja-JP" dirty="0">
                <a:solidFill>
                  <a:srgbClr val="0A0ACC"/>
                </a:solidFill>
              </a:rPr>
              <a:t>/</a:t>
            </a:r>
            <a:r>
              <a:rPr lang="ja-JP" altLang="ja-JP" dirty="0"/>
              <a:t> </a:t>
            </a:r>
            <a:r>
              <a:rPr lang="en-US" altLang="ja-JP" dirty="0"/>
              <a:t>it’s much safer than an ordinary car. </a:t>
            </a:r>
            <a:r>
              <a:rPr lang="ja-JP" altLang="ja-JP" dirty="0">
                <a:solidFill>
                  <a:srgbClr val="0A0ACC"/>
                </a:solidFill>
              </a:rPr>
              <a:t>//</a:t>
            </a:r>
            <a:r>
              <a:rPr lang="en-US" altLang="ja-JP" dirty="0"/>
              <a:t> It has several cameras </a:t>
            </a:r>
            <a:r>
              <a:rPr lang="ja-JP" altLang="ja-JP" dirty="0">
                <a:solidFill>
                  <a:srgbClr val="0A0ACC"/>
                </a:solidFill>
              </a:rPr>
              <a:t>/</a:t>
            </a:r>
            <a:r>
              <a:rPr lang="ja-JP" altLang="ja-JP" dirty="0"/>
              <a:t> </a:t>
            </a:r>
            <a:r>
              <a:rPr lang="en-US" altLang="ja-JP" dirty="0"/>
              <a:t>and sensors</a:t>
            </a:r>
            <a:r>
              <a:rPr lang="ja-JP" altLang="ja-JP" dirty="0"/>
              <a:t> </a:t>
            </a:r>
            <a:r>
              <a:rPr lang="ja-JP" altLang="ja-JP" dirty="0">
                <a:solidFill>
                  <a:srgbClr val="0A0ACC"/>
                </a:solidFill>
              </a:rPr>
              <a:t>/</a:t>
            </a:r>
            <a:r>
              <a:rPr lang="en-US" altLang="ja-JP" dirty="0"/>
              <a:t> around its body.</a:t>
            </a:r>
            <a:r>
              <a:rPr lang="ja-JP" altLang="ja-JP" dirty="0"/>
              <a:t> </a:t>
            </a:r>
            <a:r>
              <a:rPr lang="ja-JP" altLang="ja-JP" dirty="0">
                <a:solidFill>
                  <a:srgbClr val="0A0ACC"/>
                </a:solidFill>
              </a:rPr>
              <a:t>//</a:t>
            </a:r>
            <a:endParaRPr lang="ja-JP" altLang="en-US" dirty="0">
              <a:solidFill>
                <a:srgbClr val="0A0ACC"/>
              </a:solidFill>
            </a:endParaRPr>
          </a:p>
        </p:txBody>
      </p:sp>
      <p:pic>
        <p:nvPicPr>
          <p:cNvPr id="8" name="7">
            <a:hlinkClick r:id="" action="ppaction://media"/>
            <a:extLst>
              <a:ext uri="{FF2B5EF4-FFF2-40B4-BE49-F238E27FC236}">
                <a16:creationId xmlns:a16="http://schemas.microsoft.com/office/drawing/2014/main" id="{946C18E2-C10A-1DF1-BE18-4368E6A84379}"/>
              </a:ext>
            </a:extLst>
          </p:cNvPr>
          <p:cNvPicPr>
            <a:picLocks noGrp="1" noChangeAspect="1"/>
          </p:cNvPicPr>
          <p:nvPr>
            <p:ph type="media" sz="quarter" idx="20"/>
            <a:audioFile r:link="rId2"/>
            <p:extLst>
              <p:ext uri="{DAA4B4D4-6D71-4841-9C94-3DE7FCFB9230}">
                <p14:media xmlns:p14="http://schemas.microsoft.com/office/powerpoint/2010/main" r:embed="rId1"/>
              </p:ext>
            </p:extLst>
          </p:nvPr>
        </p:nvPicPr>
        <p:blipFill>
          <a:blip r:embed="rId11"/>
          <a:stretch>
            <a:fillRect/>
          </a:stretch>
        </p:blipFill>
        <p:spPr>
          <a:xfrm>
            <a:off x="430213" y="1312069"/>
            <a:ext cx="358775" cy="358775"/>
          </a:xfrm>
        </p:spPr>
      </p:pic>
      <p:pic>
        <p:nvPicPr>
          <p:cNvPr id="9" name="8">
            <a:hlinkClick r:id="" action="ppaction://media"/>
            <a:extLst>
              <a:ext uri="{FF2B5EF4-FFF2-40B4-BE49-F238E27FC236}">
                <a16:creationId xmlns:a16="http://schemas.microsoft.com/office/drawing/2014/main" id="{FE4874EB-AC73-394F-6A19-2FF4374A4440}"/>
              </a:ext>
            </a:extLst>
          </p:cNvPr>
          <p:cNvPicPr>
            <a:picLocks noGrp="1" noChangeAspect="1"/>
          </p:cNvPicPr>
          <p:nvPr>
            <p:ph type="media" sz="quarter" idx="22"/>
            <a:audioFile r:link="rId4"/>
            <p:extLst>
              <p:ext uri="{DAA4B4D4-6D71-4841-9C94-3DE7FCFB9230}">
                <p14:media xmlns:p14="http://schemas.microsoft.com/office/powerpoint/2010/main" r:embed="rId3"/>
              </p:ext>
            </p:extLst>
          </p:nvPr>
        </p:nvPicPr>
        <p:blipFill>
          <a:blip r:embed="rId11"/>
          <a:stretch>
            <a:fillRect/>
          </a:stretch>
        </p:blipFill>
        <p:spPr>
          <a:xfrm>
            <a:off x="429628" y="1798026"/>
            <a:ext cx="360000" cy="360000"/>
          </a:xfrm>
        </p:spPr>
      </p:pic>
      <p:pic>
        <p:nvPicPr>
          <p:cNvPr id="15" name="9">
            <a:hlinkClick r:id="" action="ppaction://media"/>
            <a:extLst>
              <a:ext uri="{FF2B5EF4-FFF2-40B4-BE49-F238E27FC236}">
                <a16:creationId xmlns:a16="http://schemas.microsoft.com/office/drawing/2014/main" id="{8699C460-B1C3-171F-A51D-E295F360F74F}"/>
              </a:ext>
            </a:extLst>
          </p:cNvPr>
          <p:cNvPicPr>
            <a:picLocks noGrp="1" noChangeAspect="1"/>
          </p:cNvPicPr>
          <p:nvPr>
            <p:ph type="media" sz="quarter" idx="24"/>
            <a:audioFile r:link="rId6"/>
            <p:extLst>
              <p:ext uri="{DAA4B4D4-6D71-4841-9C94-3DE7FCFB9230}">
                <p14:media xmlns:p14="http://schemas.microsoft.com/office/powerpoint/2010/main" r:embed="rId5"/>
              </p:ext>
            </p:extLst>
          </p:nvPr>
        </p:nvPicPr>
        <p:blipFill>
          <a:blip r:embed="rId11"/>
          <a:stretch>
            <a:fillRect/>
          </a:stretch>
        </p:blipFill>
        <p:spPr>
          <a:xfrm>
            <a:off x="430213" y="4174331"/>
            <a:ext cx="358775" cy="358775"/>
          </a:xfrm>
        </p:spPr>
      </p:pic>
      <p:pic>
        <p:nvPicPr>
          <p:cNvPr id="16" name="10">
            <a:hlinkClick r:id="" action="ppaction://media"/>
            <a:extLst>
              <a:ext uri="{FF2B5EF4-FFF2-40B4-BE49-F238E27FC236}">
                <a16:creationId xmlns:a16="http://schemas.microsoft.com/office/drawing/2014/main" id="{15F0219F-65AD-B1FF-EB1E-98E8D6916DDD}"/>
              </a:ext>
            </a:extLst>
          </p:cNvPr>
          <p:cNvPicPr>
            <a:picLocks noGrp="1" noChangeAspect="1"/>
          </p:cNvPicPr>
          <p:nvPr>
            <p:ph type="media" sz="quarter" idx="25"/>
            <a:audioFile r:link="rId8"/>
            <p:extLst>
              <p:ext uri="{DAA4B4D4-6D71-4841-9C94-3DE7FCFB9230}">
                <p14:media xmlns:p14="http://schemas.microsoft.com/office/powerpoint/2010/main" r:embed="rId7"/>
              </p:ext>
            </p:extLst>
          </p:nvPr>
        </p:nvPicPr>
        <p:blipFill>
          <a:blip r:embed="rId11"/>
          <a:stretch>
            <a:fillRect/>
          </a:stretch>
        </p:blipFill>
        <p:spPr>
          <a:xfrm>
            <a:off x="430213" y="4660106"/>
            <a:ext cx="358775" cy="358775"/>
          </a:xfrm>
        </p:spPr>
      </p:pic>
      <p:sp>
        <p:nvSpPr>
          <p:cNvPr id="4" name="テキスト ボックス 3">
            <a:extLst>
              <a:ext uri="{FF2B5EF4-FFF2-40B4-BE49-F238E27FC236}">
                <a16:creationId xmlns:a16="http://schemas.microsoft.com/office/drawing/2014/main" id="{74605D42-6465-775E-E7DF-136FE7EF9EF4}"/>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4142336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90"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9116" fill="hold"/>
                                        <p:tgtEl>
                                          <p:spTgt spid="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0919" fill="hold"/>
                                        <p:tgtEl>
                                          <p:spTgt spid="15"/>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2434"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8"/>
                </p:tgtEl>
              </p:cMediaNode>
            </p:audio>
            <p:audio>
              <p:cMediaNode vol="80000">
                <p:cTn id="20" fill="hold" display="0">
                  <p:stCondLst>
                    <p:cond delay="indefinite"/>
                  </p:stCondLst>
                  <p:endCondLst>
                    <p:cond evt="onStopAudio" delay="0">
                      <p:tgtEl>
                        <p:sldTgt/>
                      </p:tgtEl>
                    </p:cond>
                  </p:endCondLst>
                </p:cTn>
                <p:tgtEl>
                  <p:spTgt spid="9"/>
                </p:tgtEl>
              </p:cMediaNode>
            </p:audio>
            <p:audio>
              <p:cMediaNode vol="80000">
                <p:cTn id="21" fill="hold" display="0">
                  <p:stCondLst>
                    <p:cond delay="indefinite"/>
                  </p:stCondLst>
                  <p:endCondLst>
                    <p:cond evt="onStopAudio" delay="0">
                      <p:tgtEl>
                        <p:sldTgt/>
                      </p:tgtEl>
                    </p:cond>
                  </p:endCondLst>
                </p:cTn>
                <p:tgtEl>
                  <p:spTgt spid="15"/>
                </p:tgtEl>
              </p:cMediaNode>
            </p:audio>
            <p:audio>
              <p:cMediaNode vol="80000">
                <p:cTn id="22" fill="hold" display="0">
                  <p:stCondLst>
                    <p:cond delay="indefinite"/>
                  </p:stCondLst>
                  <p:endCondLst>
                    <p:cond evt="onStopAudio" delay="0">
                      <p:tgtEl>
                        <p:sldTgt/>
                      </p:tgtEl>
                    </p:cond>
                  </p:endCondLst>
                </p:cTn>
                <p:tgtEl>
                  <p:spTgt spid="16"/>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AA2A608-E09B-9859-2B4F-0CCFC2E4B3F4}"/>
              </a:ext>
            </a:extLst>
          </p:cNvPr>
          <p:cNvSpPr>
            <a:spLocks noGrp="1"/>
          </p:cNvSpPr>
          <p:nvPr>
            <p:ph type="body" sz="quarter" idx="10"/>
          </p:nvPr>
        </p:nvSpPr>
        <p:spPr>
          <a:xfrm>
            <a:off x="156000" y="563484"/>
            <a:ext cx="907256" cy="2141710"/>
          </a:xfrm>
        </p:spPr>
        <p:txBody>
          <a:bodyPr/>
          <a:lstStyle/>
          <a:p>
            <a:r>
              <a:rPr lang="en-US" altLang="ja-JP" dirty="0"/>
              <a:t>M:</a:t>
            </a:r>
            <a:endParaRPr lang="ja-JP" altLang="en-US" dirty="0"/>
          </a:p>
        </p:txBody>
      </p:sp>
      <p:sp>
        <p:nvSpPr>
          <p:cNvPr id="3" name="テキスト プレースホルダー 2">
            <a:extLst>
              <a:ext uri="{FF2B5EF4-FFF2-40B4-BE49-F238E27FC236}">
                <a16:creationId xmlns:a16="http://schemas.microsoft.com/office/drawing/2014/main" id="{09ED9962-7152-1BDB-B355-DB31704F7144}"/>
              </a:ext>
            </a:extLst>
          </p:cNvPr>
          <p:cNvSpPr>
            <a:spLocks noGrp="1"/>
          </p:cNvSpPr>
          <p:nvPr>
            <p:ph type="body" sz="quarter" idx="11"/>
          </p:nvPr>
        </p:nvSpPr>
        <p:spPr>
          <a:xfrm>
            <a:off x="1063255" y="563483"/>
            <a:ext cx="10859750" cy="2141710"/>
          </a:xfrm>
        </p:spPr>
        <p:txBody>
          <a:bodyPr/>
          <a:lstStyle/>
          <a:p>
            <a:r>
              <a:rPr lang="en-US" altLang="ja-JP" dirty="0"/>
              <a:t>Really? </a:t>
            </a:r>
            <a:r>
              <a:rPr lang="en-US" altLang="ja-JP" dirty="0">
                <a:solidFill>
                  <a:srgbClr val="0A0ACC"/>
                </a:solidFill>
              </a:rPr>
              <a:t>//</a:t>
            </a:r>
            <a:r>
              <a:rPr lang="en-US" altLang="ja-JP" dirty="0"/>
              <a:t> Maybe in the future, </a:t>
            </a:r>
            <a:r>
              <a:rPr lang="en-US" altLang="ja-JP" dirty="0">
                <a:solidFill>
                  <a:srgbClr val="0A0ACC"/>
                </a:solidFill>
              </a:rPr>
              <a:t>/</a:t>
            </a:r>
            <a:r>
              <a:rPr lang="en-US" altLang="ja-JP" dirty="0"/>
              <a:t> cars won’t need drivers </a:t>
            </a:r>
            <a:r>
              <a:rPr lang="en-US" altLang="ja-JP" dirty="0">
                <a:solidFill>
                  <a:srgbClr val="0A0ACC"/>
                </a:solidFill>
              </a:rPr>
              <a:t>/</a:t>
            </a:r>
            <a:r>
              <a:rPr lang="en-US" altLang="ja-JP" dirty="0"/>
              <a:t> at all. </a:t>
            </a:r>
            <a:r>
              <a:rPr lang="en-US" altLang="ja-JP" dirty="0">
                <a:solidFill>
                  <a:srgbClr val="0A0ACC"/>
                </a:solidFill>
              </a:rPr>
              <a:t>//</a:t>
            </a:r>
            <a:r>
              <a:rPr lang="en-US" altLang="ja-JP" dirty="0"/>
              <a:t> </a:t>
            </a:r>
            <a:endParaRPr lang="ja-JP" altLang="en-US" dirty="0"/>
          </a:p>
        </p:txBody>
      </p:sp>
      <p:pic>
        <p:nvPicPr>
          <p:cNvPr id="9" name="11">
            <a:hlinkClick r:id="" action="ppaction://media"/>
            <a:extLst>
              <a:ext uri="{FF2B5EF4-FFF2-40B4-BE49-F238E27FC236}">
                <a16:creationId xmlns:a16="http://schemas.microsoft.com/office/drawing/2014/main" id="{9DDCBFF4-31E7-72D1-2A56-35BE645724F0}"/>
              </a:ext>
            </a:extLst>
          </p:cNvPr>
          <p:cNvPicPr>
            <a:picLocks noGrp="1" noChangeAspect="1"/>
          </p:cNvPicPr>
          <p:nvPr>
            <p:ph type="media" sz="quarter" idx="20"/>
            <a:audioFile r:link="rId2"/>
            <p:extLst>
              <p:ext uri="{DAA4B4D4-6D71-4841-9C94-3DE7FCFB9230}">
                <p14:media xmlns:p14="http://schemas.microsoft.com/office/powerpoint/2010/main" r:embed="rId1"/>
              </p:ext>
            </p:extLst>
          </p:nvPr>
        </p:nvPicPr>
        <p:blipFill>
          <a:blip r:embed="rId7"/>
          <a:stretch>
            <a:fillRect/>
          </a:stretch>
        </p:blipFill>
        <p:spPr>
          <a:xfrm>
            <a:off x="430213" y="1312069"/>
            <a:ext cx="358775" cy="358775"/>
          </a:xfrm>
        </p:spPr>
      </p:pic>
      <p:pic>
        <p:nvPicPr>
          <p:cNvPr id="10" name="12">
            <a:hlinkClick r:id="" action="ppaction://media"/>
            <a:extLst>
              <a:ext uri="{FF2B5EF4-FFF2-40B4-BE49-F238E27FC236}">
                <a16:creationId xmlns:a16="http://schemas.microsoft.com/office/drawing/2014/main" id="{9C3CD695-70F5-76AD-48DA-FFB3BD6F0FC4}"/>
              </a:ext>
            </a:extLst>
          </p:cNvPr>
          <p:cNvPicPr>
            <a:picLocks noGrp="1" noChangeAspect="1"/>
          </p:cNvPicPr>
          <p:nvPr>
            <p:ph type="media" sz="quarter" idx="22"/>
            <a:audioFile r:link="rId4"/>
            <p:extLst>
              <p:ext uri="{DAA4B4D4-6D71-4841-9C94-3DE7FCFB9230}">
                <p14:media xmlns:p14="http://schemas.microsoft.com/office/powerpoint/2010/main" r:embed="rId3"/>
              </p:ext>
            </p:extLst>
          </p:nvPr>
        </p:nvPicPr>
        <p:blipFill>
          <a:blip r:embed="rId7"/>
          <a:stretch>
            <a:fillRect/>
          </a:stretch>
        </p:blipFill>
        <p:spPr>
          <a:xfrm>
            <a:off x="429628" y="1798026"/>
            <a:ext cx="360000" cy="360000"/>
          </a:xfrm>
        </p:spPr>
      </p:pic>
      <p:sp>
        <p:nvSpPr>
          <p:cNvPr id="4" name="テキスト ボックス 3">
            <a:extLst>
              <a:ext uri="{FF2B5EF4-FFF2-40B4-BE49-F238E27FC236}">
                <a16:creationId xmlns:a16="http://schemas.microsoft.com/office/drawing/2014/main" id="{4B7A70E1-026C-3EC5-EA77-AAEACD5CEAFB}"/>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872612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28"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3635"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9"/>
                </p:tgtEl>
              </p:cMediaNode>
            </p:audio>
            <p:audio>
              <p:cMediaNode vol="80000">
                <p:cTn id="12" fill="hold" display="0">
                  <p:stCondLst>
                    <p:cond delay="indefinite"/>
                  </p:stCondLst>
                  <p:endCondLst>
                    <p:cond evt="onStopAudio" delay="0">
                      <p:tgtEl>
                        <p:sldTgt/>
                      </p:tgtEl>
                    </p:cond>
                  </p:endCondLst>
                </p:cTn>
                <p:tgtEl>
                  <p:spTgt spid="10"/>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Words＆Phrases">
            <a:hlinkClick r:id="" action="ppaction://media"/>
            <a:extLst>
              <a:ext uri="{FF2B5EF4-FFF2-40B4-BE49-F238E27FC236}">
                <a16:creationId xmlns:a16="http://schemas.microsoft.com/office/drawing/2014/main" id="{09095701-76AD-04C3-09F0-1E76D28E2EAD}"/>
              </a:ext>
            </a:extLst>
          </p:cNvPr>
          <p:cNvPicPr>
            <a:picLocks noGrp="1" noChangeAspect="1"/>
          </p:cNvPicPr>
          <p:nvPr>
            <p:ph type="media" sz="quarter" idx="11"/>
            <a:audioFile r:link="rId2"/>
            <p:extLst>
              <p:ext uri="{DAA4B4D4-6D71-4841-9C94-3DE7FCFB9230}">
                <p14:media xmlns:p14="http://schemas.microsoft.com/office/powerpoint/2010/main" r:embed="rId1"/>
              </p:ext>
            </p:extLst>
          </p:nvPr>
        </p:nvPicPr>
        <p:blipFill>
          <a:blip r:embed="rId4"/>
          <a:stretch>
            <a:fillRect/>
          </a:stretch>
        </p:blipFill>
        <p:spPr>
          <a:xfrm>
            <a:off x="10909300" y="409575"/>
            <a:ext cx="487363" cy="487363"/>
          </a:xfrm>
        </p:spPr>
      </p:pic>
      <p:sp>
        <p:nvSpPr>
          <p:cNvPr id="2" name="テキスト ボックス 1">
            <a:extLst>
              <a:ext uri="{FF2B5EF4-FFF2-40B4-BE49-F238E27FC236}">
                <a16:creationId xmlns:a16="http://schemas.microsoft.com/office/drawing/2014/main" id="{B744A9F2-4EC0-9A8C-4194-BB41425920E3}"/>
              </a:ext>
            </a:extLst>
          </p:cNvPr>
          <p:cNvSpPr txBox="1"/>
          <p:nvPr/>
        </p:nvSpPr>
        <p:spPr>
          <a:xfrm>
            <a:off x="10909300" y="28369"/>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1648298623"/>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7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CD84241-8CF0-3D79-07AC-AF571F5D97F8}"/>
              </a:ext>
            </a:extLst>
          </p:cNvPr>
          <p:cNvSpPr>
            <a:spLocks noGrp="1"/>
          </p:cNvSpPr>
          <p:nvPr>
            <p:ph type="title"/>
          </p:nvPr>
        </p:nvSpPr>
        <p:spPr/>
        <p:txBody>
          <a:bodyPr/>
          <a:lstStyle/>
          <a:p>
            <a:r>
              <a:rPr kumimoji="1" lang="ja-JP" altLang="en-US"/>
              <a:t>移動</a:t>
            </a:r>
          </a:p>
        </p:txBody>
      </p:sp>
      <p:sp>
        <p:nvSpPr>
          <p:cNvPr id="3" name="テキスト プレースホルダー 2">
            <a:extLst>
              <a:ext uri="{FF2B5EF4-FFF2-40B4-BE49-F238E27FC236}">
                <a16:creationId xmlns:a16="http://schemas.microsoft.com/office/drawing/2014/main" id="{CD5C988D-CC5C-0789-92F4-26BC54325DB1}"/>
              </a:ext>
            </a:extLst>
          </p:cNvPr>
          <p:cNvSpPr>
            <a:spLocks noGrp="1"/>
          </p:cNvSpPr>
          <p:nvPr>
            <p:ph type="body" sz="half" idx="1"/>
          </p:nvPr>
        </p:nvSpPr>
        <p:spPr/>
        <p:txBody>
          <a:bodyPr/>
          <a:lstStyle/>
          <a:p>
            <a:r>
              <a:rPr kumimoji="1" lang="en-US" altLang="ja-JP" dirty="0"/>
              <a:t>mobility </a:t>
            </a:r>
            <a:endParaRPr kumimoji="1" lang="ja-JP" altLang="en-US"/>
          </a:p>
        </p:txBody>
      </p:sp>
      <p:sp>
        <p:nvSpPr>
          <p:cNvPr id="4" name="テキスト プレースホルダー 3">
            <a:extLst>
              <a:ext uri="{FF2B5EF4-FFF2-40B4-BE49-F238E27FC236}">
                <a16:creationId xmlns:a16="http://schemas.microsoft.com/office/drawing/2014/main" id="{014931A5-FC44-D715-DE20-A2ED8601A641}"/>
              </a:ext>
            </a:extLst>
          </p:cNvPr>
          <p:cNvSpPr>
            <a:spLocks noGrp="1"/>
          </p:cNvSpPr>
          <p:nvPr>
            <p:ph type="body" sz="half" idx="2"/>
          </p:nvPr>
        </p:nvSpPr>
        <p:spPr/>
        <p:txBody>
          <a:bodyPr/>
          <a:lstStyle/>
          <a:p>
            <a:r>
              <a:rPr kumimoji="1" lang="en-US" altLang="ja-JP" dirty="0">
                <a:solidFill>
                  <a:schemeClr val="tx1"/>
                </a:solidFill>
              </a:rPr>
              <a:t>/</a:t>
            </a:r>
            <a:r>
              <a:rPr kumimoji="1" lang="en-US" altLang="ja-JP" dirty="0"/>
              <a:t>moubíləti</a:t>
            </a:r>
            <a:r>
              <a:rPr kumimoji="1" lang="en-US" altLang="ja-JP" dirty="0">
                <a:solidFill>
                  <a:schemeClr val="tx1"/>
                </a:solidFill>
              </a:rPr>
              <a:t>/</a:t>
            </a:r>
            <a:endParaRPr kumimoji="1" lang="ja-JP" altLang="en-US" dirty="0">
              <a:solidFill>
                <a:schemeClr val="tx1"/>
              </a:solidFill>
            </a:endParaRPr>
          </a:p>
        </p:txBody>
      </p:sp>
      <p:pic>
        <p:nvPicPr>
          <p:cNvPr id="6" name="mobility">
            <a:hlinkClick r:id="" action="ppaction://media"/>
            <a:extLst>
              <a:ext uri="{FF2B5EF4-FFF2-40B4-BE49-F238E27FC236}">
                <a16:creationId xmlns:a16="http://schemas.microsoft.com/office/drawing/2014/main" id="{087632C1-A9FF-1C52-63CD-46797DAB7EDF}"/>
              </a:ext>
            </a:extLst>
          </p:cNvPr>
          <p:cNvPicPr>
            <a:picLocks noGrp="1" noChangeAspect="1"/>
          </p:cNvPicPr>
          <p:nvPr>
            <p:ph type="media" sz="quarter" idx="10"/>
            <a:audioFile r:link="rId2"/>
            <p:extLst>
              <p:ext uri="{DAA4B4D4-6D71-4841-9C94-3DE7FCFB9230}">
                <p14:media xmlns:p14="http://schemas.microsoft.com/office/powerpoint/2010/main" r:embed="rId1"/>
              </p:ext>
            </p:extLst>
          </p:nvPr>
        </p:nvPicPr>
        <p:blipFill>
          <a:blip r:embed="rId5"/>
          <a:stretch>
            <a:fillRect/>
          </a:stretch>
        </p:blipFill>
        <p:spPr>
          <a:xfrm>
            <a:off x="10888663" y="409575"/>
            <a:ext cx="487362" cy="487363"/>
          </a:xfrm>
        </p:spPr>
      </p:pic>
      <p:sp>
        <p:nvSpPr>
          <p:cNvPr id="5" name="テキスト ボックス 4">
            <a:extLst>
              <a:ext uri="{FF2B5EF4-FFF2-40B4-BE49-F238E27FC236}">
                <a16:creationId xmlns:a16="http://schemas.microsoft.com/office/drawing/2014/main" id="{A6C318E2-1C36-1D99-000D-B6EA3DBD9BD7}"/>
              </a:ext>
            </a:extLst>
          </p:cNvPr>
          <p:cNvSpPr txBox="1"/>
          <p:nvPr/>
        </p:nvSpPr>
        <p:spPr>
          <a:xfrm>
            <a:off x="10909300" y="28369"/>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012672084"/>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50"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0" nodeType="click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1+ppt_h/2"/>
                                          </p:val>
                                        </p:tav>
                                      </p:tavLst>
                                    </p:anim>
                                    <p:set>
                                      <p:cBhvr>
                                        <p:cTn id="12" dur="1" fill="hold">
                                          <p:stCondLst>
                                            <p:cond delay="499"/>
                                          </p:stCondLst>
                                        </p:cTn>
                                        <p:tgtEl>
                                          <p:spTgt spid="3"/>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4"/>
                                        </p:tgtEl>
                                        <p:attrNameLst>
                                          <p:attrName>ppt_x</p:attrName>
                                        </p:attrNameLst>
                                      </p:cBhvr>
                                      <p:tavLst>
                                        <p:tav tm="0">
                                          <p:val>
                                            <p:strVal val="ppt_x"/>
                                          </p:val>
                                        </p:tav>
                                        <p:tav tm="100000">
                                          <p:val>
                                            <p:strVal val="ppt_x"/>
                                          </p:val>
                                        </p:tav>
                                      </p:tavLst>
                                    </p:anim>
                                    <p:anim calcmode="lin" valueType="num">
                                      <p:cBhvr additive="base">
                                        <p:cTn id="15" dur="500"/>
                                        <p:tgtEl>
                                          <p:spTgt spid="4"/>
                                        </p:tgtEl>
                                        <p:attrNameLst>
                                          <p:attrName>ppt_y</p:attrName>
                                        </p:attrNameLst>
                                      </p:cBhvr>
                                      <p:tavLst>
                                        <p:tav tm="0">
                                          <p:val>
                                            <p:strVal val="ppt_y"/>
                                          </p:val>
                                        </p:tav>
                                        <p:tav tm="100000">
                                          <p:val>
                                            <p:strVal val="1+ppt_h/2"/>
                                          </p:val>
                                        </p:tav>
                                      </p:tavLst>
                                    </p:anim>
                                    <p:set>
                                      <p:cBhvr>
                                        <p:cTn id="16" dur="1" fill="hold">
                                          <p:stCondLst>
                                            <p:cond delay="499"/>
                                          </p:stCondLst>
                                        </p:cTn>
                                        <p:tgtEl>
                                          <p:spTgt spid="4"/>
                                        </p:tgtEl>
                                        <p:attrNameLst>
                                          <p:attrName>style.visibility</p:attrName>
                                        </p:attrNameLst>
                                      </p:cBhvr>
                                      <p:to>
                                        <p:strVal val="hidden"/>
                                      </p:to>
                                    </p:set>
                                  </p:childTnLst>
                                </p:cTn>
                              </p:par>
                            </p:childTnLst>
                          </p:cTn>
                        </p:par>
                        <p:par>
                          <p:cTn id="17" fill="hold">
                            <p:stCondLst>
                              <p:cond delay="500"/>
                            </p:stCondLst>
                            <p:childTnLst>
                              <p:par>
                                <p:cTn id="18" presetID="1" presetClass="mediacall" presetSubtype="0" fill="hold" nodeType="afterEffect">
                                  <p:stCondLst>
                                    <p:cond delay="0"/>
                                  </p:stCondLst>
                                  <p:childTnLst>
                                    <p:cmd type="call" cmd="playFrom(0.0)">
                                      <p:cBhvr>
                                        <p:cTn id="19" dur="175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6"/>
                </p:tgtEl>
              </p:cMediaNode>
            </p:audio>
          </p:childTnLst>
        </p:cTn>
      </p:par>
    </p:tnLst>
    <p:bldLst>
      <p:bldP spid="3" grpId="0" uiExpand="1"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177184-AA63-4949-A101-7527151143EC}"/>
              </a:ext>
            </a:extLst>
          </p:cNvPr>
          <p:cNvSpPr>
            <a:spLocks noGrp="1"/>
          </p:cNvSpPr>
          <p:nvPr>
            <p:ph type="title"/>
          </p:nvPr>
        </p:nvSpPr>
        <p:spPr/>
        <p:txBody>
          <a:bodyPr/>
          <a:lstStyle/>
          <a:p>
            <a:r>
              <a:rPr kumimoji="1" lang="ja-JP" altLang="en-US"/>
              <a:t>ハンドル</a:t>
            </a:r>
          </a:p>
        </p:txBody>
      </p:sp>
      <p:sp>
        <p:nvSpPr>
          <p:cNvPr id="3" name="テキスト プレースホルダー 2">
            <a:extLst>
              <a:ext uri="{FF2B5EF4-FFF2-40B4-BE49-F238E27FC236}">
                <a16:creationId xmlns:a16="http://schemas.microsoft.com/office/drawing/2014/main" id="{F80703C1-DC23-EE0B-0001-4E34B8048A0F}"/>
              </a:ext>
            </a:extLst>
          </p:cNvPr>
          <p:cNvSpPr>
            <a:spLocks noGrp="1"/>
          </p:cNvSpPr>
          <p:nvPr>
            <p:ph type="body" sz="half" idx="1"/>
          </p:nvPr>
        </p:nvSpPr>
        <p:spPr/>
        <p:txBody>
          <a:bodyPr/>
          <a:lstStyle/>
          <a:p>
            <a:r>
              <a:rPr kumimoji="1" lang="en-US" altLang="ja-JP" dirty="0"/>
              <a:t>steering wheel </a:t>
            </a:r>
            <a:endParaRPr kumimoji="1" lang="ja-JP" altLang="en-US" dirty="0"/>
          </a:p>
        </p:txBody>
      </p:sp>
      <p:sp>
        <p:nvSpPr>
          <p:cNvPr id="4" name="テキスト プレースホルダー 3">
            <a:extLst>
              <a:ext uri="{FF2B5EF4-FFF2-40B4-BE49-F238E27FC236}">
                <a16:creationId xmlns:a16="http://schemas.microsoft.com/office/drawing/2014/main" id="{4209F6B0-450D-44BC-FB10-3FDEC7762DDC}"/>
              </a:ext>
            </a:extLst>
          </p:cNvPr>
          <p:cNvSpPr>
            <a:spLocks noGrp="1"/>
          </p:cNvSpPr>
          <p:nvPr>
            <p:ph type="body" sz="half" idx="2"/>
          </p:nvPr>
        </p:nvSpPr>
        <p:spPr/>
        <p:txBody>
          <a:bodyPr/>
          <a:lstStyle/>
          <a:p>
            <a:r>
              <a:rPr kumimoji="1" lang="en-US" altLang="ja-JP" dirty="0">
                <a:solidFill>
                  <a:schemeClr val="tx1"/>
                </a:solidFill>
              </a:rPr>
              <a:t>/</a:t>
            </a:r>
            <a:r>
              <a:rPr kumimoji="1" lang="en-US" altLang="ja-JP" dirty="0"/>
              <a:t>stíəriŋ hwì</a:t>
            </a:r>
            <a:r>
              <a:rPr kumimoji="1" lang="en-US" altLang="ja-JP" b="1" dirty="0"/>
              <a:t>ː</a:t>
            </a:r>
            <a:r>
              <a:rPr kumimoji="1" lang="en-US" altLang="ja-JP" dirty="0"/>
              <a:t>l</a:t>
            </a:r>
            <a:r>
              <a:rPr kumimoji="1" lang="en-US" altLang="ja-JP" dirty="0">
                <a:solidFill>
                  <a:schemeClr val="tx1"/>
                </a:solidFill>
              </a:rPr>
              <a:t>/</a:t>
            </a:r>
            <a:endParaRPr kumimoji="1" lang="ja-JP" altLang="en-US" i="1" dirty="0">
              <a:solidFill>
                <a:schemeClr val="tx1"/>
              </a:solidFill>
            </a:endParaRPr>
          </a:p>
        </p:txBody>
      </p:sp>
      <p:pic>
        <p:nvPicPr>
          <p:cNvPr id="6" name="steering_wheel">
            <a:hlinkClick r:id="" action="ppaction://media"/>
            <a:extLst>
              <a:ext uri="{FF2B5EF4-FFF2-40B4-BE49-F238E27FC236}">
                <a16:creationId xmlns:a16="http://schemas.microsoft.com/office/drawing/2014/main" id="{6296B34C-EE02-CF34-6430-50B8AF891638}"/>
              </a:ext>
            </a:extLst>
          </p:cNvPr>
          <p:cNvPicPr>
            <a:picLocks noGrp="1" noChangeAspect="1"/>
          </p:cNvPicPr>
          <p:nvPr>
            <p:ph type="media" sz="quarter" idx="10"/>
            <a:audioFile r:link="rId2"/>
            <p:extLst>
              <p:ext uri="{DAA4B4D4-6D71-4841-9C94-3DE7FCFB9230}">
                <p14:media xmlns:p14="http://schemas.microsoft.com/office/powerpoint/2010/main" r:embed="rId1"/>
              </p:ext>
            </p:extLst>
          </p:nvPr>
        </p:nvPicPr>
        <p:blipFill>
          <a:blip r:embed="rId5"/>
          <a:stretch>
            <a:fillRect/>
          </a:stretch>
        </p:blipFill>
        <p:spPr>
          <a:xfrm>
            <a:off x="10888663" y="409575"/>
            <a:ext cx="487362" cy="487363"/>
          </a:xfrm>
        </p:spPr>
      </p:pic>
      <p:sp>
        <p:nvSpPr>
          <p:cNvPr id="7" name="テキスト ボックス 6">
            <a:extLst>
              <a:ext uri="{FF2B5EF4-FFF2-40B4-BE49-F238E27FC236}">
                <a16:creationId xmlns:a16="http://schemas.microsoft.com/office/drawing/2014/main" id="{ED6BBA0F-6C99-79F1-F3F2-155F5CDCF1D4}"/>
              </a:ext>
            </a:extLst>
          </p:cNvPr>
          <p:cNvSpPr txBox="1"/>
          <p:nvPr/>
        </p:nvSpPr>
        <p:spPr>
          <a:xfrm>
            <a:off x="10909300" y="28369"/>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4061888608"/>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33"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0" nodeType="click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1+ppt_h/2"/>
                                          </p:val>
                                        </p:tav>
                                      </p:tavLst>
                                    </p:anim>
                                    <p:set>
                                      <p:cBhvr>
                                        <p:cTn id="12" dur="1" fill="hold">
                                          <p:stCondLst>
                                            <p:cond delay="499"/>
                                          </p:stCondLst>
                                        </p:cTn>
                                        <p:tgtEl>
                                          <p:spTgt spid="3"/>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4"/>
                                        </p:tgtEl>
                                        <p:attrNameLst>
                                          <p:attrName>ppt_x</p:attrName>
                                        </p:attrNameLst>
                                      </p:cBhvr>
                                      <p:tavLst>
                                        <p:tav tm="0">
                                          <p:val>
                                            <p:strVal val="ppt_x"/>
                                          </p:val>
                                        </p:tav>
                                        <p:tav tm="100000">
                                          <p:val>
                                            <p:strVal val="ppt_x"/>
                                          </p:val>
                                        </p:tav>
                                      </p:tavLst>
                                    </p:anim>
                                    <p:anim calcmode="lin" valueType="num">
                                      <p:cBhvr additive="base">
                                        <p:cTn id="15" dur="500"/>
                                        <p:tgtEl>
                                          <p:spTgt spid="4"/>
                                        </p:tgtEl>
                                        <p:attrNameLst>
                                          <p:attrName>ppt_y</p:attrName>
                                        </p:attrNameLst>
                                      </p:cBhvr>
                                      <p:tavLst>
                                        <p:tav tm="0">
                                          <p:val>
                                            <p:strVal val="ppt_y"/>
                                          </p:val>
                                        </p:tav>
                                        <p:tav tm="100000">
                                          <p:val>
                                            <p:strVal val="1+ppt_h/2"/>
                                          </p:val>
                                        </p:tav>
                                      </p:tavLst>
                                    </p:anim>
                                    <p:set>
                                      <p:cBhvr>
                                        <p:cTn id="16" dur="1" fill="hold">
                                          <p:stCondLst>
                                            <p:cond delay="499"/>
                                          </p:stCondLst>
                                        </p:cTn>
                                        <p:tgtEl>
                                          <p:spTgt spid="4"/>
                                        </p:tgtEl>
                                        <p:attrNameLst>
                                          <p:attrName>style.visibility</p:attrName>
                                        </p:attrNameLst>
                                      </p:cBhvr>
                                      <p:to>
                                        <p:strVal val="hidden"/>
                                      </p:to>
                                    </p:set>
                                  </p:childTnLst>
                                </p:cTn>
                              </p:par>
                            </p:childTnLst>
                          </p:cTn>
                        </p:par>
                        <p:par>
                          <p:cTn id="17" fill="hold">
                            <p:stCondLst>
                              <p:cond delay="500"/>
                            </p:stCondLst>
                            <p:childTnLst>
                              <p:par>
                                <p:cTn id="18" presetID="1" presetClass="mediacall" presetSubtype="0" fill="hold" nodeType="afterEffect">
                                  <p:stCondLst>
                                    <p:cond delay="0"/>
                                  </p:stCondLst>
                                  <p:childTnLst>
                                    <p:cmd type="call" cmd="playFrom(0.0)">
                                      <p:cBhvr>
                                        <p:cTn id="19" dur="193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6"/>
                </p:tgtEl>
              </p:cMediaNode>
            </p:audio>
          </p:childTnLst>
        </p:cTn>
      </p:par>
    </p:tnLst>
    <p:bldLst>
      <p:bldP spid="3" grpId="0" uiExpand="1" animBg="1"/>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9D37AD6-0200-6E25-1907-6ACED988D841}"/>
              </a:ext>
            </a:extLst>
          </p:cNvPr>
          <p:cNvSpPr>
            <a:spLocks noGrp="1"/>
          </p:cNvSpPr>
          <p:nvPr>
            <p:ph type="title"/>
          </p:nvPr>
        </p:nvSpPr>
        <p:spPr/>
        <p:txBody>
          <a:bodyPr/>
          <a:lstStyle/>
          <a:p>
            <a:r>
              <a:rPr kumimoji="1" lang="zh-TW" altLang="en-US"/>
              <a:t>自動駐車機能</a:t>
            </a:r>
            <a:endParaRPr kumimoji="1" lang="ja-JP" altLang="en-US"/>
          </a:p>
        </p:txBody>
      </p:sp>
      <p:sp>
        <p:nvSpPr>
          <p:cNvPr id="4" name="テキスト プレースホルダー 3">
            <a:extLst>
              <a:ext uri="{FF2B5EF4-FFF2-40B4-BE49-F238E27FC236}">
                <a16:creationId xmlns:a16="http://schemas.microsoft.com/office/drawing/2014/main" id="{FB0B2732-35F1-A8CF-B080-086E1A82E167}"/>
              </a:ext>
            </a:extLst>
          </p:cNvPr>
          <p:cNvSpPr>
            <a:spLocks noGrp="1"/>
          </p:cNvSpPr>
          <p:nvPr>
            <p:ph type="body" sz="half" idx="2"/>
          </p:nvPr>
        </p:nvSpPr>
        <p:spPr/>
        <p:txBody>
          <a:bodyPr/>
          <a:lstStyle/>
          <a:p>
            <a:r>
              <a:rPr kumimoji="1" lang="en-US" altLang="ja-JP">
                <a:solidFill>
                  <a:schemeClr val="tx1"/>
                </a:solidFill>
              </a:rPr>
              <a:t>/</a:t>
            </a:r>
            <a:r>
              <a:rPr kumimoji="1" lang="en-US" altLang="zh-TW"/>
              <a:t>ɔ̀</a:t>
            </a:r>
            <a:r>
              <a:rPr kumimoji="1" lang="en-US" altLang="zh-TW" b="1"/>
              <a:t>ː</a:t>
            </a:r>
            <a:r>
              <a:rPr kumimoji="1" lang="en-US" altLang="zh-TW"/>
              <a:t>təmǽtik pɑ́</a:t>
            </a:r>
            <a:r>
              <a:rPr kumimoji="1" lang="en-US" altLang="zh-TW" b="1"/>
              <a:t>ː</a:t>
            </a:r>
            <a:r>
              <a:rPr kumimoji="1" lang="en-US" altLang="zh-TW" i="1"/>
              <a:t>r</a:t>
            </a:r>
            <a:r>
              <a:rPr kumimoji="1" lang="en-US" altLang="zh-TW"/>
              <a:t>kiŋ fʌ́ŋkʃən</a:t>
            </a:r>
            <a:r>
              <a:rPr kumimoji="1" lang="en-US" altLang="ja-JP">
                <a:solidFill>
                  <a:schemeClr val="tx1"/>
                </a:solidFill>
              </a:rPr>
              <a:t>/</a:t>
            </a:r>
            <a:endParaRPr kumimoji="1" lang="ja-JP" altLang="en-US" dirty="0"/>
          </a:p>
        </p:txBody>
      </p:sp>
      <p:pic>
        <p:nvPicPr>
          <p:cNvPr id="6" name="automatic_parking_function">
            <a:hlinkClick r:id="" action="ppaction://media"/>
            <a:extLst>
              <a:ext uri="{FF2B5EF4-FFF2-40B4-BE49-F238E27FC236}">
                <a16:creationId xmlns:a16="http://schemas.microsoft.com/office/drawing/2014/main" id="{AAFF0888-DDD2-E99B-58DE-41F99EA3D052}"/>
              </a:ext>
            </a:extLst>
          </p:cNvPr>
          <p:cNvPicPr>
            <a:picLocks noGrp="1" noChangeAspect="1"/>
          </p:cNvPicPr>
          <p:nvPr>
            <p:ph type="media" sz="quarter" idx="10"/>
            <a:audioFile r:link="rId2"/>
            <p:extLst>
              <p:ext uri="{DAA4B4D4-6D71-4841-9C94-3DE7FCFB9230}">
                <p14:media xmlns:p14="http://schemas.microsoft.com/office/powerpoint/2010/main" r:embed="rId1"/>
              </p:ext>
            </p:extLst>
          </p:nvPr>
        </p:nvPicPr>
        <p:blipFill>
          <a:blip r:embed="rId5"/>
          <a:stretch>
            <a:fillRect/>
          </a:stretch>
        </p:blipFill>
        <p:spPr>
          <a:xfrm>
            <a:off x="10888663" y="409575"/>
            <a:ext cx="487362" cy="487363"/>
          </a:xfrm>
        </p:spPr>
      </p:pic>
      <p:sp>
        <p:nvSpPr>
          <p:cNvPr id="3" name="テキスト プレースホルダー 2">
            <a:extLst>
              <a:ext uri="{FF2B5EF4-FFF2-40B4-BE49-F238E27FC236}">
                <a16:creationId xmlns:a16="http://schemas.microsoft.com/office/drawing/2014/main" id="{3D8E4252-2144-E136-7375-B06F02474F7F}"/>
              </a:ext>
            </a:extLst>
          </p:cNvPr>
          <p:cNvSpPr>
            <a:spLocks noGrp="1"/>
          </p:cNvSpPr>
          <p:nvPr>
            <p:ph type="body" sz="half" idx="1"/>
          </p:nvPr>
        </p:nvSpPr>
        <p:spPr/>
        <p:txBody>
          <a:bodyPr>
            <a:normAutofit/>
          </a:bodyPr>
          <a:lstStyle/>
          <a:p>
            <a:r>
              <a:rPr kumimoji="1" lang="en-US" altLang="zh-TW" sz="9800" dirty="0"/>
              <a:t>automatic parking function</a:t>
            </a:r>
            <a:endParaRPr kumimoji="1" lang="ja-JP" altLang="en-US" sz="9800" dirty="0"/>
          </a:p>
        </p:txBody>
      </p:sp>
      <p:sp>
        <p:nvSpPr>
          <p:cNvPr id="5" name="テキスト ボックス 4">
            <a:extLst>
              <a:ext uri="{FF2B5EF4-FFF2-40B4-BE49-F238E27FC236}">
                <a16:creationId xmlns:a16="http://schemas.microsoft.com/office/drawing/2014/main" id="{FD058AEA-6173-C132-5CDA-21CE28D44AAC}"/>
              </a:ext>
            </a:extLst>
          </p:cNvPr>
          <p:cNvSpPr txBox="1"/>
          <p:nvPr/>
        </p:nvSpPr>
        <p:spPr>
          <a:xfrm>
            <a:off x="10909300" y="28369"/>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4108716476"/>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73"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0" nodeType="click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1+ppt_h/2"/>
                                          </p:val>
                                        </p:tav>
                                      </p:tavLst>
                                    </p:anim>
                                    <p:set>
                                      <p:cBhvr>
                                        <p:cTn id="12" dur="1" fill="hold">
                                          <p:stCondLst>
                                            <p:cond delay="499"/>
                                          </p:stCondLst>
                                        </p:cTn>
                                        <p:tgtEl>
                                          <p:spTgt spid="3"/>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4"/>
                                        </p:tgtEl>
                                        <p:attrNameLst>
                                          <p:attrName>ppt_x</p:attrName>
                                        </p:attrNameLst>
                                      </p:cBhvr>
                                      <p:tavLst>
                                        <p:tav tm="0">
                                          <p:val>
                                            <p:strVal val="ppt_x"/>
                                          </p:val>
                                        </p:tav>
                                        <p:tav tm="100000">
                                          <p:val>
                                            <p:strVal val="ppt_x"/>
                                          </p:val>
                                        </p:tav>
                                      </p:tavLst>
                                    </p:anim>
                                    <p:anim calcmode="lin" valueType="num">
                                      <p:cBhvr additive="base">
                                        <p:cTn id="15" dur="500"/>
                                        <p:tgtEl>
                                          <p:spTgt spid="4"/>
                                        </p:tgtEl>
                                        <p:attrNameLst>
                                          <p:attrName>ppt_y</p:attrName>
                                        </p:attrNameLst>
                                      </p:cBhvr>
                                      <p:tavLst>
                                        <p:tav tm="0">
                                          <p:val>
                                            <p:strVal val="ppt_y"/>
                                          </p:val>
                                        </p:tav>
                                        <p:tav tm="100000">
                                          <p:val>
                                            <p:strVal val="1+ppt_h/2"/>
                                          </p:val>
                                        </p:tav>
                                      </p:tavLst>
                                    </p:anim>
                                    <p:set>
                                      <p:cBhvr>
                                        <p:cTn id="16" dur="1" fill="hold">
                                          <p:stCondLst>
                                            <p:cond delay="499"/>
                                          </p:stCondLst>
                                        </p:cTn>
                                        <p:tgtEl>
                                          <p:spTgt spid="4"/>
                                        </p:tgtEl>
                                        <p:attrNameLst>
                                          <p:attrName>style.visibility</p:attrName>
                                        </p:attrNameLst>
                                      </p:cBhvr>
                                      <p:to>
                                        <p:strVal val="hidden"/>
                                      </p:to>
                                    </p:set>
                                  </p:childTnLst>
                                </p:cTn>
                              </p:par>
                            </p:childTnLst>
                          </p:cTn>
                        </p:par>
                        <p:par>
                          <p:cTn id="17" fill="hold">
                            <p:stCondLst>
                              <p:cond delay="500"/>
                            </p:stCondLst>
                            <p:childTnLst>
                              <p:par>
                                <p:cTn id="18" presetID="1" presetClass="mediacall" presetSubtype="0" fill="hold" nodeType="afterEffect">
                                  <p:stCondLst>
                                    <p:cond delay="0"/>
                                  </p:stCondLst>
                                  <p:childTnLst>
                                    <p:cmd type="call" cmd="playFrom(0.0)">
                                      <p:cBhvr>
                                        <p:cTn id="19" dur="287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6"/>
                </p:tgtEl>
              </p:cMediaNode>
            </p:audio>
          </p:childTnLst>
        </p:cTn>
      </p:par>
    </p:tnLst>
    <p:bldLst>
      <p:bldP spid="4" grpId="0" animBg="1"/>
      <p:bldP spid="3" grpId="0" uiExpand="1"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C2A1234-91B8-7618-2FC7-8A77F396AB53}"/>
              </a:ext>
            </a:extLst>
          </p:cNvPr>
          <p:cNvSpPr>
            <a:spLocks noGrp="1"/>
          </p:cNvSpPr>
          <p:nvPr>
            <p:ph type="title"/>
          </p:nvPr>
        </p:nvSpPr>
        <p:spPr/>
        <p:txBody>
          <a:bodyPr/>
          <a:lstStyle/>
          <a:p>
            <a:r>
              <a:rPr kumimoji="1" lang="ja-JP" altLang="en-US"/>
              <a:t>便利な</a:t>
            </a:r>
          </a:p>
        </p:txBody>
      </p:sp>
      <p:sp>
        <p:nvSpPr>
          <p:cNvPr id="3" name="テキスト プレースホルダー 2">
            <a:extLst>
              <a:ext uri="{FF2B5EF4-FFF2-40B4-BE49-F238E27FC236}">
                <a16:creationId xmlns:a16="http://schemas.microsoft.com/office/drawing/2014/main" id="{1E3DFE88-9C65-AD35-9288-83661BB94EC9}"/>
              </a:ext>
            </a:extLst>
          </p:cNvPr>
          <p:cNvSpPr>
            <a:spLocks noGrp="1"/>
          </p:cNvSpPr>
          <p:nvPr>
            <p:ph type="body" sz="half" idx="1"/>
          </p:nvPr>
        </p:nvSpPr>
        <p:spPr/>
        <p:txBody>
          <a:bodyPr/>
          <a:lstStyle/>
          <a:p>
            <a:r>
              <a:rPr kumimoji="1" lang="en-US" altLang="ja-JP" dirty="0"/>
              <a:t>convenient </a:t>
            </a:r>
            <a:endParaRPr kumimoji="1" lang="ja-JP" altLang="en-US"/>
          </a:p>
        </p:txBody>
      </p:sp>
      <p:sp>
        <p:nvSpPr>
          <p:cNvPr id="4" name="テキスト プレースホルダー 3">
            <a:extLst>
              <a:ext uri="{FF2B5EF4-FFF2-40B4-BE49-F238E27FC236}">
                <a16:creationId xmlns:a16="http://schemas.microsoft.com/office/drawing/2014/main" id="{F39780CA-AFBC-3AA9-36DD-8D51024DB2D5}"/>
              </a:ext>
            </a:extLst>
          </p:cNvPr>
          <p:cNvSpPr>
            <a:spLocks noGrp="1"/>
          </p:cNvSpPr>
          <p:nvPr>
            <p:ph type="body" sz="half" idx="2"/>
          </p:nvPr>
        </p:nvSpPr>
        <p:spPr/>
        <p:txBody>
          <a:bodyPr/>
          <a:lstStyle/>
          <a:p>
            <a:r>
              <a:rPr kumimoji="1" lang="en-US" altLang="ja-JP" dirty="0">
                <a:solidFill>
                  <a:schemeClr val="tx1"/>
                </a:solidFill>
              </a:rPr>
              <a:t>/</a:t>
            </a:r>
            <a:r>
              <a:rPr kumimoji="1" lang="en-US" altLang="ja-JP" dirty="0"/>
              <a:t>kənví</a:t>
            </a:r>
            <a:r>
              <a:rPr kumimoji="1" lang="en-US" altLang="ja-JP" b="1" dirty="0"/>
              <a:t>ː</a:t>
            </a:r>
            <a:r>
              <a:rPr kumimoji="1" lang="en-US" altLang="ja-JP" dirty="0"/>
              <a:t>niənt</a:t>
            </a:r>
            <a:r>
              <a:rPr kumimoji="1" lang="en-US" altLang="ja-JP" dirty="0">
                <a:solidFill>
                  <a:schemeClr val="tx1"/>
                </a:solidFill>
              </a:rPr>
              <a:t>/</a:t>
            </a:r>
            <a:endParaRPr kumimoji="1" lang="ja-JP" altLang="en-US" dirty="0"/>
          </a:p>
        </p:txBody>
      </p:sp>
      <p:pic>
        <p:nvPicPr>
          <p:cNvPr id="6" name="convenient">
            <a:hlinkClick r:id="" action="ppaction://media"/>
            <a:extLst>
              <a:ext uri="{FF2B5EF4-FFF2-40B4-BE49-F238E27FC236}">
                <a16:creationId xmlns:a16="http://schemas.microsoft.com/office/drawing/2014/main" id="{BA057932-500C-102C-5CAB-971747158A1A}"/>
              </a:ext>
            </a:extLst>
          </p:cNvPr>
          <p:cNvPicPr>
            <a:picLocks noGrp="1" noChangeAspect="1"/>
          </p:cNvPicPr>
          <p:nvPr>
            <p:ph type="media" sz="quarter" idx="10"/>
            <a:audioFile r:link="rId2"/>
            <p:extLst>
              <p:ext uri="{DAA4B4D4-6D71-4841-9C94-3DE7FCFB9230}">
                <p14:media xmlns:p14="http://schemas.microsoft.com/office/powerpoint/2010/main" r:embed="rId1"/>
              </p:ext>
            </p:extLst>
          </p:nvPr>
        </p:nvPicPr>
        <p:blipFill>
          <a:blip r:embed="rId5"/>
          <a:stretch>
            <a:fillRect/>
          </a:stretch>
        </p:blipFill>
        <p:spPr>
          <a:xfrm>
            <a:off x="10888663" y="409575"/>
            <a:ext cx="487362" cy="487363"/>
          </a:xfrm>
        </p:spPr>
      </p:pic>
      <p:sp>
        <p:nvSpPr>
          <p:cNvPr id="5" name="テキスト ボックス 4">
            <a:extLst>
              <a:ext uri="{FF2B5EF4-FFF2-40B4-BE49-F238E27FC236}">
                <a16:creationId xmlns:a16="http://schemas.microsoft.com/office/drawing/2014/main" id="{E18A4B44-6A3F-0239-0516-A85CFAE867C0}"/>
              </a:ext>
            </a:extLst>
          </p:cNvPr>
          <p:cNvSpPr txBox="1"/>
          <p:nvPr/>
        </p:nvSpPr>
        <p:spPr>
          <a:xfrm>
            <a:off x="10909300" y="28369"/>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1707437091"/>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97"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0" nodeType="click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1+ppt_h/2"/>
                                          </p:val>
                                        </p:tav>
                                      </p:tavLst>
                                    </p:anim>
                                    <p:set>
                                      <p:cBhvr>
                                        <p:cTn id="12" dur="1" fill="hold">
                                          <p:stCondLst>
                                            <p:cond delay="499"/>
                                          </p:stCondLst>
                                        </p:cTn>
                                        <p:tgtEl>
                                          <p:spTgt spid="3"/>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4"/>
                                        </p:tgtEl>
                                        <p:attrNameLst>
                                          <p:attrName>ppt_x</p:attrName>
                                        </p:attrNameLst>
                                      </p:cBhvr>
                                      <p:tavLst>
                                        <p:tav tm="0">
                                          <p:val>
                                            <p:strVal val="ppt_x"/>
                                          </p:val>
                                        </p:tav>
                                        <p:tav tm="100000">
                                          <p:val>
                                            <p:strVal val="ppt_x"/>
                                          </p:val>
                                        </p:tav>
                                      </p:tavLst>
                                    </p:anim>
                                    <p:anim calcmode="lin" valueType="num">
                                      <p:cBhvr additive="base">
                                        <p:cTn id="15" dur="500"/>
                                        <p:tgtEl>
                                          <p:spTgt spid="4"/>
                                        </p:tgtEl>
                                        <p:attrNameLst>
                                          <p:attrName>ppt_y</p:attrName>
                                        </p:attrNameLst>
                                      </p:cBhvr>
                                      <p:tavLst>
                                        <p:tav tm="0">
                                          <p:val>
                                            <p:strVal val="ppt_y"/>
                                          </p:val>
                                        </p:tav>
                                        <p:tav tm="100000">
                                          <p:val>
                                            <p:strVal val="1+ppt_h/2"/>
                                          </p:val>
                                        </p:tav>
                                      </p:tavLst>
                                    </p:anim>
                                    <p:set>
                                      <p:cBhvr>
                                        <p:cTn id="16" dur="1" fill="hold">
                                          <p:stCondLst>
                                            <p:cond delay="499"/>
                                          </p:stCondLst>
                                        </p:cTn>
                                        <p:tgtEl>
                                          <p:spTgt spid="4"/>
                                        </p:tgtEl>
                                        <p:attrNameLst>
                                          <p:attrName>style.visibility</p:attrName>
                                        </p:attrNameLst>
                                      </p:cBhvr>
                                      <p:to>
                                        <p:strVal val="hidden"/>
                                      </p:to>
                                    </p:set>
                                  </p:childTnLst>
                                </p:cTn>
                              </p:par>
                            </p:childTnLst>
                          </p:cTn>
                        </p:par>
                        <p:par>
                          <p:cTn id="17" fill="hold">
                            <p:stCondLst>
                              <p:cond delay="500"/>
                            </p:stCondLst>
                            <p:childTnLst>
                              <p:par>
                                <p:cTn id="18" presetID="1" presetClass="mediacall" presetSubtype="0" fill="hold" nodeType="afterEffect">
                                  <p:stCondLst>
                                    <p:cond delay="0"/>
                                  </p:stCondLst>
                                  <p:childTnLst>
                                    <p:cmd type="call" cmd="playFrom(0.0)">
                                      <p:cBhvr>
                                        <p:cTn id="19" dur="169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6"/>
                </p:tgtEl>
              </p:cMediaNode>
            </p:audio>
          </p:childTnLst>
        </p:cTn>
      </p:par>
    </p:tnLst>
    <p:bldLst>
      <p:bldP spid="3" grpId="0" uiExpand="1" animBg="1"/>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9C2EC5-5125-119A-9090-D8412FEEF9E4}"/>
              </a:ext>
            </a:extLst>
          </p:cNvPr>
          <p:cNvSpPr>
            <a:spLocks noGrp="1"/>
          </p:cNvSpPr>
          <p:nvPr>
            <p:ph type="title"/>
          </p:nvPr>
        </p:nvSpPr>
        <p:spPr/>
        <p:txBody>
          <a:bodyPr/>
          <a:lstStyle/>
          <a:p>
            <a:r>
              <a:rPr lang="ja-JP" altLang="en-US" dirty="0"/>
              <a:t>～ぶつかる</a:t>
            </a:r>
            <a:endParaRPr kumimoji="1" lang="ja-JP" altLang="en-US" dirty="0"/>
          </a:p>
        </p:txBody>
      </p:sp>
      <p:sp>
        <p:nvSpPr>
          <p:cNvPr id="3" name="テキスト プレースホルダー 2">
            <a:extLst>
              <a:ext uri="{FF2B5EF4-FFF2-40B4-BE49-F238E27FC236}">
                <a16:creationId xmlns:a16="http://schemas.microsoft.com/office/drawing/2014/main" id="{C86B0A65-40C2-D9BF-7DE6-38FD0BEFCBEB}"/>
              </a:ext>
            </a:extLst>
          </p:cNvPr>
          <p:cNvSpPr>
            <a:spLocks noGrp="1"/>
          </p:cNvSpPr>
          <p:nvPr>
            <p:ph type="body" sz="half" idx="1"/>
          </p:nvPr>
        </p:nvSpPr>
        <p:spPr/>
        <p:txBody>
          <a:bodyPr/>
          <a:lstStyle/>
          <a:p>
            <a:r>
              <a:rPr kumimoji="1" lang="en-US" altLang="ja-JP" dirty="0"/>
              <a:t>hit </a:t>
            </a:r>
            <a:endParaRPr kumimoji="1" lang="ja-JP" altLang="en-US"/>
          </a:p>
        </p:txBody>
      </p:sp>
      <p:sp>
        <p:nvSpPr>
          <p:cNvPr id="4" name="テキスト プレースホルダー 3">
            <a:extLst>
              <a:ext uri="{FF2B5EF4-FFF2-40B4-BE49-F238E27FC236}">
                <a16:creationId xmlns:a16="http://schemas.microsoft.com/office/drawing/2014/main" id="{6C8122B4-9654-2769-4A1F-629450489AB9}"/>
              </a:ext>
            </a:extLst>
          </p:cNvPr>
          <p:cNvSpPr>
            <a:spLocks noGrp="1"/>
          </p:cNvSpPr>
          <p:nvPr>
            <p:ph type="body" sz="half" idx="2"/>
          </p:nvPr>
        </p:nvSpPr>
        <p:spPr/>
        <p:txBody>
          <a:bodyPr/>
          <a:lstStyle/>
          <a:p>
            <a:r>
              <a:rPr kumimoji="1" lang="en-US" altLang="ja-JP" dirty="0">
                <a:solidFill>
                  <a:schemeClr val="tx1"/>
                </a:solidFill>
              </a:rPr>
              <a:t>/</a:t>
            </a:r>
            <a:r>
              <a:rPr kumimoji="1" lang="en-US" altLang="ja-JP" dirty="0"/>
              <a:t>hít</a:t>
            </a:r>
            <a:r>
              <a:rPr kumimoji="1" lang="en-US" altLang="ja-JP" dirty="0">
                <a:solidFill>
                  <a:schemeClr val="tx1"/>
                </a:solidFill>
              </a:rPr>
              <a:t>/</a:t>
            </a:r>
            <a:endParaRPr kumimoji="1" lang="ja-JP" altLang="en-US" dirty="0"/>
          </a:p>
        </p:txBody>
      </p:sp>
      <p:pic>
        <p:nvPicPr>
          <p:cNvPr id="6" name="hit">
            <a:hlinkClick r:id="" action="ppaction://media"/>
            <a:extLst>
              <a:ext uri="{FF2B5EF4-FFF2-40B4-BE49-F238E27FC236}">
                <a16:creationId xmlns:a16="http://schemas.microsoft.com/office/drawing/2014/main" id="{FB3B102C-801A-B197-B0C2-11EDFFF46378}"/>
              </a:ext>
            </a:extLst>
          </p:cNvPr>
          <p:cNvPicPr>
            <a:picLocks noGrp="1" noChangeAspect="1"/>
          </p:cNvPicPr>
          <p:nvPr>
            <p:ph type="media" sz="quarter" idx="10"/>
            <a:audioFile r:link="rId2"/>
            <p:extLst>
              <p:ext uri="{DAA4B4D4-6D71-4841-9C94-3DE7FCFB9230}">
                <p14:media xmlns:p14="http://schemas.microsoft.com/office/powerpoint/2010/main" r:embed="rId1"/>
              </p:ext>
            </p:extLst>
          </p:nvPr>
        </p:nvPicPr>
        <p:blipFill>
          <a:blip r:embed="rId5"/>
          <a:stretch>
            <a:fillRect/>
          </a:stretch>
        </p:blipFill>
        <p:spPr>
          <a:xfrm>
            <a:off x="10888663" y="409575"/>
            <a:ext cx="487362" cy="487363"/>
          </a:xfrm>
        </p:spPr>
      </p:pic>
      <p:sp>
        <p:nvSpPr>
          <p:cNvPr id="5" name="テキスト ボックス 4">
            <a:extLst>
              <a:ext uri="{FF2B5EF4-FFF2-40B4-BE49-F238E27FC236}">
                <a16:creationId xmlns:a16="http://schemas.microsoft.com/office/drawing/2014/main" id="{3627B04E-C64C-A7FD-CECD-1C142E5C9975}"/>
              </a:ext>
            </a:extLst>
          </p:cNvPr>
          <p:cNvSpPr txBox="1"/>
          <p:nvPr/>
        </p:nvSpPr>
        <p:spPr>
          <a:xfrm>
            <a:off x="10909300" y="28369"/>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1857056208"/>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23"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0" nodeType="click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1+ppt_h/2"/>
                                          </p:val>
                                        </p:tav>
                                      </p:tavLst>
                                    </p:anim>
                                    <p:set>
                                      <p:cBhvr>
                                        <p:cTn id="12" dur="1" fill="hold">
                                          <p:stCondLst>
                                            <p:cond delay="499"/>
                                          </p:stCondLst>
                                        </p:cTn>
                                        <p:tgtEl>
                                          <p:spTgt spid="3"/>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4"/>
                                        </p:tgtEl>
                                        <p:attrNameLst>
                                          <p:attrName>ppt_x</p:attrName>
                                        </p:attrNameLst>
                                      </p:cBhvr>
                                      <p:tavLst>
                                        <p:tav tm="0">
                                          <p:val>
                                            <p:strVal val="ppt_x"/>
                                          </p:val>
                                        </p:tav>
                                        <p:tav tm="100000">
                                          <p:val>
                                            <p:strVal val="ppt_x"/>
                                          </p:val>
                                        </p:tav>
                                      </p:tavLst>
                                    </p:anim>
                                    <p:anim calcmode="lin" valueType="num">
                                      <p:cBhvr additive="base">
                                        <p:cTn id="15" dur="500"/>
                                        <p:tgtEl>
                                          <p:spTgt spid="4"/>
                                        </p:tgtEl>
                                        <p:attrNameLst>
                                          <p:attrName>ppt_y</p:attrName>
                                        </p:attrNameLst>
                                      </p:cBhvr>
                                      <p:tavLst>
                                        <p:tav tm="0">
                                          <p:val>
                                            <p:strVal val="ppt_y"/>
                                          </p:val>
                                        </p:tav>
                                        <p:tav tm="100000">
                                          <p:val>
                                            <p:strVal val="1+ppt_h/2"/>
                                          </p:val>
                                        </p:tav>
                                      </p:tavLst>
                                    </p:anim>
                                    <p:set>
                                      <p:cBhvr>
                                        <p:cTn id="16" dur="1" fill="hold">
                                          <p:stCondLst>
                                            <p:cond delay="499"/>
                                          </p:stCondLst>
                                        </p:cTn>
                                        <p:tgtEl>
                                          <p:spTgt spid="4"/>
                                        </p:tgtEl>
                                        <p:attrNameLst>
                                          <p:attrName>style.visibility</p:attrName>
                                        </p:attrNameLst>
                                      </p:cBhvr>
                                      <p:to>
                                        <p:strVal val="hidden"/>
                                      </p:to>
                                    </p:set>
                                  </p:childTnLst>
                                </p:cTn>
                              </p:par>
                            </p:childTnLst>
                          </p:cTn>
                        </p:par>
                        <p:par>
                          <p:cTn id="17" fill="hold">
                            <p:stCondLst>
                              <p:cond delay="500"/>
                            </p:stCondLst>
                            <p:childTnLst>
                              <p:par>
                                <p:cTn id="18" presetID="1" presetClass="mediacall" presetSubtype="0" fill="hold" nodeType="afterEffect">
                                  <p:stCondLst>
                                    <p:cond delay="0"/>
                                  </p:stCondLst>
                                  <p:childTnLst>
                                    <p:cmd type="call" cmd="playFrom(0.0)">
                                      <p:cBhvr>
                                        <p:cTn id="19" dur="112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6"/>
                </p:tgtEl>
              </p:cMediaNode>
            </p:audio>
          </p:childTnLst>
        </p:cTn>
      </p:par>
    </p:tnLst>
    <p:bldLst>
      <p:bldP spid="3" grpId="0" uiExpand="1" animBg="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F5FA91F-46F4-0CDB-49FC-D1FE4888DA80}"/>
              </a:ext>
            </a:extLst>
          </p:cNvPr>
          <p:cNvSpPr>
            <a:spLocks noGrp="1"/>
          </p:cNvSpPr>
          <p:nvPr>
            <p:ph type="title"/>
          </p:nvPr>
        </p:nvSpPr>
        <p:spPr/>
        <p:txBody>
          <a:bodyPr/>
          <a:lstStyle/>
          <a:p>
            <a:r>
              <a:rPr kumimoji="1" lang="ja-JP" altLang="en-US"/>
              <a:t>ふつうの</a:t>
            </a:r>
          </a:p>
        </p:txBody>
      </p:sp>
      <p:sp>
        <p:nvSpPr>
          <p:cNvPr id="3" name="テキスト プレースホルダー 2">
            <a:extLst>
              <a:ext uri="{FF2B5EF4-FFF2-40B4-BE49-F238E27FC236}">
                <a16:creationId xmlns:a16="http://schemas.microsoft.com/office/drawing/2014/main" id="{E0590087-5658-E363-E246-50F9B47D12EF}"/>
              </a:ext>
            </a:extLst>
          </p:cNvPr>
          <p:cNvSpPr>
            <a:spLocks noGrp="1"/>
          </p:cNvSpPr>
          <p:nvPr>
            <p:ph type="body" sz="half" idx="1"/>
          </p:nvPr>
        </p:nvSpPr>
        <p:spPr/>
        <p:txBody>
          <a:bodyPr/>
          <a:lstStyle/>
          <a:p>
            <a:r>
              <a:rPr kumimoji="1" lang="en-US" altLang="ja-JP" dirty="0"/>
              <a:t>ordinary </a:t>
            </a:r>
            <a:endParaRPr kumimoji="1" lang="ja-JP" altLang="en-US"/>
          </a:p>
        </p:txBody>
      </p:sp>
      <p:sp>
        <p:nvSpPr>
          <p:cNvPr id="4" name="テキスト プレースホルダー 3">
            <a:extLst>
              <a:ext uri="{FF2B5EF4-FFF2-40B4-BE49-F238E27FC236}">
                <a16:creationId xmlns:a16="http://schemas.microsoft.com/office/drawing/2014/main" id="{627E4ACB-6E40-D030-FB61-80EC1EEBF7C4}"/>
              </a:ext>
            </a:extLst>
          </p:cNvPr>
          <p:cNvSpPr>
            <a:spLocks noGrp="1"/>
          </p:cNvSpPr>
          <p:nvPr>
            <p:ph type="body" sz="half" idx="2"/>
          </p:nvPr>
        </p:nvSpPr>
        <p:spPr/>
        <p:txBody>
          <a:bodyPr/>
          <a:lstStyle/>
          <a:p>
            <a:r>
              <a:rPr kumimoji="1" lang="en-US" altLang="ja-JP" dirty="0">
                <a:solidFill>
                  <a:schemeClr val="tx1"/>
                </a:solidFill>
              </a:rPr>
              <a:t>/</a:t>
            </a:r>
            <a:r>
              <a:rPr kumimoji="1" lang="en-US" altLang="ja-JP" dirty="0"/>
              <a:t>ɔ̀</a:t>
            </a:r>
            <a:r>
              <a:rPr kumimoji="1" lang="en-US" altLang="ja-JP" b="1" dirty="0"/>
              <a:t>ː</a:t>
            </a:r>
            <a:r>
              <a:rPr kumimoji="1" lang="en-US" altLang="ja-JP" i="1" dirty="0"/>
              <a:t>r</a:t>
            </a:r>
            <a:r>
              <a:rPr kumimoji="1" lang="en-US" altLang="ja-JP" dirty="0"/>
              <a:t>dənèri</a:t>
            </a:r>
            <a:r>
              <a:rPr kumimoji="1" lang="en-US" altLang="ja-JP" dirty="0">
                <a:solidFill>
                  <a:schemeClr val="tx1"/>
                </a:solidFill>
              </a:rPr>
              <a:t>/</a:t>
            </a:r>
            <a:endParaRPr kumimoji="1" lang="ja-JP" altLang="en-US" dirty="0"/>
          </a:p>
        </p:txBody>
      </p:sp>
      <p:pic>
        <p:nvPicPr>
          <p:cNvPr id="6" name="ordinary">
            <a:hlinkClick r:id="" action="ppaction://media"/>
            <a:extLst>
              <a:ext uri="{FF2B5EF4-FFF2-40B4-BE49-F238E27FC236}">
                <a16:creationId xmlns:a16="http://schemas.microsoft.com/office/drawing/2014/main" id="{28CB9D95-D84C-A0F3-BCFB-D2E20D3977A7}"/>
              </a:ext>
            </a:extLst>
          </p:cNvPr>
          <p:cNvPicPr>
            <a:picLocks noGrp="1" noChangeAspect="1"/>
          </p:cNvPicPr>
          <p:nvPr>
            <p:ph type="media" sz="quarter" idx="10"/>
            <a:audioFile r:link="rId2"/>
            <p:extLst>
              <p:ext uri="{DAA4B4D4-6D71-4841-9C94-3DE7FCFB9230}">
                <p14:media xmlns:p14="http://schemas.microsoft.com/office/powerpoint/2010/main" r:embed="rId1"/>
              </p:ext>
            </p:extLst>
          </p:nvPr>
        </p:nvPicPr>
        <p:blipFill>
          <a:blip r:embed="rId5"/>
          <a:stretch>
            <a:fillRect/>
          </a:stretch>
        </p:blipFill>
        <p:spPr>
          <a:xfrm>
            <a:off x="10888663" y="409575"/>
            <a:ext cx="487362" cy="487363"/>
          </a:xfrm>
        </p:spPr>
      </p:pic>
      <p:sp>
        <p:nvSpPr>
          <p:cNvPr id="5" name="テキスト ボックス 4">
            <a:extLst>
              <a:ext uri="{FF2B5EF4-FFF2-40B4-BE49-F238E27FC236}">
                <a16:creationId xmlns:a16="http://schemas.microsoft.com/office/drawing/2014/main" id="{67680F00-2CF3-1083-FD9A-F8DE0291205F}"/>
              </a:ext>
            </a:extLst>
          </p:cNvPr>
          <p:cNvSpPr txBox="1"/>
          <p:nvPr/>
        </p:nvSpPr>
        <p:spPr>
          <a:xfrm>
            <a:off x="10909300" y="28369"/>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554417778"/>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19"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0" nodeType="click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1+ppt_h/2"/>
                                          </p:val>
                                        </p:tav>
                                      </p:tavLst>
                                    </p:anim>
                                    <p:set>
                                      <p:cBhvr>
                                        <p:cTn id="12" dur="1" fill="hold">
                                          <p:stCondLst>
                                            <p:cond delay="499"/>
                                          </p:stCondLst>
                                        </p:cTn>
                                        <p:tgtEl>
                                          <p:spTgt spid="3"/>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4"/>
                                        </p:tgtEl>
                                        <p:attrNameLst>
                                          <p:attrName>ppt_x</p:attrName>
                                        </p:attrNameLst>
                                      </p:cBhvr>
                                      <p:tavLst>
                                        <p:tav tm="0">
                                          <p:val>
                                            <p:strVal val="ppt_x"/>
                                          </p:val>
                                        </p:tav>
                                        <p:tav tm="100000">
                                          <p:val>
                                            <p:strVal val="ppt_x"/>
                                          </p:val>
                                        </p:tav>
                                      </p:tavLst>
                                    </p:anim>
                                    <p:anim calcmode="lin" valueType="num">
                                      <p:cBhvr additive="base">
                                        <p:cTn id="15" dur="500"/>
                                        <p:tgtEl>
                                          <p:spTgt spid="4"/>
                                        </p:tgtEl>
                                        <p:attrNameLst>
                                          <p:attrName>ppt_y</p:attrName>
                                        </p:attrNameLst>
                                      </p:cBhvr>
                                      <p:tavLst>
                                        <p:tav tm="0">
                                          <p:val>
                                            <p:strVal val="ppt_y"/>
                                          </p:val>
                                        </p:tav>
                                        <p:tav tm="100000">
                                          <p:val>
                                            <p:strVal val="1+ppt_h/2"/>
                                          </p:val>
                                        </p:tav>
                                      </p:tavLst>
                                    </p:anim>
                                    <p:set>
                                      <p:cBhvr>
                                        <p:cTn id="16" dur="1" fill="hold">
                                          <p:stCondLst>
                                            <p:cond delay="499"/>
                                          </p:stCondLst>
                                        </p:cTn>
                                        <p:tgtEl>
                                          <p:spTgt spid="4"/>
                                        </p:tgtEl>
                                        <p:attrNameLst>
                                          <p:attrName>style.visibility</p:attrName>
                                        </p:attrNameLst>
                                      </p:cBhvr>
                                      <p:to>
                                        <p:strVal val="hidden"/>
                                      </p:to>
                                    </p:set>
                                  </p:childTnLst>
                                </p:cTn>
                              </p:par>
                            </p:childTnLst>
                          </p:cTn>
                        </p:par>
                        <p:par>
                          <p:cTn id="17" fill="hold">
                            <p:stCondLst>
                              <p:cond delay="500"/>
                            </p:stCondLst>
                            <p:childTnLst>
                              <p:par>
                                <p:cTn id="18" presetID="1" presetClass="mediacall" presetSubtype="0" fill="hold" nodeType="afterEffect">
                                  <p:stCondLst>
                                    <p:cond delay="0"/>
                                  </p:stCondLst>
                                  <p:childTnLst>
                                    <p:cmd type="call" cmd="playFrom(0.0)">
                                      <p:cBhvr>
                                        <p:cTn id="19" dur="161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6"/>
                </p:tgtEl>
              </p:cMediaNode>
            </p:audio>
          </p:childTnLst>
        </p:cTn>
      </p:par>
    </p:tnLst>
    <p:bldLst>
      <p:bldP spid="3" grpId="0" uiExpand="1" animBg="1"/>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B694468-10AB-35F0-13F9-F8335BC99F0C}"/>
              </a:ext>
            </a:extLst>
          </p:cNvPr>
          <p:cNvSpPr>
            <a:spLocks noGrp="1"/>
          </p:cNvSpPr>
          <p:nvPr>
            <p:ph type="title"/>
          </p:nvPr>
        </p:nvSpPr>
        <p:spPr/>
        <p:txBody>
          <a:bodyPr/>
          <a:lstStyle/>
          <a:p>
            <a:r>
              <a:rPr kumimoji="1" lang="ja-JP" altLang="en-US"/>
              <a:t>いくつかの</a:t>
            </a:r>
          </a:p>
        </p:txBody>
      </p:sp>
      <p:sp>
        <p:nvSpPr>
          <p:cNvPr id="3" name="テキスト プレースホルダー 2">
            <a:extLst>
              <a:ext uri="{FF2B5EF4-FFF2-40B4-BE49-F238E27FC236}">
                <a16:creationId xmlns:a16="http://schemas.microsoft.com/office/drawing/2014/main" id="{5E8586F1-61A5-B7A2-D285-CD8A0A37BA85}"/>
              </a:ext>
            </a:extLst>
          </p:cNvPr>
          <p:cNvSpPr>
            <a:spLocks noGrp="1"/>
          </p:cNvSpPr>
          <p:nvPr>
            <p:ph type="body" sz="half" idx="1"/>
          </p:nvPr>
        </p:nvSpPr>
        <p:spPr/>
        <p:txBody>
          <a:bodyPr/>
          <a:lstStyle/>
          <a:p>
            <a:r>
              <a:rPr kumimoji="1" lang="en-US" altLang="ja-JP" dirty="0"/>
              <a:t>several </a:t>
            </a:r>
            <a:endParaRPr kumimoji="1" lang="ja-JP" altLang="en-US" dirty="0"/>
          </a:p>
        </p:txBody>
      </p:sp>
      <p:sp>
        <p:nvSpPr>
          <p:cNvPr id="4" name="テキスト プレースホルダー 3">
            <a:extLst>
              <a:ext uri="{FF2B5EF4-FFF2-40B4-BE49-F238E27FC236}">
                <a16:creationId xmlns:a16="http://schemas.microsoft.com/office/drawing/2014/main" id="{DF5FE858-114E-27E9-5616-2D1D60AD0954}"/>
              </a:ext>
            </a:extLst>
          </p:cNvPr>
          <p:cNvSpPr>
            <a:spLocks noGrp="1"/>
          </p:cNvSpPr>
          <p:nvPr>
            <p:ph type="body" sz="half" idx="2"/>
          </p:nvPr>
        </p:nvSpPr>
        <p:spPr/>
        <p:txBody>
          <a:bodyPr/>
          <a:lstStyle/>
          <a:p>
            <a:r>
              <a:rPr kumimoji="1" lang="en-US" altLang="ja-JP" dirty="0">
                <a:solidFill>
                  <a:schemeClr val="tx1"/>
                </a:solidFill>
              </a:rPr>
              <a:t>/</a:t>
            </a:r>
            <a:r>
              <a:rPr kumimoji="1" lang="en-US" altLang="ja-JP" dirty="0"/>
              <a:t>sévrəl</a:t>
            </a:r>
            <a:r>
              <a:rPr kumimoji="1" lang="en-US" altLang="ja-JP" dirty="0">
                <a:solidFill>
                  <a:schemeClr val="tx1"/>
                </a:solidFill>
              </a:rPr>
              <a:t>/</a:t>
            </a:r>
            <a:endParaRPr kumimoji="1" lang="ja-JP" altLang="en-US" dirty="0"/>
          </a:p>
        </p:txBody>
      </p:sp>
      <p:pic>
        <p:nvPicPr>
          <p:cNvPr id="6" name="several">
            <a:hlinkClick r:id="" action="ppaction://media"/>
            <a:extLst>
              <a:ext uri="{FF2B5EF4-FFF2-40B4-BE49-F238E27FC236}">
                <a16:creationId xmlns:a16="http://schemas.microsoft.com/office/drawing/2014/main" id="{D4B9909F-4B57-26B7-4C22-484EBA804F0B}"/>
              </a:ext>
            </a:extLst>
          </p:cNvPr>
          <p:cNvPicPr>
            <a:picLocks noGrp="1" noChangeAspect="1"/>
          </p:cNvPicPr>
          <p:nvPr>
            <p:ph type="media" sz="quarter" idx="10"/>
            <a:audioFile r:link="rId2"/>
            <p:extLst>
              <p:ext uri="{DAA4B4D4-6D71-4841-9C94-3DE7FCFB9230}">
                <p14:media xmlns:p14="http://schemas.microsoft.com/office/powerpoint/2010/main" r:embed="rId1"/>
              </p:ext>
            </p:extLst>
          </p:nvPr>
        </p:nvPicPr>
        <p:blipFill>
          <a:blip r:embed="rId5"/>
          <a:stretch>
            <a:fillRect/>
          </a:stretch>
        </p:blipFill>
        <p:spPr>
          <a:xfrm>
            <a:off x="10888663" y="409575"/>
            <a:ext cx="487362" cy="487363"/>
          </a:xfrm>
        </p:spPr>
      </p:pic>
      <p:sp>
        <p:nvSpPr>
          <p:cNvPr id="5" name="テキスト ボックス 4">
            <a:extLst>
              <a:ext uri="{FF2B5EF4-FFF2-40B4-BE49-F238E27FC236}">
                <a16:creationId xmlns:a16="http://schemas.microsoft.com/office/drawing/2014/main" id="{28A25400-3273-1504-A2C0-974DB2691282}"/>
              </a:ext>
            </a:extLst>
          </p:cNvPr>
          <p:cNvSpPr txBox="1"/>
          <p:nvPr/>
        </p:nvSpPr>
        <p:spPr>
          <a:xfrm>
            <a:off x="10909300" y="28369"/>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346496201"/>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8"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0" nodeType="click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1+ppt_h/2"/>
                                          </p:val>
                                        </p:tav>
                                      </p:tavLst>
                                    </p:anim>
                                    <p:set>
                                      <p:cBhvr>
                                        <p:cTn id="12" dur="1" fill="hold">
                                          <p:stCondLst>
                                            <p:cond delay="499"/>
                                          </p:stCondLst>
                                        </p:cTn>
                                        <p:tgtEl>
                                          <p:spTgt spid="3"/>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4"/>
                                        </p:tgtEl>
                                        <p:attrNameLst>
                                          <p:attrName>ppt_x</p:attrName>
                                        </p:attrNameLst>
                                      </p:cBhvr>
                                      <p:tavLst>
                                        <p:tav tm="0">
                                          <p:val>
                                            <p:strVal val="ppt_x"/>
                                          </p:val>
                                        </p:tav>
                                        <p:tav tm="100000">
                                          <p:val>
                                            <p:strVal val="ppt_x"/>
                                          </p:val>
                                        </p:tav>
                                      </p:tavLst>
                                    </p:anim>
                                    <p:anim calcmode="lin" valueType="num">
                                      <p:cBhvr additive="base">
                                        <p:cTn id="15" dur="500"/>
                                        <p:tgtEl>
                                          <p:spTgt spid="4"/>
                                        </p:tgtEl>
                                        <p:attrNameLst>
                                          <p:attrName>ppt_y</p:attrName>
                                        </p:attrNameLst>
                                      </p:cBhvr>
                                      <p:tavLst>
                                        <p:tav tm="0">
                                          <p:val>
                                            <p:strVal val="ppt_y"/>
                                          </p:val>
                                        </p:tav>
                                        <p:tav tm="100000">
                                          <p:val>
                                            <p:strVal val="1+ppt_h/2"/>
                                          </p:val>
                                        </p:tav>
                                      </p:tavLst>
                                    </p:anim>
                                    <p:set>
                                      <p:cBhvr>
                                        <p:cTn id="16" dur="1" fill="hold">
                                          <p:stCondLst>
                                            <p:cond delay="499"/>
                                          </p:stCondLst>
                                        </p:cTn>
                                        <p:tgtEl>
                                          <p:spTgt spid="4"/>
                                        </p:tgtEl>
                                        <p:attrNameLst>
                                          <p:attrName>style.visibility</p:attrName>
                                        </p:attrNameLst>
                                      </p:cBhvr>
                                      <p:to>
                                        <p:strVal val="hidden"/>
                                      </p:to>
                                    </p:set>
                                  </p:childTnLst>
                                </p:cTn>
                              </p:par>
                            </p:childTnLst>
                          </p:cTn>
                        </p:par>
                        <p:par>
                          <p:cTn id="17" fill="hold">
                            <p:stCondLst>
                              <p:cond delay="500"/>
                            </p:stCondLst>
                            <p:childTnLst>
                              <p:par>
                                <p:cTn id="18" presetID="1" presetClass="mediacall" presetSubtype="0" fill="hold" nodeType="afterEffect">
                                  <p:stCondLst>
                                    <p:cond delay="0"/>
                                  </p:stCondLst>
                                  <p:childTnLst>
                                    <p:cmd type="call" cmd="playFrom(0.0)">
                                      <p:cBhvr>
                                        <p:cTn id="19" dur="148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6"/>
                </p:tgtEl>
              </p:cMediaNode>
            </p:audio>
          </p:childTnLst>
        </p:cTn>
      </p:par>
    </p:tnLst>
    <p:bldLst>
      <p:bldP spid="3" grpId="0" uiExpand="1"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9CD8F778-F068-202B-D491-70829154DC62}"/>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1925158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8E8BE3C-A8BF-C22A-F589-B656DA18F2EA}"/>
              </a:ext>
            </a:extLst>
          </p:cNvPr>
          <p:cNvSpPr>
            <a:spLocks noGrp="1"/>
          </p:cNvSpPr>
          <p:nvPr>
            <p:ph type="title"/>
          </p:nvPr>
        </p:nvSpPr>
        <p:spPr/>
        <p:txBody>
          <a:bodyPr/>
          <a:lstStyle/>
          <a:p>
            <a:r>
              <a:rPr kumimoji="1" lang="ja-JP" altLang="en-US"/>
              <a:t>ひとりでに</a:t>
            </a:r>
          </a:p>
        </p:txBody>
      </p:sp>
      <p:pic>
        <p:nvPicPr>
          <p:cNvPr id="4" name="by_itself">
            <a:hlinkClick r:id="" action="ppaction://media"/>
            <a:extLst>
              <a:ext uri="{FF2B5EF4-FFF2-40B4-BE49-F238E27FC236}">
                <a16:creationId xmlns:a16="http://schemas.microsoft.com/office/drawing/2014/main" id="{699E799B-2FD9-DF33-020F-0743318EED13}"/>
              </a:ext>
            </a:extLst>
          </p:cNvPr>
          <p:cNvPicPr>
            <a:picLocks noGrp="1" noChangeAspect="1"/>
          </p:cNvPicPr>
          <p:nvPr>
            <p:ph type="media" sz="quarter" idx="10"/>
            <a:audioFile r:link="rId2"/>
            <p:extLst>
              <p:ext uri="{DAA4B4D4-6D71-4841-9C94-3DE7FCFB9230}">
                <p14:media xmlns:p14="http://schemas.microsoft.com/office/powerpoint/2010/main" r:embed="rId1"/>
              </p:ext>
            </p:extLst>
          </p:nvPr>
        </p:nvPicPr>
        <p:blipFill>
          <a:blip r:embed="rId5"/>
          <a:stretch>
            <a:fillRect/>
          </a:stretch>
        </p:blipFill>
        <p:spPr>
          <a:xfrm>
            <a:off x="10888663" y="409575"/>
            <a:ext cx="487362" cy="487363"/>
          </a:xfrm>
        </p:spPr>
      </p:pic>
      <p:sp>
        <p:nvSpPr>
          <p:cNvPr id="3" name="テキスト プレースホルダー 2">
            <a:extLst>
              <a:ext uri="{FF2B5EF4-FFF2-40B4-BE49-F238E27FC236}">
                <a16:creationId xmlns:a16="http://schemas.microsoft.com/office/drawing/2014/main" id="{CE4A6DD3-DACD-18FC-6D50-CF70C645D140}"/>
              </a:ext>
            </a:extLst>
          </p:cNvPr>
          <p:cNvSpPr>
            <a:spLocks noGrp="1"/>
          </p:cNvSpPr>
          <p:nvPr>
            <p:ph type="body" sz="half" idx="1"/>
          </p:nvPr>
        </p:nvSpPr>
        <p:spPr/>
        <p:txBody>
          <a:bodyPr/>
          <a:lstStyle/>
          <a:p>
            <a:r>
              <a:rPr kumimoji="1" lang="en-US" altLang="ja-JP" dirty="0"/>
              <a:t>by itself</a:t>
            </a:r>
            <a:endParaRPr kumimoji="1" lang="ja-JP" altLang="en-US" dirty="0"/>
          </a:p>
        </p:txBody>
      </p:sp>
      <p:sp>
        <p:nvSpPr>
          <p:cNvPr id="5" name="テキスト ボックス 4">
            <a:extLst>
              <a:ext uri="{FF2B5EF4-FFF2-40B4-BE49-F238E27FC236}">
                <a16:creationId xmlns:a16="http://schemas.microsoft.com/office/drawing/2014/main" id="{76BB08CE-75D9-72B4-FA6F-FAC65603B385}"/>
              </a:ext>
            </a:extLst>
          </p:cNvPr>
          <p:cNvSpPr txBox="1"/>
          <p:nvPr/>
        </p:nvSpPr>
        <p:spPr>
          <a:xfrm>
            <a:off x="10909300" y="28369"/>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112437808"/>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80"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0" nodeType="click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1+ppt_h/2"/>
                                          </p:val>
                                        </p:tav>
                                      </p:tavLst>
                                    </p:anim>
                                    <p:set>
                                      <p:cBhvr>
                                        <p:cTn id="12" dur="1" fill="hold">
                                          <p:stCondLst>
                                            <p:cond delay="499"/>
                                          </p:stCondLst>
                                        </p:cTn>
                                        <p:tgtEl>
                                          <p:spTgt spid="3"/>
                                        </p:tgtEl>
                                        <p:attrNameLst>
                                          <p:attrName>style.visibility</p:attrName>
                                        </p:attrNameLst>
                                      </p:cBhvr>
                                      <p:to>
                                        <p:strVal val="hidden"/>
                                      </p:to>
                                    </p:set>
                                  </p:childTnLst>
                                </p:cTn>
                              </p:par>
                            </p:childTnLst>
                          </p:cTn>
                        </p:par>
                        <p:par>
                          <p:cTn id="13" fill="hold">
                            <p:stCondLst>
                              <p:cond delay="500"/>
                            </p:stCondLst>
                            <p:childTnLst>
                              <p:par>
                                <p:cTn id="14" presetID="1" presetClass="mediacall" presetSubtype="0" fill="hold" nodeType="afterEffect">
                                  <p:stCondLst>
                                    <p:cond delay="0"/>
                                  </p:stCondLst>
                                  <p:childTnLst>
                                    <p:cmd type="call" cmd="playFrom(0.0)">
                                      <p:cBhvr>
                                        <p:cTn id="15" dur="18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4"/>
                </p:tgtEl>
              </p:cMediaNode>
            </p:audio>
          </p:childTnLst>
        </p:cTn>
      </p:par>
    </p:tnLst>
    <p:bldLst>
      <p:bldP spid="3" grpId="0" uiExpand="1"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E2865D-4290-B830-BE89-D80443B94F88}"/>
              </a:ext>
            </a:extLst>
          </p:cNvPr>
          <p:cNvSpPr>
            <a:spLocks noGrp="1"/>
          </p:cNvSpPr>
          <p:nvPr>
            <p:ph type="title"/>
          </p:nvPr>
        </p:nvSpPr>
        <p:spPr/>
        <p:txBody>
          <a:bodyPr/>
          <a:lstStyle/>
          <a:p>
            <a:r>
              <a:rPr kumimoji="1" lang="ja-JP" altLang="en-US"/>
              <a:t>まったく～ない</a:t>
            </a:r>
          </a:p>
        </p:txBody>
      </p:sp>
      <p:sp>
        <p:nvSpPr>
          <p:cNvPr id="3" name="テキスト プレースホルダー 2">
            <a:extLst>
              <a:ext uri="{FF2B5EF4-FFF2-40B4-BE49-F238E27FC236}">
                <a16:creationId xmlns:a16="http://schemas.microsoft.com/office/drawing/2014/main" id="{558EB405-DE02-324A-DA0E-0EE40FDC02DE}"/>
              </a:ext>
            </a:extLst>
          </p:cNvPr>
          <p:cNvSpPr>
            <a:spLocks noGrp="1"/>
          </p:cNvSpPr>
          <p:nvPr>
            <p:ph type="body" sz="half" idx="1"/>
          </p:nvPr>
        </p:nvSpPr>
        <p:spPr/>
        <p:txBody>
          <a:bodyPr/>
          <a:lstStyle/>
          <a:p>
            <a:r>
              <a:rPr kumimoji="1" lang="en-US" altLang="ja-JP" dirty="0"/>
              <a:t>not </a:t>
            </a:r>
            <a:r>
              <a:rPr kumimoji="1" lang="ja-JP" altLang="en-US"/>
              <a:t>～ </a:t>
            </a:r>
            <a:r>
              <a:rPr kumimoji="1" lang="en-US" altLang="ja-JP" dirty="0"/>
              <a:t>at all</a:t>
            </a:r>
            <a:endParaRPr kumimoji="1" lang="ja-JP" altLang="en-US"/>
          </a:p>
        </p:txBody>
      </p:sp>
      <p:pic>
        <p:nvPicPr>
          <p:cNvPr id="4" name="not_at_all">
            <a:hlinkClick r:id="" action="ppaction://media"/>
            <a:extLst>
              <a:ext uri="{FF2B5EF4-FFF2-40B4-BE49-F238E27FC236}">
                <a16:creationId xmlns:a16="http://schemas.microsoft.com/office/drawing/2014/main" id="{B10E822D-E9BA-0A71-F252-B69F7965DB84}"/>
              </a:ext>
            </a:extLst>
          </p:cNvPr>
          <p:cNvPicPr>
            <a:picLocks noGrp="1" noChangeAspect="1"/>
          </p:cNvPicPr>
          <p:nvPr>
            <p:ph type="media" sz="quarter" idx="10"/>
            <a:audioFile r:link="rId2"/>
            <p:extLst>
              <p:ext uri="{DAA4B4D4-6D71-4841-9C94-3DE7FCFB9230}">
                <p14:media xmlns:p14="http://schemas.microsoft.com/office/powerpoint/2010/main" r:embed="rId1"/>
              </p:ext>
            </p:extLst>
          </p:nvPr>
        </p:nvPicPr>
        <p:blipFill>
          <a:blip r:embed="rId5"/>
          <a:stretch>
            <a:fillRect/>
          </a:stretch>
        </p:blipFill>
        <p:spPr>
          <a:xfrm>
            <a:off x="10888663" y="409575"/>
            <a:ext cx="487362" cy="487363"/>
          </a:xfrm>
        </p:spPr>
      </p:pic>
      <p:sp>
        <p:nvSpPr>
          <p:cNvPr id="5" name="テキスト ボックス 4">
            <a:extLst>
              <a:ext uri="{FF2B5EF4-FFF2-40B4-BE49-F238E27FC236}">
                <a16:creationId xmlns:a16="http://schemas.microsoft.com/office/drawing/2014/main" id="{BBF539BD-8757-368C-003D-FBEE1B0EAB9D}"/>
              </a:ext>
            </a:extLst>
          </p:cNvPr>
          <p:cNvSpPr txBox="1"/>
          <p:nvPr/>
        </p:nvSpPr>
        <p:spPr>
          <a:xfrm>
            <a:off x="10909300" y="28369"/>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083500207"/>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73"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0" nodeType="click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1+ppt_h/2"/>
                                          </p:val>
                                        </p:tav>
                                      </p:tavLst>
                                    </p:anim>
                                    <p:set>
                                      <p:cBhvr>
                                        <p:cTn id="12" dur="1" fill="hold">
                                          <p:stCondLst>
                                            <p:cond delay="499"/>
                                          </p:stCondLst>
                                        </p:cTn>
                                        <p:tgtEl>
                                          <p:spTgt spid="3"/>
                                        </p:tgtEl>
                                        <p:attrNameLst>
                                          <p:attrName>style.visibility</p:attrName>
                                        </p:attrNameLst>
                                      </p:cBhvr>
                                      <p:to>
                                        <p:strVal val="hidden"/>
                                      </p:to>
                                    </p:set>
                                  </p:childTnLst>
                                </p:cTn>
                              </p:par>
                            </p:childTnLst>
                          </p:cTn>
                        </p:par>
                        <p:par>
                          <p:cTn id="13" fill="hold">
                            <p:stCondLst>
                              <p:cond delay="500"/>
                            </p:stCondLst>
                            <p:childTnLst>
                              <p:par>
                                <p:cTn id="14" presetID="1" presetClass="mediacall" presetSubtype="0" fill="hold" nodeType="afterEffect">
                                  <p:stCondLst>
                                    <p:cond delay="0"/>
                                  </p:stCondLst>
                                  <p:childTnLst>
                                    <p:cmd type="call" cmd="playFrom(0.0)">
                                      <p:cBhvr>
                                        <p:cTn id="15" dur="28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4"/>
                </p:tgtEl>
              </p:cMediaNode>
            </p:audio>
          </p:childTnLst>
        </p:cTn>
      </p:par>
    </p:tnLst>
    <p:bldLst>
      <p:bldP spid="3" grpId="0" uiExpan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416A052-63F1-4AE6-EF03-3625BA6F1749}"/>
              </a:ext>
            </a:extLst>
          </p:cNvPr>
          <p:cNvSpPr txBox="1"/>
          <p:nvPr/>
        </p:nvSpPr>
        <p:spPr>
          <a:xfrm>
            <a:off x="10878304" y="16785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183883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9CF7F1A-B38E-7F10-8B05-E6DD1AF0F0B4}"/>
              </a:ext>
            </a:extLst>
          </p:cNvPr>
          <p:cNvSpPr>
            <a:spLocks noGrp="1"/>
          </p:cNvSpPr>
          <p:nvPr>
            <p:ph type="body" sz="quarter" idx="13"/>
          </p:nvPr>
        </p:nvSpPr>
        <p:spPr/>
        <p:txBody>
          <a:bodyPr/>
          <a:lstStyle/>
          <a:p>
            <a:r>
              <a:rPr lang="en-US" altLang="ja-JP" dirty="0"/>
              <a:t>8</a:t>
            </a:r>
            <a:endParaRPr lang="ja-JP" altLang="en-US" dirty="0"/>
          </a:p>
        </p:txBody>
      </p:sp>
      <p:sp>
        <p:nvSpPr>
          <p:cNvPr id="7" name="テキスト プレースホルダー 6">
            <a:extLst>
              <a:ext uri="{FF2B5EF4-FFF2-40B4-BE49-F238E27FC236}">
                <a16:creationId xmlns:a16="http://schemas.microsoft.com/office/drawing/2014/main" id="{2E9AF97B-75D0-D8E4-169F-B68225764039}"/>
              </a:ext>
            </a:extLst>
          </p:cNvPr>
          <p:cNvSpPr>
            <a:spLocks noGrp="1"/>
          </p:cNvSpPr>
          <p:nvPr>
            <p:ph type="body" sz="quarter" idx="14"/>
          </p:nvPr>
        </p:nvSpPr>
        <p:spPr/>
        <p:txBody>
          <a:bodyPr/>
          <a:lstStyle/>
          <a:p>
            <a:r>
              <a:rPr lang="en-US" altLang="ja-JP" dirty="0"/>
              <a:t>Future Mobility</a:t>
            </a:r>
            <a:endParaRPr lang="ja-JP" altLang="en-US" dirty="0"/>
          </a:p>
        </p:txBody>
      </p:sp>
      <p:sp>
        <p:nvSpPr>
          <p:cNvPr id="14" name="テキスト プレースホルダー 13">
            <a:extLst>
              <a:ext uri="{FF2B5EF4-FFF2-40B4-BE49-F238E27FC236}">
                <a16:creationId xmlns:a16="http://schemas.microsoft.com/office/drawing/2014/main" id="{16B371AB-F7AA-64DD-A6E3-4A21D056521E}"/>
              </a:ext>
            </a:extLst>
          </p:cNvPr>
          <p:cNvSpPr>
            <a:spLocks noGrp="1"/>
          </p:cNvSpPr>
          <p:nvPr>
            <p:ph type="body" sz="quarter" idx="16"/>
          </p:nvPr>
        </p:nvSpPr>
        <p:spPr/>
        <p:txBody>
          <a:bodyPr/>
          <a:lstStyle/>
          <a:p>
            <a:r>
              <a:rPr lang="ja-JP" altLang="en-US" dirty="0"/>
              <a:t>未来の技術を想像しよう</a:t>
            </a:r>
          </a:p>
        </p:txBody>
      </p:sp>
      <p:sp>
        <p:nvSpPr>
          <p:cNvPr id="25" name="テキスト プレースホルダー 24">
            <a:extLst>
              <a:ext uri="{FF2B5EF4-FFF2-40B4-BE49-F238E27FC236}">
                <a16:creationId xmlns:a16="http://schemas.microsoft.com/office/drawing/2014/main" id="{A8E44932-55A9-E224-1486-F9CC44F95BF2}"/>
              </a:ext>
            </a:extLst>
          </p:cNvPr>
          <p:cNvSpPr>
            <a:spLocks noGrp="1"/>
          </p:cNvSpPr>
          <p:nvPr>
            <p:ph type="body" sz="quarter" idx="17"/>
          </p:nvPr>
        </p:nvSpPr>
        <p:spPr/>
        <p:txBody>
          <a:bodyPr/>
          <a:lstStyle/>
          <a:p>
            <a:r>
              <a:rPr lang="en-US" altLang="ja-JP" dirty="0"/>
              <a:t>【</a:t>
            </a:r>
            <a:r>
              <a:rPr lang="ja-JP" altLang="en-US" dirty="0"/>
              <a:t>比較❶</a:t>
            </a:r>
            <a:r>
              <a:rPr lang="en-US" altLang="ja-JP" dirty="0"/>
              <a:t>】</a:t>
            </a:r>
            <a:endParaRPr lang="ja-JP" altLang="en-US" dirty="0"/>
          </a:p>
        </p:txBody>
      </p:sp>
      <p:pic>
        <p:nvPicPr>
          <p:cNvPr id="4" name="001_08MWLE_L8_title">
            <a:hlinkClick r:id="" action="ppaction://media"/>
            <a:extLst>
              <a:ext uri="{FF2B5EF4-FFF2-40B4-BE49-F238E27FC236}">
                <a16:creationId xmlns:a16="http://schemas.microsoft.com/office/drawing/2014/main" id="{4464E160-F726-24AF-E861-5F3D55AF7A6F}"/>
              </a:ext>
            </a:extLst>
          </p:cNvPr>
          <p:cNvPicPr>
            <a:picLocks noGrp="1" noChangeAspect="1"/>
          </p:cNvPicPr>
          <p:nvPr>
            <p:ph type="media" sz="quarter" idx="10"/>
            <a:audioFile r:link="rId1"/>
            <p:extLst>
              <p:ext uri="{DAA4B4D4-6D71-4841-9C94-3DE7FCFB9230}">
                <p14:media xmlns:p14="http://schemas.microsoft.com/office/powerpoint/2010/main" r:embed="rId2">
                  <p14:trim st="861"/>
                </p14:media>
              </p:ext>
            </p:extLst>
          </p:nvPr>
        </p:nvPicPr>
        <p:blipFill>
          <a:blip r:embed="rId4"/>
          <a:stretch>
            <a:fillRect/>
          </a:stretch>
        </p:blipFill>
        <p:spPr>
          <a:xfrm>
            <a:off x="219075" y="369888"/>
            <a:ext cx="487363" cy="487362"/>
          </a:xfrm>
        </p:spPr>
      </p:pic>
      <p:sp>
        <p:nvSpPr>
          <p:cNvPr id="5" name="テキスト ボックス 4">
            <a:extLst>
              <a:ext uri="{FF2B5EF4-FFF2-40B4-BE49-F238E27FC236}">
                <a16:creationId xmlns:a16="http://schemas.microsoft.com/office/drawing/2014/main" id="{C48F7676-0DB3-CCCB-20B1-ACF2976EC859}"/>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1405168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1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9A5B5009-2CF2-F7D6-E612-A50191B24A53}"/>
              </a:ext>
            </a:extLst>
          </p:cNvPr>
          <p:cNvSpPr>
            <a:spLocks noGrp="1"/>
          </p:cNvSpPr>
          <p:nvPr>
            <p:ph type="body" sz="quarter" idx="12"/>
          </p:nvPr>
        </p:nvSpPr>
        <p:spPr>
          <a:xfrm>
            <a:off x="6096001" y="918801"/>
            <a:ext cx="5951692" cy="5400000"/>
          </a:xfrm>
        </p:spPr>
        <p:txBody>
          <a:bodyPr/>
          <a:lstStyle/>
          <a:p>
            <a:r>
              <a:rPr lang="ja-JP" altLang="en-US" dirty="0"/>
              <a:t>最新の製品について会話ができる。</a:t>
            </a:r>
          </a:p>
          <a:p>
            <a:r>
              <a:rPr lang="ja-JP" altLang="en-US" dirty="0"/>
              <a:t>製品の機能を表現できる。</a:t>
            </a:r>
          </a:p>
          <a:p>
            <a:r>
              <a:rPr lang="ja-JP" altLang="en-US" dirty="0"/>
              <a:t>比較（比較級）を使って表現できる。</a:t>
            </a:r>
          </a:p>
        </p:txBody>
      </p:sp>
      <p:sp>
        <p:nvSpPr>
          <p:cNvPr id="2" name="テキスト ボックス 1">
            <a:extLst>
              <a:ext uri="{FF2B5EF4-FFF2-40B4-BE49-F238E27FC236}">
                <a16:creationId xmlns:a16="http://schemas.microsoft.com/office/drawing/2014/main" id="{8854468B-0AF7-EE6D-209D-0316DC7EB041}"/>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824683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1-a">
            <a:hlinkClick r:id="" action="ppaction://media"/>
            <a:extLst>
              <a:ext uri="{FF2B5EF4-FFF2-40B4-BE49-F238E27FC236}">
                <a16:creationId xmlns:a16="http://schemas.microsoft.com/office/drawing/2014/main" id="{2D307942-40AA-BD8F-3F1B-C5D5B4BB1B1F}"/>
              </a:ext>
            </a:extLst>
          </p:cNvPr>
          <p:cNvPicPr>
            <a:picLocks noGrp="1" noChangeAspect="1"/>
          </p:cNvPicPr>
          <p:nvPr>
            <p:ph type="media" sz="quarter" idx="12"/>
            <a:audioFile r:link="rId2"/>
            <p:extLst>
              <p:ext uri="{DAA4B4D4-6D71-4841-9C94-3DE7FCFB9230}">
                <p14:media xmlns:p14="http://schemas.microsoft.com/office/powerpoint/2010/main" r:embed="rId1"/>
              </p:ext>
            </p:extLst>
          </p:nvPr>
        </p:nvPicPr>
        <p:blipFill>
          <a:blip r:embed="rId5"/>
          <a:stretch>
            <a:fillRect/>
          </a:stretch>
        </p:blipFill>
        <p:spPr>
          <a:xfrm>
            <a:off x="395362" y="1998712"/>
            <a:ext cx="486000" cy="486000"/>
          </a:xfrm>
        </p:spPr>
      </p:pic>
      <p:sp>
        <p:nvSpPr>
          <p:cNvPr id="2" name="テキスト プレースホルダー 1">
            <a:extLst>
              <a:ext uri="{FF2B5EF4-FFF2-40B4-BE49-F238E27FC236}">
                <a16:creationId xmlns:a16="http://schemas.microsoft.com/office/drawing/2014/main" id="{82E2D05A-3806-5588-0970-A4FD9ED59B41}"/>
              </a:ext>
            </a:extLst>
          </p:cNvPr>
          <p:cNvSpPr>
            <a:spLocks noGrp="1"/>
          </p:cNvSpPr>
          <p:nvPr>
            <p:ph type="body" sz="quarter" idx="15"/>
          </p:nvPr>
        </p:nvSpPr>
        <p:spPr>
          <a:xfrm>
            <a:off x="1658938" y="328613"/>
            <a:ext cx="10533062" cy="527050"/>
          </a:xfrm>
        </p:spPr>
        <p:txBody>
          <a:bodyPr/>
          <a:lstStyle/>
          <a:p>
            <a:r>
              <a:rPr lang="ja-JP" altLang="en-US" dirty="0"/>
              <a:t>休日に外出した先で、デイビッドと麻衣が会話をしています。</a:t>
            </a:r>
          </a:p>
        </p:txBody>
      </p:sp>
      <p:sp>
        <p:nvSpPr>
          <p:cNvPr id="3" name="テキスト ボックス 2">
            <a:extLst>
              <a:ext uri="{FF2B5EF4-FFF2-40B4-BE49-F238E27FC236}">
                <a16:creationId xmlns:a16="http://schemas.microsoft.com/office/drawing/2014/main" id="{3011E2E6-1CFF-41CA-ED8C-7E6DFC95A282}"/>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570567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 name="テキスト プレースホルダー 49">
            <a:extLst>
              <a:ext uri="{FF2B5EF4-FFF2-40B4-BE49-F238E27FC236}">
                <a16:creationId xmlns:a16="http://schemas.microsoft.com/office/drawing/2014/main" id="{C0F51443-302A-012A-126C-8C114C1354C6}"/>
              </a:ext>
            </a:extLst>
          </p:cNvPr>
          <p:cNvSpPr>
            <a:spLocks noGrp="1"/>
          </p:cNvSpPr>
          <p:nvPr>
            <p:ph type="body" sz="quarter" idx="20"/>
          </p:nvPr>
        </p:nvSpPr>
        <p:spPr/>
        <p:txBody>
          <a:bodyPr/>
          <a:lstStyle/>
          <a:p>
            <a:r>
              <a:rPr lang="ja-JP" altLang="en-US" dirty="0"/>
              <a:t>彼らは駐車場にいます。</a:t>
            </a:r>
          </a:p>
        </p:txBody>
      </p:sp>
      <p:sp>
        <p:nvSpPr>
          <p:cNvPr id="6" name="テキスト プレースホルダー 5">
            <a:extLst>
              <a:ext uri="{FF2B5EF4-FFF2-40B4-BE49-F238E27FC236}">
                <a16:creationId xmlns:a16="http://schemas.microsoft.com/office/drawing/2014/main" id="{FD5DC8CB-3508-0C62-0EDE-7BD1647A5DBC}"/>
              </a:ext>
            </a:extLst>
          </p:cNvPr>
          <p:cNvSpPr>
            <a:spLocks noGrp="1"/>
          </p:cNvSpPr>
          <p:nvPr>
            <p:ph type="body" sz="quarter" idx="19"/>
          </p:nvPr>
        </p:nvSpPr>
        <p:spPr/>
        <p:txBody>
          <a:bodyPr/>
          <a:lstStyle/>
          <a:p>
            <a:r>
              <a:rPr lang="en-US" altLang="ja-JP" dirty="0"/>
              <a:t>They’re</a:t>
            </a:r>
            <a:endParaRPr lang="ja-JP" altLang="en-US" dirty="0"/>
          </a:p>
        </p:txBody>
      </p:sp>
      <p:sp>
        <p:nvSpPr>
          <p:cNvPr id="4" name="テキスト プレースホルダー 3">
            <a:extLst>
              <a:ext uri="{FF2B5EF4-FFF2-40B4-BE49-F238E27FC236}">
                <a16:creationId xmlns:a16="http://schemas.microsoft.com/office/drawing/2014/main" id="{3E2C91CD-71F8-AF9C-D064-BC756D17A473}"/>
              </a:ext>
            </a:extLst>
          </p:cNvPr>
          <p:cNvSpPr>
            <a:spLocks noGrp="1"/>
          </p:cNvSpPr>
          <p:nvPr>
            <p:ph type="body" sz="quarter" idx="17"/>
          </p:nvPr>
        </p:nvSpPr>
        <p:spPr/>
        <p:txBody>
          <a:bodyPr/>
          <a:lstStyle/>
          <a:p>
            <a:r>
              <a:rPr lang="en-US" altLang="ja-JP" dirty="0"/>
              <a:t>Where are David and Mai?</a:t>
            </a:r>
            <a:endParaRPr lang="ja-JP" altLang="en-US" dirty="0"/>
          </a:p>
        </p:txBody>
      </p:sp>
      <p:sp>
        <p:nvSpPr>
          <p:cNvPr id="11" name="テキスト プレースホルダー 10">
            <a:extLst>
              <a:ext uri="{FF2B5EF4-FFF2-40B4-BE49-F238E27FC236}">
                <a16:creationId xmlns:a16="http://schemas.microsoft.com/office/drawing/2014/main" id="{87BDBE5B-BBD4-E1B8-F692-C0CFBD07A84A}"/>
              </a:ext>
            </a:extLst>
          </p:cNvPr>
          <p:cNvSpPr>
            <a:spLocks noGrp="1"/>
          </p:cNvSpPr>
          <p:nvPr>
            <p:ph type="body" sz="quarter" idx="18"/>
          </p:nvPr>
        </p:nvSpPr>
        <p:spPr/>
        <p:txBody>
          <a:bodyPr/>
          <a:lstStyle/>
          <a:p>
            <a:r>
              <a:rPr lang="ja-JP" altLang="ja-JP" dirty="0"/>
              <a:t>デイビットと麻衣はどこにいますか</a:t>
            </a:r>
            <a:r>
              <a:rPr lang="ja-JP" altLang="en-US" dirty="0"/>
              <a:t>。</a:t>
            </a:r>
          </a:p>
        </p:txBody>
      </p:sp>
      <p:sp>
        <p:nvSpPr>
          <p:cNvPr id="29" name="テキスト プレースホルダー 28">
            <a:extLst>
              <a:ext uri="{FF2B5EF4-FFF2-40B4-BE49-F238E27FC236}">
                <a16:creationId xmlns:a16="http://schemas.microsoft.com/office/drawing/2014/main" id="{6CCDDC0D-C844-5B53-3CCD-4B9EF72F17B8}"/>
              </a:ext>
            </a:extLst>
          </p:cNvPr>
          <p:cNvSpPr>
            <a:spLocks noGrp="1"/>
          </p:cNvSpPr>
          <p:nvPr>
            <p:ph type="body" sz="quarter" idx="22"/>
          </p:nvPr>
        </p:nvSpPr>
        <p:spPr/>
        <p:txBody>
          <a:bodyPr/>
          <a:lstStyle/>
          <a:p>
            <a:r>
              <a:rPr lang="en-US" altLang="ja-JP" dirty="0"/>
              <a:t>1</a:t>
            </a:r>
            <a:endParaRPr lang="ja-JP" altLang="en-US" dirty="0"/>
          </a:p>
        </p:txBody>
      </p:sp>
      <p:sp>
        <p:nvSpPr>
          <p:cNvPr id="9" name="テキスト プレースホルダー 8">
            <a:extLst>
              <a:ext uri="{FF2B5EF4-FFF2-40B4-BE49-F238E27FC236}">
                <a16:creationId xmlns:a16="http://schemas.microsoft.com/office/drawing/2014/main" id="{2859DA78-F072-C204-BE75-44247A61E956}"/>
              </a:ext>
            </a:extLst>
          </p:cNvPr>
          <p:cNvSpPr>
            <a:spLocks noGrp="1"/>
          </p:cNvSpPr>
          <p:nvPr>
            <p:ph type="body" sz="quarter" idx="23"/>
          </p:nvPr>
        </p:nvSpPr>
        <p:spPr/>
        <p:txBody>
          <a:bodyPr>
            <a:normAutofit/>
          </a:bodyPr>
          <a:lstStyle/>
          <a:p>
            <a:r>
              <a:rPr lang="ja-JP" altLang="en-US" dirty="0"/>
              <a:t>ー</a:t>
            </a:r>
          </a:p>
        </p:txBody>
      </p:sp>
      <p:pic>
        <p:nvPicPr>
          <p:cNvPr id="8" name="1a">
            <a:hlinkClick r:id="" action="ppaction://media"/>
            <a:extLst>
              <a:ext uri="{FF2B5EF4-FFF2-40B4-BE49-F238E27FC236}">
                <a16:creationId xmlns:a16="http://schemas.microsoft.com/office/drawing/2014/main" id="{7CB6932D-6D6E-57DC-188A-D984C7BE65DE}"/>
              </a:ext>
            </a:extLst>
          </p:cNvPr>
          <p:cNvPicPr>
            <a:picLocks noGrp="1" noChangeAspect="1"/>
          </p:cNvPicPr>
          <p:nvPr>
            <p:ph type="media" sz="quarter" idx="24"/>
            <a:audioFile r:link="rId2"/>
            <p:extLst>
              <p:ext uri="{DAA4B4D4-6D71-4841-9C94-3DE7FCFB9230}">
                <p14:media xmlns:p14="http://schemas.microsoft.com/office/powerpoint/2010/main" r:embed="rId1"/>
              </p:ext>
            </p:extLst>
          </p:nvPr>
        </p:nvPicPr>
        <p:blipFill>
          <a:blip r:embed="rId7"/>
          <a:stretch>
            <a:fillRect/>
          </a:stretch>
        </p:blipFill>
        <p:spPr>
          <a:xfrm>
            <a:off x="4840288" y="3106738"/>
            <a:ext cx="487362" cy="487362"/>
          </a:xfrm>
        </p:spPr>
      </p:pic>
      <p:sp>
        <p:nvSpPr>
          <p:cNvPr id="52" name="テキスト プレースホルダー 51">
            <a:extLst>
              <a:ext uri="{FF2B5EF4-FFF2-40B4-BE49-F238E27FC236}">
                <a16:creationId xmlns:a16="http://schemas.microsoft.com/office/drawing/2014/main" id="{C7FDBFE8-1AAC-3F30-C27F-DBCD3A896C39}"/>
              </a:ext>
            </a:extLst>
          </p:cNvPr>
          <p:cNvSpPr>
            <a:spLocks noGrp="1"/>
          </p:cNvSpPr>
          <p:nvPr>
            <p:ph type="body" sz="quarter" idx="25"/>
          </p:nvPr>
        </p:nvSpPr>
        <p:spPr/>
        <p:txBody>
          <a:bodyPr/>
          <a:lstStyle/>
          <a:p>
            <a:r>
              <a:rPr lang="en-US" altLang="ja-JP" dirty="0"/>
              <a:t>.</a:t>
            </a:r>
            <a:endParaRPr lang="ja-JP" altLang="en-US" dirty="0"/>
          </a:p>
        </p:txBody>
      </p:sp>
      <p:sp>
        <p:nvSpPr>
          <p:cNvPr id="21" name="テキスト プレースホルダー 20">
            <a:extLst>
              <a:ext uri="{FF2B5EF4-FFF2-40B4-BE49-F238E27FC236}">
                <a16:creationId xmlns:a16="http://schemas.microsoft.com/office/drawing/2014/main" id="{317FD401-0572-7C6F-3624-473AD523A0A0}"/>
              </a:ext>
            </a:extLst>
          </p:cNvPr>
          <p:cNvSpPr>
            <a:spLocks noGrp="1"/>
          </p:cNvSpPr>
          <p:nvPr>
            <p:ph type="body" sz="quarter" idx="21"/>
          </p:nvPr>
        </p:nvSpPr>
        <p:spPr>
          <a:xfrm>
            <a:off x="5388726" y="2368447"/>
            <a:ext cx="6485578" cy="1798729"/>
          </a:xfrm>
        </p:spPr>
        <p:txBody>
          <a:bodyPr/>
          <a:lstStyle/>
          <a:p>
            <a:r>
              <a:rPr lang="en-US" altLang="ja-JP" dirty="0">
                <a:solidFill>
                  <a:schemeClr val="tx1"/>
                </a:solidFill>
              </a:rPr>
              <a:t>They’re</a:t>
            </a:r>
            <a:r>
              <a:rPr lang="en-US" altLang="ja-JP" dirty="0"/>
              <a:t> at a parking lot</a:t>
            </a:r>
            <a:r>
              <a:rPr lang="en-US" altLang="ja-JP" dirty="0">
                <a:solidFill>
                  <a:schemeClr val="tx1"/>
                </a:solidFill>
              </a:rPr>
              <a:t>.</a:t>
            </a:r>
            <a:endParaRPr lang="ja-JP" altLang="en-US" dirty="0">
              <a:solidFill>
                <a:schemeClr val="tx1"/>
              </a:solidFill>
            </a:endParaRPr>
          </a:p>
        </p:txBody>
      </p:sp>
      <p:pic>
        <p:nvPicPr>
          <p:cNvPr id="7" name="1">
            <a:hlinkClick r:id="" action="ppaction://media"/>
            <a:extLst>
              <a:ext uri="{FF2B5EF4-FFF2-40B4-BE49-F238E27FC236}">
                <a16:creationId xmlns:a16="http://schemas.microsoft.com/office/drawing/2014/main" id="{69E3647E-9023-BE3A-28B9-B316B0E79ED0}"/>
              </a:ext>
            </a:extLst>
          </p:cNvPr>
          <p:cNvPicPr>
            <a:picLocks noGrp="1" noChangeAspect="1"/>
          </p:cNvPicPr>
          <p:nvPr>
            <p:ph type="media" sz="quarter" idx="13"/>
            <a:audioFile r:link="rId4"/>
            <p:extLst>
              <p:ext uri="{DAA4B4D4-6D71-4841-9C94-3DE7FCFB9230}">
                <p14:media xmlns:p14="http://schemas.microsoft.com/office/powerpoint/2010/main" r:embed="rId3"/>
              </p:ext>
            </p:extLst>
          </p:nvPr>
        </p:nvPicPr>
        <p:blipFill>
          <a:blip r:embed="rId7"/>
          <a:stretch>
            <a:fillRect/>
          </a:stretch>
        </p:blipFill>
        <p:spPr>
          <a:xfrm>
            <a:off x="801688" y="1457325"/>
            <a:ext cx="487362" cy="487363"/>
          </a:xfrm>
        </p:spPr>
      </p:pic>
      <p:sp>
        <p:nvSpPr>
          <p:cNvPr id="2" name="テキスト ボックス 1">
            <a:extLst>
              <a:ext uri="{FF2B5EF4-FFF2-40B4-BE49-F238E27FC236}">
                <a16:creationId xmlns:a16="http://schemas.microsoft.com/office/drawing/2014/main" id="{EA150DC5-76A8-D3C5-EBC4-84DB30E798B9}"/>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952790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564"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500"/>
                            </p:stCondLst>
                            <p:childTnLst>
                              <p:par>
                                <p:cTn id="13" presetID="1" presetClass="mediacall" presetSubtype="0" fill="hold" nodeType="afterEffect">
                                  <p:stCondLst>
                                    <p:cond delay="0"/>
                                  </p:stCondLst>
                                  <p:childTnLst>
                                    <p:cmd type="call" cmd="playFrom(0.0)">
                                      <p:cBhvr>
                                        <p:cTn id="14" dur="3996" fill="hold"/>
                                        <p:tgtEl>
                                          <p:spTgt spid="8"/>
                                        </p:tgtEl>
                                      </p:cBhvr>
                                    </p:cmd>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7"/>
                </p:tgtEl>
              </p:cMediaNode>
            </p:audio>
            <p:audio>
              <p:cMediaNode vol="80000">
                <p:cTn id="24" fill="hold" display="0">
                  <p:stCondLst>
                    <p:cond delay="indefinite"/>
                  </p:stCondLst>
                  <p:endCondLst>
                    <p:cond evt="onStopAudio" delay="0">
                      <p:tgtEl>
                        <p:sldTgt/>
                      </p:tgtEl>
                    </p:cond>
                  </p:endCondLst>
                </p:cTn>
                <p:tgtEl>
                  <p:spTgt spid="8"/>
                </p:tgtEl>
              </p:cMediaNode>
            </p:audio>
          </p:childTnLst>
        </p:cTn>
      </p:par>
    </p:tnLst>
    <p:bldLst>
      <p:bldP spid="50" grpId="0"/>
      <p:bldP spid="11" grpId="0"/>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042_08MWLE_PLUS">
            <a:hlinkClick r:id="" action="ppaction://media"/>
            <a:extLst>
              <a:ext uri="{FF2B5EF4-FFF2-40B4-BE49-F238E27FC236}">
                <a16:creationId xmlns:a16="http://schemas.microsoft.com/office/drawing/2014/main" id="{DCB1E85E-F68E-2DA3-D2F5-EA3CDE748A62}"/>
              </a:ext>
            </a:extLst>
          </p:cNvPr>
          <p:cNvPicPr>
            <a:picLocks noGrp="1" noChangeAspect="1"/>
          </p:cNvPicPr>
          <p:nvPr>
            <p:ph type="media" sz="quarter" idx="13"/>
            <a:audioFile r:link="rId2"/>
            <p:extLst>
              <p:ext uri="{DAA4B4D4-6D71-4841-9C94-3DE7FCFB9230}">
                <p14:media xmlns:p14="http://schemas.microsoft.com/office/powerpoint/2010/main" r:embed="rId1"/>
              </p:ext>
            </p:extLst>
          </p:nvPr>
        </p:nvPicPr>
        <p:blipFill>
          <a:blip r:embed="rId5"/>
          <a:stretch>
            <a:fillRect/>
          </a:stretch>
        </p:blipFill>
        <p:spPr>
          <a:xfrm>
            <a:off x="284163" y="1214438"/>
            <a:ext cx="487362" cy="487362"/>
          </a:xfrm>
        </p:spPr>
      </p:pic>
      <p:sp>
        <p:nvSpPr>
          <p:cNvPr id="30" name="テキスト プレースホルダー 29">
            <a:extLst>
              <a:ext uri="{FF2B5EF4-FFF2-40B4-BE49-F238E27FC236}">
                <a16:creationId xmlns:a16="http://schemas.microsoft.com/office/drawing/2014/main" id="{02BD01AA-1279-15E9-30E4-0FD7157FB9CF}"/>
              </a:ext>
            </a:extLst>
          </p:cNvPr>
          <p:cNvSpPr>
            <a:spLocks noGrp="1"/>
          </p:cNvSpPr>
          <p:nvPr>
            <p:ph type="body" sz="quarter" idx="17"/>
          </p:nvPr>
        </p:nvSpPr>
        <p:spPr>
          <a:xfrm>
            <a:off x="1762125" y="560388"/>
            <a:ext cx="10102850" cy="864000"/>
          </a:xfrm>
        </p:spPr>
        <p:txBody>
          <a:bodyPr/>
          <a:lstStyle/>
          <a:p>
            <a:r>
              <a:rPr lang="en-US" altLang="ja-JP" dirty="0"/>
              <a:t>What else do you see in the picture?</a:t>
            </a:r>
            <a:endParaRPr lang="ja-JP" altLang="en-US" dirty="0"/>
          </a:p>
        </p:txBody>
      </p:sp>
      <p:sp>
        <p:nvSpPr>
          <p:cNvPr id="7" name="テキスト プレースホルダー 6">
            <a:extLst>
              <a:ext uri="{FF2B5EF4-FFF2-40B4-BE49-F238E27FC236}">
                <a16:creationId xmlns:a16="http://schemas.microsoft.com/office/drawing/2014/main" id="{C58DD221-F288-4386-CB14-162DD6EB1220}"/>
              </a:ext>
            </a:extLst>
          </p:cNvPr>
          <p:cNvSpPr>
            <a:spLocks noGrp="1"/>
          </p:cNvSpPr>
          <p:nvPr>
            <p:ph type="body" sz="quarter" idx="18"/>
          </p:nvPr>
        </p:nvSpPr>
        <p:spPr/>
        <p:txBody>
          <a:bodyPr/>
          <a:lstStyle/>
          <a:p>
            <a:r>
              <a:rPr lang="ja-JP" altLang="en-US" dirty="0"/>
              <a:t>絵の中に他に何が見えますか？</a:t>
            </a:r>
          </a:p>
        </p:txBody>
      </p:sp>
      <p:sp>
        <p:nvSpPr>
          <p:cNvPr id="8" name="テキスト プレースホルダー 7">
            <a:extLst>
              <a:ext uri="{FF2B5EF4-FFF2-40B4-BE49-F238E27FC236}">
                <a16:creationId xmlns:a16="http://schemas.microsoft.com/office/drawing/2014/main" id="{AD800F9D-3868-F5FE-BE54-01696B8A9314}"/>
              </a:ext>
            </a:extLst>
          </p:cNvPr>
          <p:cNvSpPr>
            <a:spLocks noGrp="1"/>
          </p:cNvSpPr>
          <p:nvPr>
            <p:ph type="body" sz="quarter" idx="20"/>
          </p:nvPr>
        </p:nvSpPr>
        <p:spPr/>
        <p:txBody>
          <a:bodyPr/>
          <a:lstStyle/>
          <a:p>
            <a:r>
              <a:rPr lang="ja-JP" altLang="en-US" dirty="0"/>
              <a:t>デイビッドと麻衣は駐車場の近くに立っています。</a:t>
            </a:r>
          </a:p>
        </p:txBody>
      </p:sp>
      <p:sp>
        <p:nvSpPr>
          <p:cNvPr id="33" name="テキスト プレースホルダー 32">
            <a:extLst>
              <a:ext uri="{FF2B5EF4-FFF2-40B4-BE49-F238E27FC236}">
                <a16:creationId xmlns:a16="http://schemas.microsoft.com/office/drawing/2014/main" id="{0CC1516C-8EBF-4D0C-AD6D-AA995B77683F}"/>
              </a:ext>
            </a:extLst>
          </p:cNvPr>
          <p:cNvSpPr>
            <a:spLocks noGrp="1"/>
          </p:cNvSpPr>
          <p:nvPr>
            <p:ph type="body" sz="quarter" idx="21"/>
          </p:nvPr>
        </p:nvSpPr>
        <p:spPr>
          <a:xfrm>
            <a:off x="1762124" y="2357627"/>
            <a:ext cx="10102850" cy="1440000"/>
          </a:xfrm>
        </p:spPr>
        <p:txBody>
          <a:bodyPr/>
          <a:lstStyle/>
          <a:p>
            <a:r>
              <a:rPr lang="en-US" altLang="ja-JP" dirty="0"/>
              <a:t>David and Mai are standing near a parking lot.</a:t>
            </a:r>
            <a:endParaRPr lang="ja-JP" altLang="en-US" dirty="0"/>
          </a:p>
        </p:txBody>
      </p:sp>
      <p:sp>
        <p:nvSpPr>
          <p:cNvPr id="35" name="テキスト プレースホルダー 34">
            <a:extLst>
              <a:ext uri="{FF2B5EF4-FFF2-40B4-BE49-F238E27FC236}">
                <a16:creationId xmlns:a16="http://schemas.microsoft.com/office/drawing/2014/main" id="{34D29A47-5DA0-8976-021A-B469B7B8CA62}"/>
              </a:ext>
            </a:extLst>
          </p:cNvPr>
          <p:cNvSpPr>
            <a:spLocks noGrp="1"/>
          </p:cNvSpPr>
          <p:nvPr>
            <p:ph type="body" sz="quarter" idx="25"/>
          </p:nvPr>
        </p:nvSpPr>
        <p:spPr>
          <a:xfrm>
            <a:off x="1762124" y="4514820"/>
            <a:ext cx="10102850" cy="1440000"/>
          </a:xfrm>
        </p:spPr>
        <p:txBody>
          <a:bodyPr>
            <a:normAutofit/>
          </a:bodyPr>
          <a:lstStyle/>
          <a:p>
            <a:r>
              <a:rPr lang="en-US" altLang="ja-JP" dirty="0"/>
              <a:t>David and Mai are looking at a yellow car with a woman inside.</a:t>
            </a:r>
            <a:endParaRPr lang="ja-JP" altLang="en-US" dirty="0"/>
          </a:p>
        </p:txBody>
      </p:sp>
      <p:sp>
        <p:nvSpPr>
          <p:cNvPr id="10" name="テキスト プレースホルダー 9">
            <a:extLst>
              <a:ext uri="{FF2B5EF4-FFF2-40B4-BE49-F238E27FC236}">
                <a16:creationId xmlns:a16="http://schemas.microsoft.com/office/drawing/2014/main" id="{E680EAD1-1CCA-9CC1-DE5D-F04FB3BB2FF9}"/>
              </a:ext>
            </a:extLst>
          </p:cNvPr>
          <p:cNvSpPr>
            <a:spLocks noGrp="1"/>
          </p:cNvSpPr>
          <p:nvPr>
            <p:ph type="body" sz="quarter" idx="26"/>
          </p:nvPr>
        </p:nvSpPr>
        <p:spPr/>
        <p:txBody>
          <a:bodyPr/>
          <a:lstStyle/>
          <a:p>
            <a:r>
              <a:rPr lang="ja-JP" altLang="en-US" dirty="0"/>
              <a:t>デイビッドと麻衣は女性が中にいる黄色い車を見ています。</a:t>
            </a:r>
          </a:p>
        </p:txBody>
      </p:sp>
      <p:sp>
        <p:nvSpPr>
          <p:cNvPr id="3" name="テキスト ボックス 2">
            <a:extLst>
              <a:ext uri="{FF2B5EF4-FFF2-40B4-BE49-F238E27FC236}">
                <a16:creationId xmlns:a16="http://schemas.microsoft.com/office/drawing/2014/main" id="{B1C26F6A-1D87-EF80-34D9-79B70AF7E70B}"/>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302657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30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2"/>
                </p:tgtEl>
              </p:cMediaNode>
            </p:audio>
          </p:childTnLst>
        </p:cTn>
      </p:par>
    </p:tnLst>
    <p:bldLst>
      <p:bldP spid="7" grpId="0" build="p"/>
      <p:bldP spid="8" grpId="0"/>
      <p:bldP spid="33" grpId="0" animBg="1"/>
      <p:bldP spid="35"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A9420EB-7784-96CE-38DF-5E28919069B1}"/>
              </a:ext>
            </a:extLst>
          </p:cNvPr>
          <p:cNvSpPr txBox="1"/>
          <p:nvPr/>
        </p:nvSpPr>
        <p:spPr>
          <a:xfrm>
            <a:off x="10864313" y="139484"/>
            <a:ext cx="1146874" cy="369332"/>
          </a:xfrm>
          <a:prstGeom prst="rect">
            <a:avLst/>
          </a:prstGeom>
          <a:noFill/>
          <a:ln w="12700">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25514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08_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教科書パワポ用">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08_ME_Part1_上_下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教科書パワポ用">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E_Part1_上_Sentence＆Repea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教科書パワポ用">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08_ME_Part1_上_Words＆Phras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教科書パワポ用">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3455</TotalTime>
  <Words>1248</Words>
  <Application>Microsoft Office PowerPoint</Application>
  <PresentationFormat>ワイド画面</PresentationFormat>
  <Paragraphs>212</Paragraphs>
  <Slides>32</Slides>
  <Notes>26</Notes>
  <HiddenSlides>2</HiddenSlides>
  <MMClips>43</MMClips>
  <ScaleCrop>false</ScaleCrop>
  <HeadingPairs>
    <vt:vector size="6" baseType="variant">
      <vt:variant>
        <vt:lpstr>使用されているフォント</vt:lpstr>
      </vt:variant>
      <vt:variant>
        <vt:i4>6</vt:i4>
      </vt:variant>
      <vt:variant>
        <vt:lpstr>テーマ</vt:lpstr>
      </vt:variant>
      <vt:variant>
        <vt:i4>4</vt:i4>
      </vt:variant>
      <vt:variant>
        <vt:lpstr>スライド タイトル</vt:lpstr>
      </vt:variant>
      <vt:variant>
        <vt:i4>32</vt:i4>
      </vt:variant>
    </vt:vector>
  </HeadingPairs>
  <TitlesOfParts>
    <vt:vector size="42" baseType="lpstr">
      <vt:lpstr>ＭＳ Ｐゴシック</vt:lpstr>
      <vt:lpstr>游ゴシック</vt:lpstr>
      <vt:lpstr>Arial</vt:lpstr>
      <vt:lpstr>Ink Free</vt:lpstr>
      <vt:lpstr>Rockwell Condensed</vt:lpstr>
      <vt:lpstr>Wingdings</vt:lpstr>
      <vt:lpstr>08_ME</vt:lpstr>
      <vt:lpstr>08_ME_Part1_上_下線</vt:lpstr>
      <vt:lpstr>ME_Part1_上_Sentence＆Repeat</vt:lpstr>
      <vt:lpstr>08_ME_Part1_上_Words＆Phrases</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移動</vt:lpstr>
      <vt:lpstr>ハンドル</vt:lpstr>
      <vt:lpstr>自動駐車機能</vt:lpstr>
      <vt:lpstr>便利な</vt:lpstr>
      <vt:lpstr>～ぶつかる</vt:lpstr>
      <vt:lpstr>ふつうの</vt:lpstr>
      <vt:lpstr>いくつかの</vt:lpstr>
      <vt:lpstr>ひとりでに</vt:lpstr>
      <vt:lpstr>まったく～ない</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USER</dc:creator>
  <cp:lastModifiedBy>USER</cp:lastModifiedBy>
  <cp:revision>76</cp:revision>
  <dcterms:created xsi:type="dcterms:W3CDTF">2025-01-10T08:34:14Z</dcterms:created>
  <dcterms:modified xsi:type="dcterms:W3CDTF">2025-05-22T00:57:32Z</dcterms:modified>
</cp:coreProperties>
</file>