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 id="2147483760" r:id="rId3"/>
    <p:sldMasterId id="2147483778" r:id="rId4"/>
    <p:sldMasterId id="2147483816" r:id="rId5"/>
    <p:sldMasterId id="2147483797" r:id="rId6"/>
  </p:sldMasterIdLst>
  <p:notesMasterIdLst>
    <p:notesMasterId r:id="rId34"/>
  </p:notesMasterIdLst>
  <p:sldIdLst>
    <p:sldId id="711" r:id="rId7"/>
    <p:sldId id="743" r:id="rId8"/>
    <p:sldId id="758" r:id="rId9"/>
    <p:sldId id="778" r:id="rId10"/>
    <p:sldId id="760" r:id="rId11"/>
    <p:sldId id="866" r:id="rId12"/>
    <p:sldId id="867" r:id="rId13"/>
    <p:sldId id="762" r:id="rId14"/>
    <p:sldId id="759" r:id="rId15"/>
    <p:sldId id="763" r:id="rId16"/>
    <p:sldId id="764" r:id="rId17"/>
    <p:sldId id="765" r:id="rId18"/>
    <p:sldId id="766" r:id="rId19"/>
    <p:sldId id="768" r:id="rId20"/>
    <p:sldId id="772" r:id="rId21"/>
    <p:sldId id="773" r:id="rId22"/>
    <p:sldId id="774" r:id="rId23"/>
    <p:sldId id="775" r:id="rId24"/>
    <p:sldId id="776" r:id="rId25"/>
    <p:sldId id="777" r:id="rId26"/>
    <p:sldId id="779" r:id="rId27"/>
    <p:sldId id="781" r:id="rId28"/>
    <p:sldId id="780" r:id="rId29"/>
    <p:sldId id="782" r:id="rId30"/>
    <p:sldId id="865" r:id="rId31"/>
    <p:sldId id="864" r:id="rId32"/>
    <p:sldId id="757" r:id="rId3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パワーポイントについて" id="{9D34D7D9-1103-4E02-A8F7-F6A4FBA6B379}">
          <p14:sldIdLst>
            <p14:sldId id="711"/>
            <p14:sldId id="743"/>
          </p14:sldIdLst>
        </p14:section>
        <p14:section name="Lesson 8 Special Activity" id="{C07FF45C-9E50-4555-BADD-AD954FA7A85D}">
          <p14:sldIdLst>
            <p14:sldId id="758"/>
            <p14:sldId id="778"/>
            <p14:sldId id="760"/>
            <p14:sldId id="866"/>
            <p14:sldId id="867"/>
            <p14:sldId id="762"/>
            <p14:sldId id="759"/>
            <p14:sldId id="763"/>
            <p14:sldId id="764"/>
            <p14:sldId id="765"/>
            <p14:sldId id="766"/>
            <p14:sldId id="768"/>
            <p14:sldId id="772"/>
            <p14:sldId id="773"/>
            <p14:sldId id="774"/>
            <p14:sldId id="775"/>
            <p14:sldId id="776"/>
            <p14:sldId id="777"/>
            <p14:sldId id="779"/>
            <p14:sldId id="781"/>
            <p14:sldId id="780"/>
            <p14:sldId id="782"/>
            <p14:sldId id="865"/>
            <p14:sldId id="864"/>
            <p14:sldId id="7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ACD06"/>
    <a:srgbClr val="47558F"/>
    <a:srgbClr val="B71940"/>
    <a:srgbClr val="D3EDFB"/>
    <a:srgbClr val="0A0ACC"/>
    <a:srgbClr val="6060DE"/>
    <a:srgbClr val="E4007F"/>
    <a:srgbClr val="334DCD"/>
    <a:srgbClr val="364EC2"/>
    <a:srgbClr val="009FA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6731" autoAdjust="0"/>
  </p:normalViewPr>
  <p:slideViewPr>
    <p:cSldViewPr snapToGrid="0" showGuides="1">
      <p:cViewPr varScale="1">
        <p:scale>
          <a:sx n="62" d="100"/>
          <a:sy n="62" d="100"/>
        </p:scale>
        <p:origin x="1206"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C2200-4DA6-41E7-AB1E-534AD72452E6}" type="datetimeFigureOut">
              <a:rPr kumimoji="1" lang="ja-JP" altLang="en-US" smtClean="0"/>
              <a:t>2025/5/21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6BA467-98B4-4208-B692-C14CD229E35D}" type="slidenum">
              <a:rPr kumimoji="1" lang="ja-JP" altLang="en-US" smtClean="0"/>
              <a:t>‹#›</a:t>
            </a:fld>
            <a:endParaRPr kumimoji="1" lang="ja-JP" altLang="en-US"/>
          </a:p>
        </p:txBody>
      </p:sp>
    </p:spTree>
    <p:extLst>
      <p:ext uri="{BB962C8B-B14F-4D97-AF65-F5344CB8AC3E}">
        <p14:creationId xmlns:p14="http://schemas.microsoft.com/office/powerpoint/2010/main" val="34223529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このページはスライドショーでは表示されません</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1A5E7F-1D78-49AF-B0F4-585F5814F52E}"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714386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0F62E6-B8D1-30A2-16E7-48C8CDC7527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26CF4BD-7E28-3D6D-28E5-CA0F9BE25C9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1B41EEC-08B9-1C4B-2D30-A0B132185381}"/>
              </a:ext>
            </a:extLst>
          </p:cNvPr>
          <p:cNvSpPr>
            <a:spLocks noGrp="1"/>
          </p:cNvSpPr>
          <p:nvPr>
            <p:ph type="body" idx="1"/>
          </p:nvPr>
        </p:nvSpPr>
        <p:spPr/>
        <p:txBody>
          <a:bodyPr/>
          <a:lstStyle/>
          <a:p>
            <a:r>
              <a:rPr kumimoji="1" lang="ja-JP" altLang="en-US" dirty="0"/>
              <a:t>クリック→１文ごとのポーズ読み音声　</a:t>
            </a:r>
            <a:endParaRPr kumimoji="1" lang="en-US" altLang="ja-JP" dirty="0"/>
          </a:p>
          <a:p>
            <a:r>
              <a:rPr kumimoji="1" lang="ja-JP" altLang="en-US" dirty="0"/>
              <a:t>英文は画面切り替え時からすべて見える状態で読みやすくしています。　</a:t>
            </a:r>
          </a:p>
        </p:txBody>
      </p:sp>
      <p:sp>
        <p:nvSpPr>
          <p:cNvPr id="4" name="スライド番号プレースホルダー 3">
            <a:extLst>
              <a:ext uri="{FF2B5EF4-FFF2-40B4-BE49-F238E27FC236}">
                <a16:creationId xmlns:a16="http://schemas.microsoft.com/office/drawing/2014/main" id="{1A9D226A-4BD8-EC47-CDC1-100B2CAAABBB}"/>
              </a:ext>
            </a:extLst>
          </p:cNvPr>
          <p:cNvSpPr>
            <a:spLocks noGrp="1"/>
          </p:cNvSpPr>
          <p:nvPr>
            <p:ph type="sldNum" sz="quarter" idx="5"/>
          </p:nvPr>
        </p:nvSpPr>
        <p:spPr/>
        <p:txBody>
          <a:bodyPr/>
          <a:lstStyle/>
          <a:p>
            <a:fld id="{B96BA467-98B4-4208-B692-C14CD229E35D}" type="slidenum">
              <a:rPr kumimoji="1" lang="ja-JP" altLang="en-US" smtClean="0"/>
              <a:t>15</a:t>
            </a:fld>
            <a:endParaRPr kumimoji="1" lang="ja-JP" altLang="en-US"/>
          </a:p>
        </p:txBody>
      </p:sp>
    </p:spTree>
    <p:extLst>
      <p:ext uri="{BB962C8B-B14F-4D97-AF65-F5344CB8AC3E}">
        <p14:creationId xmlns:p14="http://schemas.microsoft.com/office/powerpoint/2010/main" val="26865742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Expressions</a:t>
            </a:r>
            <a:r>
              <a:rPr kumimoji="1" lang="ja-JP" altLang="en-US" dirty="0"/>
              <a:t>に音声はありません。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和文→クリックで英文出現</a:t>
            </a:r>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17</a:t>
            </a:fld>
            <a:endParaRPr kumimoji="1" lang="ja-JP" altLang="en-US"/>
          </a:p>
        </p:txBody>
      </p:sp>
    </p:spTree>
    <p:extLst>
      <p:ext uri="{BB962C8B-B14F-4D97-AF65-F5344CB8AC3E}">
        <p14:creationId xmlns:p14="http://schemas.microsoft.com/office/powerpoint/2010/main" val="21566042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Expressions</a:t>
            </a:r>
            <a:r>
              <a:rPr kumimoji="1" lang="ja-JP" altLang="en-US" dirty="0"/>
              <a:t>に音声はありません。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和文→クリックで英文出現</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18</a:t>
            </a:fld>
            <a:endParaRPr kumimoji="1" lang="ja-JP" altLang="en-US"/>
          </a:p>
        </p:txBody>
      </p:sp>
    </p:spTree>
    <p:extLst>
      <p:ext uri="{BB962C8B-B14F-4D97-AF65-F5344CB8AC3E}">
        <p14:creationId xmlns:p14="http://schemas.microsoft.com/office/powerpoint/2010/main" val="2177439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FE647-F1B4-2571-7C29-B48904254AB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0216F50-CBF4-6719-E457-6F4B2767011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1AECEF8-A631-CCD4-3C09-71058C80F8CF}"/>
              </a:ext>
            </a:extLst>
          </p:cNvPr>
          <p:cNvSpPr>
            <a:spLocks noGrp="1"/>
          </p:cNvSpPr>
          <p:nvPr>
            <p:ph type="body" idx="1"/>
          </p:nvPr>
        </p:nvSpPr>
        <p:spPr/>
        <p:txBody>
          <a:bodyPr/>
          <a:lstStyle/>
          <a:p>
            <a:r>
              <a:rPr kumimoji="1" lang="en-US" altLang="ja-JP" dirty="0"/>
              <a:t>Expressions</a:t>
            </a:r>
            <a:r>
              <a:rPr kumimoji="1" lang="ja-JP" altLang="en-US" dirty="0"/>
              <a:t>に音声はありません。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和文→クリックで英文出現</a:t>
            </a:r>
          </a:p>
        </p:txBody>
      </p:sp>
      <p:sp>
        <p:nvSpPr>
          <p:cNvPr id="4" name="スライド番号プレースホルダー 3">
            <a:extLst>
              <a:ext uri="{FF2B5EF4-FFF2-40B4-BE49-F238E27FC236}">
                <a16:creationId xmlns:a16="http://schemas.microsoft.com/office/drawing/2014/main" id="{EFB0002A-B873-EEC1-7D0F-BBE2D6A0C050}"/>
              </a:ext>
            </a:extLst>
          </p:cNvPr>
          <p:cNvSpPr>
            <a:spLocks noGrp="1"/>
          </p:cNvSpPr>
          <p:nvPr>
            <p:ph type="sldNum" sz="quarter" idx="5"/>
          </p:nvPr>
        </p:nvSpPr>
        <p:spPr/>
        <p:txBody>
          <a:bodyPr/>
          <a:lstStyle/>
          <a:p>
            <a:fld id="{B96BA467-98B4-4208-B692-C14CD229E35D}" type="slidenum">
              <a:rPr kumimoji="1" lang="ja-JP" altLang="en-US" smtClean="0"/>
              <a:t>19</a:t>
            </a:fld>
            <a:endParaRPr kumimoji="1" lang="ja-JP" altLang="en-US"/>
          </a:p>
        </p:txBody>
      </p:sp>
    </p:spTree>
    <p:extLst>
      <p:ext uri="{BB962C8B-B14F-4D97-AF65-F5344CB8AC3E}">
        <p14:creationId xmlns:p14="http://schemas.microsoft.com/office/powerpoint/2010/main" val="2435514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8036B-81C6-A1F4-37E9-A5248BE07E1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49593C-06B6-CF8F-A46A-1EF522AFC89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240E66D-180E-CBFF-3E9A-33DF9E59F841}"/>
              </a:ext>
            </a:extLst>
          </p:cNvPr>
          <p:cNvSpPr>
            <a:spLocks noGrp="1"/>
          </p:cNvSpPr>
          <p:nvPr>
            <p:ph type="body" idx="1"/>
          </p:nvPr>
        </p:nvSpPr>
        <p:spPr/>
        <p:txBody>
          <a:bodyPr/>
          <a:lstStyle/>
          <a:p>
            <a:r>
              <a:rPr kumimoji="1" lang="en-US" altLang="ja-JP" dirty="0"/>
              <a:t>Expressions</a:t>
            </a:r>
            <a:r>
              <a:rPr kumimoji="1" lang="ja-JP" altLang="en-US" dirty="0"/>
              <a:t>に音声はありません。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和文→クリックで英文出現</a:t>
            </a:r>
          </a:p>
        </p:txBody>
      </p:sp>
      <p:sp>
        <p:nvSpPr>
          <p:cNvPr id="4" name="スライド番号プレースホルダー 3">
            <a:extLst>
              <a:ext uri="{FF2B5EF4-FFF2-40B4-BE49-F238E27FC236}">
                <a16:creationId xmlns:a16="http://schemas.microsoft.com/office/drawing/2014/main" id="{F0F0A531-46F4-7D58-3E63-54EBFDD8DFC3}"/>
              </a:ext>
            </a:extLst>
          </p:cNvPr>
          <p:cNvSpPr>
            <a:spLocks noGrp="1"/>
          </p:cNvSpPr>
          <p:nvPr>
            <p:ph type="sldNum" sz="quarter" idx="5"/>
          </p:nvPr>
        </p:nvSpPr>
        <p:spPr/>
        <p:txBody>
          <a:bodyPr/>
          <a:lstStyle/>
          <a:p>
            <a:fld id="{B96BA467-98B4-4208-B692-C14CD229E35D}" type="slidenum">
              <a:rPr kumimoji="1" lang="ja-JP" altLang="en-US" smtClean="0"/>
              <a:t>20</a:t>
            </a:fld>
            <a:endParaRPr kumimoji="1" lang="ja-JP" altLang="en-US"/>
          </a:p>
        </p:txBody>
      </p:sp>
    </p:spTree>
    <p:extLst>
      <p:ext uri="{BB962C8B-B14F-4D97-AF65-F5344CB8AC3E}">
        <p14:creationId xmlns:p14="http://schemas.microsoft.com/office/powerpoint/2010/main" val="2971368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音声・アニメーション、なし</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22</a:t>
            </a:fld>
            <a:endParaRPr kumimoji="1" lang="ja-JP" altLang="en-US"/>
          </a:p>
        </p:txBody>
      </p:sp>
    </p:spTree>
    <p:extLst>
      <p:ext uri="{BB962C8B-B14F-4D97-AF65-F5344CB8AC3E}">
        <p14:creationId xmlns:p14="http://schemas.microsoft.com/office/powerpoint/2010/main" val="2223736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音声・アニメーション、なし</a:t>
            </a:r>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24</a:t>
            </a:fld>
            <a:endParaRPr kumimoji="1" lang="ja-JP" altLang="en-US"/>
          </a:p>
        </p:txBody>
      </p:sp>
    </p:spTree>
    <p:extLst>
      <p:ext uri="{BB962C8B-B14F-4D97-AF65-F5344CB8AC3E}">
        <p14:creationId xmlns:p14="http://schemas.microsoft.com/office/powerpoint/2010/main" val="3144433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このページはスライドショーでは表示されません</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1A5E7F-1D78-49AF-B0F4-585F5814F52E}"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518263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6</a:t>
            </a:fld>
            <a:endParaRPr kumimoji="1" lang="ja-JP" altLang="en-US"/>
          </a:p>
        </p:txBody>
      </p:sp>
    </p:spTree>
    <p:extLst>
      <p:ext uri="{BB962C8B-B14F-4D97-AF65-F5344CB8AC3E}">
        <p14:creationId xmlns:p14="http://schemas.microsoft.com/office/powerpoint/2010/main" val="1614980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ここでいちど全文の音声を聞きます。</a:t>
            </a:r>
            <a:r>
              <a:rPr kumimoji="1" lang="en-US" altLang="ja-JP" dirty="0"/>
              <a:t>1</a:t>
            </a:r>
            <a:r>
              <a:rPr kumimoji="1" lang="ja-JP" altLang="en-US" dirty="0"/>
              <a:t>クリックで両パートの音声</a:t>
            </a:r>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7</a:t>
            </a:fld>
            <a:endParaRPr kumimoji="1" lang="ja-JP" altLang="en-US"/>
          </a:p>
        </p:txBody>
      </p:sp>
    </p:spTree>
    <p:extLst>
      <p:ext uri="{BB962C8B-B14F-4D97-AF65-F5344CB8AC3E}">
        <p14:creationId xmlns:p14="http://schemas.microsoft.com/office/powerpoint/2010/main" val="3182569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文の内容把握が目的です　</a:t>
            </a:r>
            <a:endParaRPr kumimoji="1" lang="en-US" altLang="ja-JP" dirty="0"/>
          </a:p>
          <a:p>
            <a:r>
              <a:rPr kumimoji="1" lang="ja-JP" altLang="en-US" dirty="0"/>
              <a:t>①英文</a:t>
            </a:r>
            <a:r>
              <a:rPr kumimoji="1" lang="en-US" altLang="ja-JP" dirty="0"/>
              <a:t>1</a:t>
            </a:r>
            <a:r>
              <a:rPr kumimoji="1" lang="ja-JP" altLang="en-US" dirty="0"/>
              <a:t>文</a:t>
            </a:r>
            <a:r>
              <a:rPr kumimoji="1" lang="en-US" altLang="ja-JP" dirty="0"/>
              <a:t>+</a:t>
            </a:r>
            <a:r>
              <a:rPr kumimoji="1" lang="ja-JP" altLang="en-US" dirty="0"/>
              <a:t>音声　</a:t>
            </a:r>
            <a:endParaRPr kumimoji="1" lang="en-US" altLang="ja-JP" dirty="0"/>
          </a:p>
          <a:p>
            <a:r>
              <a:rPr kumimoji="1" lang="ja-JP" altLang="en-US" dirty="0"/>
              <a:t>②その一文の和訳</a:t>
            </a:r>
          </a:p>
          <a:p>
            <a:r>
              <a:rPr kumimoji="1" lang="ja-JP" altLang="en-US" dirty="0"/>
              <a:t>（画面左の音声アイコンを操作すればいつでも音声が流せます）</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9</a:t>
            </a:fld>
            <a:endParaRPr kumimoji="1" lang="ja-JP" altLang="en-US"/>
          </a:p>
        </p:txBody>
      </p:sp>
    </p:spTree>
    <p:extLst>
      <p:ext uri="{BB962C8B-B14F-4D97-AF65-F5344CB8AC3E}">
        <p14:creationId xmlns:p14="http://schemas.microsoft.com/office/powerpoint/2010/main" val="284947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文の内容把握が目的です　</a:t>
            </a:r>
            <a:endParaRPr kumimoji="1" lang="en-US" altLang="ja-JP" dirty="0"/>
          </a:p>
          <a:p>
            <a:r>
              <a:rPr kumimoji="1" lang="ja-JP" altLang="en-US" dirty="0"/>
              <a:t>①英文</a:t>
            </a:r>
            <a:r>
              <a:rPr kumimoji="1" lang="en-US" altLang="ja-JP" dirty="0"/>
              <a:t>1</a:t>
            </a:r>
            <a:r>
              <a:rPr kumimoji="1" lang="ja-JP" altLang="en-US" dirty="0"/>
              <a:t>文</a:t>
            </a:r>
            <a:r>
              <a:rPr kumimoji="1" lang="en-US" altLang="ja-JP" dirty="0"/>
              <a:t>+</a:t>
            </a:r>
            <a:r>
              <a:rPr kumimoji="1" lang="ja-JP" altLang="en-US" dirty="0"/>
              <a:t>音声　</a:t>
            </a:r>
            <a:endParaRPr kumimoji="1" lang="en-US" altLang="ja-JP" dirty="0"/>
          </a:p>
          <a:p>
            <a:r>
              <a:rPr kumimoji="1" lang="ja-JP" altLang="en-US" dirty="0"/>
              <a:t>②その一文の和訳</a:t>
            </a:r>
          </a:p>
          <a:p>
            <a:r>
              <a:rPr kumimoji="1" lang="ja-JP" altLang="en-US" dirty="0"/>
              <a:t>（画面左の音声アイコンを操作すればいつでも音声が流せます）</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10</a:t>
            </a:fld>
            <a:endParaRPr kumimoji="1" lang="ja-JP" altLang="en-US"/>
          </a:p>
        </p:txBody>
      </p:sp>
    </p:spTree>
    <p:extLst>
      <p:ext uri="{BB962C8B-B14F-4D97-AF65-F5344CB8AC3E}">
        <p14:creationId xmlns:p14="http://schemas.microsoft.com/office/powerpoint/2010/main" val="4160514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文の内容把握が目的です　</a:t>
            </a:r>
            <a:endParaRPr kumimoji="1" lang="en-US" altLang="ja-JP" dirty="0"/>
          </a:p>
          <a:p>
            <a:r>
              <a:rPr kumimoji="1" lang="ja-JP" altLang="en-US" dirty="0"/>
              <a:t>①英文</a:t>
            </a:r>
            <a:r>
              <a:rPr kumimoji="1" lang="en-US" altLang="ja-JP" dirty="0"/>
              <a:t>1</a:t>
            </a:r>
            <a:r>
              <a:rPr kumimoji="1" lang="ja-JP" altLang="en-US" dirty="0"/>
              <a:t>文</a:t>
            </a:r>
            <a:r>
              <a:rPr kumimoji="1" lang="en-US" altLang="ja-JP" dirty="0"/>
              <a:t>+</a:t>
            </a:r>
            <a:r>
              <a:rPr kumimoji="1" lang="ja-JP" altLang="en-US" dirty="0"/>
              <a:t>音声　</a:t>
            </a:r>
            <a:endParaRPr kumimoji="1" lang="en-US" altLang="ja-JP" dirty="0"/>
          </a:p>
          <a:p>
            <a:r>
              <a:rPr kumimoji="1" lang="ja-JP" altLang="en-US" dirty="0"/>
              <a:t>②その一文の和訳</a:t>
            </a:r>
          </a:p>
          <a:p>
            <a:r>
              <a:rPr kumimoji="1" lang="ja-JP" altLang="en-US" dirty="0"/>
              <a:t>（画面左の音声アイコンを操作すればいつでも音声が流せます）</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11</a:t>
            </a:fld>
            <a:endParaRPr kumimoji="1" lang="ja-JP" altLang="en-US"/>
          </a:p>
        </p:txBody>
      </p:sp>
    </p:spTree>
    <p:extLst>
      <p:ext uri="{BB962C8B-B14F-4D97-AF65-F5344CB8AC3E}">
        <p14:creationId xmlns:p14="http://schemas.microsoft.com/office/powerpoint/2010/main" val="4051318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文の内容把握が目的です　</a:t>
            </a:r>
            <a:endParaRPr kumimoji="1" lang="en-US" altLang="ja-JP" dirty="0"/>
          </a:p>
          <a:p>
            <a:r>
              <a:rPr kumimoji="1" lang="ja-JP" altLang="en-US" dirty="0"/>
              <a:t>①英文</a:t>
            </a:r>
            <a:r>
              <a:rPr kumimoji="1" lang="en-US" altLang="ja-JP" dirty="0"/>
              <a:t>1</a:t>
            </a:r>
            <a:r>
              <a:rPr kumimoji="1" lang="ja-JP" altLang="en-US" dirty="0"/>
              <a:t>文</a:t>
            </a:r>
            <a:r>
              <a:rPr kumimoji="1" lang="en-US" altLang="ja-JP" dirty="0"/>
              <a:t>+</a:t>
            </a:r>
            <a:r>
              <a:rPr kumimoji="1" lang="ja-JP" altLang="en-US" dirty="0"/>
              <a:t>音声　</a:t>
            </a:r>
            <a:endParaRPr kumimoji="1" lang="en-US" altLang="ja-JP" dirty="0"/>
          </a:p>
          <a:p>
            <a:r>
              <a:rPr kumimoji="1" lang="ja-JP" altLang="en-US" dirty="0"/>
              <a:t>②その一文の和訳</a:t>
            </a:r>
          </a:p>
          <a:p>
            <a:r>
              <a:rPr kumimoji="1" lang="ja-JP" altLang="en-US" dirty="0"/>
              <a:t>（画面左の音声アイコンを操作すればいつでも音声が流せます）</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12</a:t>
            </a:fld>
            <a:endParaRPr kumimoji="1" lang="ja-JP" altLang="en-US"/>
          </a:p>
        </p:txBody>
      </p:sp>
    </p:spTree>
    <p:extLst>
      <p:ext uri="{BB962C8B-B14F-4D97-AF65-F5344CB8AC3E}">
        <p14:creationId xmlns:p14="http://schemas.microsoft.com/office/powerpoint/2010/main" val="661291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DE2721-0687-7B82-3212-39EE0995DAD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C407AAB-22B8-C62E-1755-51FDE3664A9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50B699E-8C9C-B9A1-16E2-639733A4D4BE}"/>
              </a:ext>
            </a:extLst>
          </p:cNvPr>
          <p:cNvSpPr>
            <a:spLocks noGrp="1"/>
          </p:cNvSpPr>
          <p:nvPr>
            <p:ph type="body" idx="1"/>
          </p:nvPr>
        </p:nvSpPr>
        <p:spPr/>
        <p:txBody>
          <a:bodyPr/>
          <a:lstStyle/>
          <a:p>
            <a:r>
              <a:rPr kumimoji="1" lang="ja-JP" altLang="en-US" dirty="0"/>
              <a:t>クリック→１文ごとのポーズ読み音声　</a:t>
            </a:r>
            <a:endParaRPr kumimoji="1" lang="en-US" altLang="ja-JP" dirty="0"/>
          </a:p>
          <a:p>
            <a:r>
              <a:rPr kumimoji="1" lang="ja-JP" altLang="en-US" dirty="0"/>
              <a:t>英文は画面切り替え時からすべて見える状態で読みやすくしています。　</a:t>
            </a:r>
          </a:p>
        </p:txBody>
      </p:sp>
      <p:sp>
        <p:nvSpPr>
          <p:cNvPr id="4" name="スライド番号プレースホルダー 3">
            <a:extLst>
              <a:ext uri="{FF2B5EF4-FFF2-40B4-BE49-F238E27FC236}">
                <a16:creationId xmlns:a16="http://schemas.microsoft.com/office/drawing/2014/main" id="{6BAF143D-9E08-14A2-838D-86B3F547FDD0}"/>
              </a:ext>
            </a:extLst>
          </p:cNvPr>
          <p:cNvSpPr>
            <a:spLocks noGrp="1"/>
          </p:cNvSpPr>
          <p:nvPr>
            <p:ph type="sldNum" sz="quarter" idx="5"/>
          </p:nvPr>
        </p:nvSpPr>
        <p:spPr/>
        <p:txBody>
          <a:bodyPr/>
          <a:lstStyle/>
          <a:p>
            <a:fld id="{B96BA467-98B4-4208-B692-C14CD229E35D}" type="slidenum">
              <a:rPr kumimoji="1" lang="ja-JP" altLang="en-US" smtClean="0"/>
              <a:t>14</a:t>
            </a:fld>
            <a:endParaRPr kumimoji="1" lang="ja-JP" altLang="en-US"/>
          </a:p>
        </p:txBody>
      </p:sp>
    </p:spTree>
    <p:extLst>
      <p:ext uri="{BB962C8B-B14F-4D97-AF65-F5344CB8AC3E}">
        <p14:creationId xmlns:p14="http://schemas.microsoft.com/office/powerpoint/2010/main" val="31204895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スライドショー1">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E1D4C9F0-B3B0-B712-D7CB-B6109DB09B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5517" y="97280"/>
            <a:ext cx="10800966" cy="6449895"/>
          </a:xfrm>
          <a:prstGeom prst="rect">
            <a:avLst/>
          </a:prstGeom>
        </p:spPr>
      </p:pic>
    </p:spTree>
    <p:extLst>
      <p:ext uri="{BB962C8B-B14F-4D97-AF65-F5344CB8AC3E}">
        <p14:creationId xmlns:p14="http://schemas.microsoft.com/office/powerpoint/2010/main" val="237400290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rget">
    <p:spTree>
      <p:nvGrpSpPr>
        <p:cNvPr id="1" name=""/>
        <p:cNvGrpSpPr/>
        <p:nvPr/>
      </p:nvGrpSpPr>
      <p:grpSpPr>
        <a:xfrm>
          <a:off x="0" y="0"/>
          <a:ext cx="0" cy="0"/>
          <a:chOff x="0" y="0"/>
          <a:chExt cx="0" cy="0"/>
        </a:xfrm>
      </p:grpSpPr>
      <p:sp>
        <p:nvSpPr>
          <p:cNvPr id="3" name="テキスト プレースホルダー 14">
            <a:extLst>
              <a:ext uri="{FF2B5EF4-FFF2-40B4-BE49-F238E27FC236}">
                <a16:creationId xmlns:a16="http://schemas.microsoft.com/office/drawing/2014/main" id="{FBE69B38-0CDB-86C7-9D92-58CD68594DCA}"/>
              </a:ext>
            </a:extLst>
          </p:cNvPr>
          <p:cNvSpPr>
            <a:spLocks noGrp="1"/>
          </p:cNvSpPr>
          <p:nvPr>
            <p:ph type="body" sz="quarter" idx="12" hasCustomPrompt="1"/>
          </p:nvPr>
        </p:nvSpPr>
        <p:spPr>
          <a:xfrm>
            <a:off x="6096001" y="1276349"/>
            <a:ext cx="5951692" cy="5042451"/>
          </a:xfrm>
          <a:prstGeom prst="rect">
            <a:avLst/>
          </a:prstGeom>
        </p:spPr>
        <p:txBody>
          <a:bodyPr anchor="t">
            <a:noAutofit/>
          </a:bodyPr>
          <a:lstStyle>
            <a:lvl1pPr marL="571500" indent="-571500">
              <a:lnSpc>
                <a:spcPct val="100000"/>
              </a:lnSpc>
              <a:buClr>
                <a:srgbClr val="AACD06"/>
              </a:buClr>
              <a:buFont typeface="Wingdings" panose="05000000000000000000" pitchFamily="2" charset="2"/>
              <a:buChar char="l"/>
              <a:defRPr sz="4400" b="0">
                <a:solidFill>
                  <a:schemeClr val="tx1"/>
                </a:solidFill>
              </a:defRPr>
            </a:lvl1pPr>
          </a:lstStyle>
          <a:p>
            <a:pPr lvl="0"/>
            <a:r>
              <a:rPr kumimoji="1" lang="ja-JP" altLang="en-US" dirty="0"/>
              <a:t>ＭＳ Ｐゴシック　</a:t>
            </a:r>
            <a:r>
              <a:rPr kumimoji="1" lang="en-US" altLang="ja-JP" dirty="0"/>
              <a:t>40</a:t>
            </a:r>
            <a:endParaRPr kumimoji="1" lang="ja-JP" altLang="en-US" dirty="0"/>
          </a:p>
        </p:txBody>
      </p:sp>
      <p:pic>
        <p:nvPicPr>
          <p:cNvPr id="2" name="図 1">
            <a:extLst>
              <a:ext uri="{FF2B5EF4-FFF2-40B4-BE49-F238E27FC236}">
                <a16:creationId xmlns:a16="http://schemas.microsoft.com/office/drawing/2014/main" id="{824852BD-C83A-F8FB-9A0E-40CEF2401665}"/>
              </a:ext>
            </a:extLst>
          </p:cNvPr>
          <p:cNvPicPr>
            <a:picLocks noChangeAspect="1"/>
          </p:cNvPicPr>
          <p:nvPr userDrawn="1"/>
        </p:nvPicPr>
        <p:blipFill>
          <a:blip r:embed="rId2"/>
          <a:stretch>
            <a:fillRect/>
          </a:stretch>
        </p:blipFill>
        <p:spPr>
          <a:xfrm>
            <a:off x="186618" y="539200"/>
            <a:ext cx="5755759" cy="3951542"/>
          </a:xfrm>
          <a:prstGeom prst="rect">
            <a:avLst/>
          </a:prstGeom>
        </p:spPr>
      </p:pic>
    </p:spTree>
    <p:extLst>
      <p:ext uri="{BB962C8B-B14F-4D97-AF65-F5344CB8AC3E}">
        <p14:creationId xmlns:p14="http://schemas.microsoft.com/office/powerpoint/2010/main" val="3495956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left)">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8"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left)">
                      <p:cBhvr>
                        <p:cTn dur="500"/>
                        <p:tgtEl>
                          <p:spTgt spid="3"/>
                        </p:tgtEl>
                      </p:cBhvr>
                    </p:animEffect>
                  </p:childTnLst>
                </p:cTn>
              </p:par>
            </p:tnLst>
          </p:tmpl>
        </p:tmplLst>
      </p:bldP>
    </p:bldLst>
  </p:timing>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A_扉">
    <p:spTree>
      <p:nvGrpSpPr>
        <p:cNvPr id="1" name=""/>
        <p:cNvGrpSpPr/>
        <p:nvPr/>
      </p:nvGrpSpPr>
      <p:grpSpPr>
        <a:xfrm>
          <a:off x="0" y="0"/>
          <a:ext cx="0" cy="0"/>
          <a:chOff x="0" y="0"/>
          <a:chExt cx="0" cy="0"/>
        </a:xfrm>
      </p:grpSpPr>
      <p:sp>
        <p:nvSpPr>
          <p:cNvPr id="5" name="テキスト プレースホルダー 14">
            <a:extLst>
              <a:ext uri="{FF2B5EF4-FFF2-40B4-BE49-F238E27FC236}">
                <a16:creationId xmlns:a16="http://schemas.microsoft.com/office/drawing/2014/main" id="{43A018AF-D7B6-CC64-A90D-760184500AA9}"/>
              </a:ext>
            </a:extLst>
          </p:cNvPr>
          <p:cNvSpPr>
            <a:spLocks noGrp="1"/>
          </p:cNvSpPr>
          <p:nvPr>
            <p:ph type="body" sz="quarter" idx="38" hasCustomPrompt="1"/>
          </p:nvPr>
        </p:nvSpPr>
        <p:spPr>
          <a:xfrm>
            <a:off x="1066800" y="1281306"/>
            <a:ext cx="10789200" cy="5043293"/>
          </a:xfrm>
        </p:spPr>
        <p:txBody>
          <a:bodyPr anchor="t">
            <a:noAutofit/>
          </a:bodyPr>
          <a:lstStyle>
            <a:lvl1pPr marL="0" indent="0">
              <a:lnSpc>
                <a:spcPct val="100000"/>
              </a:lnSpc>
              <a:buClr>
                <a:srgbClr val="AACD06"/>
              </a:buClr>
              <a:buFont typeface="Wingdings" panose="05000000000000000000" pitchFamily="2" charset="2"/>
              <a:buNone/>
              <a:defRPr sz="4000" b="0" spc="0" baseline="0">
                <a:solidFill>
                  <a:schemeClr val="tx1"/>
                </a:solidFill>
              </a:defRPr>
            </a:lvl1pPr>
          </a:lstStyle>
          <a:p>
            <a:pPr lvl="0"/>
            <a:r>
              <a:rPr kumimoji="1" lang="ja-JP" altLang="en-US" dirty="0"/>
              <a:t>ＭＳ Ｐゴシック　</a:t>
            </a:r>
            <a:r>
              <a:rPr kumimoji="1" lang="en-US" altLang="ja-JP" dirty="0"/>
              <a:t>40</a:t>
            </a:r>
            <a:endParaRPr kumimoji="1" lang="ja-JP" altLang="en-US" dirty="0"/>
          </a:p>
        </p:txBody>
      </p:sp>
      <p:pic>
        <p:nvPicPr>
          <p:cNvPr id="2" name="図 1">
            <a:extLst>
              <a:ext uri="{FF2B5EF4-FFF2-40B4-BE49-F238E27FC236}">
                <a16:creationId xmlns:a16="http://schemas.microsoft.com/office/drawing/2014/main" id="{E0037CB2-F08E-2AB1-F866-3C254D754630}"/>
              </a:ext>
            </a:extLst>
          </p:cNvPr>
          <p:cNvPicPr>
            <a:picLocks noChangeAspect="1"/>
          </p:cNvPicPr>
          <p:nvPr userDrawn="1"/>
        </p:nvPicPr>
        <p:blipFill>
          <a:blip r:embed="rId2"/>
          <a:stretch>
            <a:fillRect/>
          </a:stretch>
        </p:blipFill>
        <p:spPr>
          <a:xfrm>
            <a:off x="336000" y="503846"/>
            <a:ext cx="2288610" cy="720000"/>
          </a:xfrm>
          <a:prstGeom prst="rect">
            <a:avLst/>
          </a:prstGeom>
        </p:spPr>
      </p:pic>
      <p:sp>
        <p:nvSpPr>
          <p:cNvPr id="4" name="テキスト プレースホルダー 37">
            <a:extLst>
              <a:ext uri="{FF2B5EF4-FFF2-40B4-BE49-F238E27FC236}">
                <a16:creationId xmlns:a16="http://schemas.microsoft.com/office/drawing/2014/main" id="{DD9B59F1-4019-81F7-55D4-B7C46A215047}"/>
              </a:ext>
            </a:extLst>
          </p:cNvPr>
          <p:cNvSpPr>
            <a:spLocks noGrp="1"/>
          </p:cNvSpPr>
          <p:nvPr>
            <p:ph type="body" sz="quarter" idx="37" hasCustomPrompt="1"/>
          </p:nvPr>
        </p:nvSpPr>
        <p:spPr>
          <a:xfrm>
            <a:off x="1752600" y="532123"/>
            <a:ext cx="978450" cy="720000"/>
          </a:xfrm>
        </p:spPr>
        <p:txBody>
          <a:bodyPr anchor="ctr">
            <a:noAutofit/>
          </a:bodyPr>
          <a:lstStyle>
            <a:lvl1pPr marL="0" indent="0" algn="ctr">
              <a:buFont typeface="Arial" panose="020B0604020202020204" pitchFamily="34" charset="0"/>
              <a:buNone/>
              <a:defRPr sz="5400" b="1" spc="-100" baseline="0">
                <a:ln>
                  <a:noFill/>
                </a:ln>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0</a:t>
            </a:r>
            <a:endParaRPr kumimoji="1" lang="ja-JP" altLang="en-US" dirty="0"/>
          </a:p>
        </p:txBody>
      </p:sp>
    </p:spTree>
    <p:extLst>
      <p:ext uri="{BB962C8B-B14F-4D97-AF65-F5344CB8AC3E}">
        <p14:creationId xmlns:p14="http://schemas.microsoft.com/office/powerpoint/2010/main" val="3262601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SA_扉">
    <p:spTree>
      <p:nvGrpSpPr>
        <p:cNvPr id="1" name=""/>
        <p:cNvGrpSpPr/>
        <p:nvPr/>
      </p:nvGrpSpPr>
      <p:grpSpPr>
        <a:xfrm>
          <a:off x="0" y="0"/>
          <a:ext cx="0" cy="0"/>
          <a:chOff x="0" y="0"/>
          <a:chExt cx="0" cy="0"/>
        </a:xfrm>
      </p:grpSpPr>
      <p:sp>
        <p:nvSpPr>
          <p:cNvPr id="3" name="メディア プレースホルダー 22">
            <a:extLst>
              <a:ext uri="{FF2B5EF4-FFF2-40B4-BE49-F238E27FC236}">
                <a16:creationId xmlns:a16="http://schemas.microsoft.com/office/drawing/2014/main" id="{3887B2F6-6695-2D97-6273-93753C60F870}"/>
              </a:ext>
            </a:extLst>
          </p:cNvPr>
          <p:cNvSpPr>
            <a:spLocks noGrp="1"/>
          </p:cNvSpPr>
          <p:nvPr>
            <p:ph type="media" sz="quarter" idx="19"/>
          </p:nvPr>
        </p:nvSpPr>
        <p:spPr>
          <a:xfrm>
            <a:off x="377220" y="1281307"/>
            <a:ext cx="486000" cy="486000"/>
          </a:xfrm>
        </p:spPr>
        <p:txBody>
          <a:bodyPr anchor="ctr">
            <a:normAutofit/>
          </a:bodyPr>
          <a:lstStyle>
            <a:lvl1pPr>
              <a:defRPr sz="1000"/>
            </a:lvl1pPr>
          </a:lstStyle>
          <a:p>
            <a:endParaRPr kumimoji="1" lang="ja-JP" altLang="en-US" dirty="0"/>
          </a:p>
        </p:txBody>
      </p:sp>
      <p:sp>
        <p:nvSpPr>
          <p:cNvPr id="6" name="メディア プレースホルダー 22">
            <a:extLst>
              <a:ext uri="{FF2B5EF4-FFF2-40B4-BE49-F238E27FC236}">
                <a16:creationId xmlns:a16="http://schemas.microsoft.com/office/drawing/2014/main" id="{ACBB0621-EBA0-6D10-EA56-4F65532477D5}"/>
              </a:ext>
            </a:extLst>
          </p:cNvPr>
          <p:cNvSpPr>
            <a:spLocks noGrp="1"/>
          </p:cNvSpPr>
          <p:nvPr>
            <p:ph type="media" sz="quarter" idx="39"/>
          </p:nvPr>
        </p:nvSpPr>
        <p:spPr>
          <a:xfrm>
            <a:off x="866565" y="1281307"/>
            <a:ext cx="486000" cy="486000"/>
          </a:xfrm>
        </p:spPr>
        <p:txBody>
          <a:bodyPr anchor="ctr">
            <a:normAutofit/>
          </a:bodyPr>
          <a:lstStyle>
            <a:lvl1pPr>
              <a:defRPr sz="1000"/>
            </a:lvl1pPr>
          </a:lstStyle>
          <a:p>
            <a:endParaRPr kumimoji="1" lang="ja-JP" altLang="en-US" dirty="0"/>
          </a:p>
        </p:txBody>
      </p:sp>
    </p:spTree>
    <p:extLst>
      <p:ext uri="{BB962C8B-B14F-4D97-AF65-F5344CB8AC3E}">
        <p14:creationId xmlns:p14="http://schemas.microsoft.com/office/powerpoint/2010/main" val="66774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OAL">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4A1975A-3F64-099D-EC88-B30B4E6D1CDE}"/>
              </a:ext>
            </a:extLst>
          </p:cNvPr>
          <p:cNvPicPr>
            <a:picLocks noChangeAspect="1"/>
          </p:cNvPicPr>
          <p:nvPr userDrawn="1"/>
        </p:nvPicPr>
        <p:blipFill>
          <a:blip r:embed="rId2"/>
          <a:stretch>
            <a:fillRect/>
          </a:stretch>
        </p:blipFill>
        <p:spPr>
          <a:xfrm>
            <a:off x="563455" y="335417"/>
            <a:ext cx="2783383" cy="932637"/>
          </a:xfrm>
          <a:prstGeom prst="rect">
            <a:avLst/>
          </a:prstGeom>
        </p:spPr>
      </p:pic>
      <p:sp>
        <p:nvSpPr>
          <p:cNvPr id="4" name="タイトル 1">
            <a:extLst>
              <a:ext uri="{FF2B5EF4-FFF2-40B4-BE49-F238E27FC236}">
                <a16:creationId xmlns:a16="http://schemas.microsoft.com/office/drawing/2014/main" id="{4DA11C5B-06DF-20C8-CACF-7D9EE4DFFCE9}"/>
              </a:ext>
            </a:extLst>
          </p:cNvPr>
          <p:cNvSpPr>
            <a:spLocks noGrp="1"/>
          </p:cNvSpPr>
          <p:nvPr>
            <p:ph type="title" hasCustomPrompt="1"/>
          </p:nvPr>
        </p:nvSpPr>
        <p:spPr>
          <a:xfrm>
            <a:off x="1038532" y="1268054"/>
            <a:ext cx="10114936" cy="4342171"/>
          </a:xfrm>
        </p:spPr>
        <p:txBody>
          <a:bodyPr anchor="t">
            <a:normAutofit/>
          </a:bodyPr>
          <a:lstStyle>
            <a:lvl1pPr>
              <a:lnSpc>
                <a:spcPct val="100000"/>
              </a:lnSpc>
              <a:defRPr sz="4000"/>
            </a:lvl1pPr>
          </a:lstStyle>
          <a:p>
            <a:r>
              <a:rPr kumimoji="1" lang="ja-JP" altLang="en-US" dirty="0"/>
              <a:t>ＭＳ Ｐゴシック　</a:t>
            </a:r>
            <a:r>
              <a:rPr kumimoji="1" lang="en-US" altLang="ja-JP" dirty="0"/>
              <a:t>40</a:t>
            </a:r>
            <a:endParaRPr kumimoji="1" lang="ja-JP" altLang="en-US" dirty="0"/>
          </a:p>
        </p:txBody>
      </p:sp>
    </p:spTree>
    <p:extLst>
      <p:ext uri="{BB962C8B-B14F-4D97-AF65-F5344CB8AC3E}">
        <p14:creationId xmlns:p14="http://schemas.microsoft.com/office/powerpoint/2010/main" val="50220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本文の内容を学ぼう-扉">
    <p:spTree>
      <p:nvGrpSpPr>
        <p:cNvPr id="1" name=""/>
        <p:cNvGrpSpPr/>
        <p:nvPr/>
      </p:nvGrpSpPr>
      <p:grpSpPr>
        <a:xfrm>
          <a:off x="0" y="0"/>
          <a:ext cx="0" cy="0"/>
          <a:chOff x="0" y="0"/>
          <a:chExt cx="0" cy="0"/>
        </a:xfrm>
      </p:grpSpPr>
      <p:grpSp>
        <p:nvGrpSpPr>
          <p:cNvPr id="12" name="グループ化 11">
            <a:extLst>
              <a:ext uri="{FF2B5EF4-FFF2-40B4-BE49-F238E27FC236}">
                <a16:creationId xmlns:a16="http://schemas.microsoft.com/office/drawing/2014/main" id="{C0132063-1D30-682D-4318-7AF8B4094E64}"/>
              </a:ext>
            </a:extLst>
          </p:cNvPr>
          <p:cNvGrpSpPr/>
          <p:nvPr userDrawn="1"/>
        </p:nvGrpSpPr>
        <p:grpSpPr>
          <a:xfrm>
            <a:off x="685800" y="528139"/>
            <a:ext cx="9763125" cy="3852000"/>
            <a:chOff x="185372" y="528139"/>
            <a:chExt cx="10310581" cy="3852000"/>
          </a:xfrm>
        </p:grpSpPr>
        <p:sp>
          <p:nvSpPr>
            <p:cNvPr id="13" name="四角形: 角を丸くする 12">
              <a:extLst>
                <a:ext uri="{FF2B5EF4-FFF2-40B4-BE49-F238E27FC236}">
                  <a16:creationId xmlns:a16="http://schemas.microsoft.com/office/drawing/2014/main" id="{8C16D6D2-A26F-7F24-663B-924D2FB89BED}"/>
                </a:ext>
              </a:extLst>
            </p:cNvPr>
            <p:cNvSpPr/>
            <p:nvPr userDrawn="1"/>
          </p:nvSpPr>
          <p:spPr>
            <a:xfrm flipV="1">
              <a:off x="185372" y="528139"/>
              <a:ext cx="10310581" cy="3852000"/>
            </a:xfrm>
            <a:prstGeom prst="roundRect">
              <a:avLst>
                <a:gd name="adj" fmla="val 22573"/>
              </a:avLst>
            </a:prstGeom>
            <a:solidFill>
              <a:srgbClr val="AACD06"/>
            </a:solidFill>
            <a:ln w="508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四角形: 角を丸くする 14">
              <a:extLst>
                <a:ext uri="{FF2B5EF4-FFF2-40B4-BE49-F238E27FC236}">
                  <a16:creationId xmlns:a16="http://schemas.microsoft.com/office/drawing/2014/main" id="{67DD1223-46E2-BD2D-990E-AF94EC51B05A}"/>
                </a:ext>
              </a:extLst>
            </p:cNvPr>
            <p:cNvSpPr/>
            <p:nvPr userDrawn="1"/>
          </p:nvSpPr>
          <p:spPr>
            <a:xfrm flipV="1">
              <a:off x="282918" y="649246"/>
              <a:ext cx="10115488" cy="3609786"/>
            </a:xfrm>
            <a:prstGeom prst="roundRect">
              <a:avLst>
                <a:gd name="adj" fmla="val 21608"/>
              </a:avLst>
            </a:prstGeom>
            <a:solidFill>
              <a:srgbClr val="AACD06"/>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四角形: 角を丸くする 15">
              <a:extLst>
                <a:ext uri="{FF2B5EF4-FFF2-40B4-BE49-F238E27FC236}">
                  <a16:creationId xmlns:a16="http://schemas.microsoft.com/office/drawing/2014/main" id="{88C2C575-3564-17DB-E0D3-5C2665A08EC1}"/>
                </a:ext>
              </a:extLst>
            </p:cNvPr>
            <p:cNvSpPr/>
            <p:nvPr userDrawn="1"/>
          </p:nvSpPr>
          <p:spPr>
            <a:xfrm flipV="1">
              <a:off x="363140" y="744139"/>
              <a:ext cx="9955045" cy="3420000"/>
            </a:xfrm>
            <a:prstGeom prst="roundRect">
              <a:avLst>
                <a:gd name="adj" fmla="val 20661"/>
              </a:avLst>
            </a:prstGeom>
            <a:solidFill>
              <a:srgbClr val="AACD06"/>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 name="角丸四角形吹き出し 3">
            <a:extLst>
              <a:ext uri="{FF2B5EF4-FFF2-40B4-BE49-F238E27FC236}">
                <a16:creationId xmlns:a16="http://schemas.microsoft.com/office/drawing/2014/main" id="{D0617D5F-2143-F860-9DB9-5997B2784408}"/>
              </a:ext>
            </a:extLst>
          </p:cNvPr>
          <p:cNvSpPr/>
          <p:nvPr userDrawn="1"/>
        </p:nvSpPr>
        <p:spPr>
          <a:xfrm>
            <a:off x="1136039" y="686977"/>
            <a:ext cx="8862647" cy="3420364"/>
          </a:xfrm>
          <a:prstGeom prst="rect">
            <a:avLst/>
          </a:prstGeom>
          <a:noFill/>
          <a:ln w="508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1" lang="en-US" altLang="ja-JP" sz="10000" b="1" i="0" u="none" strike="noStrike" kern="1200" cap="none" spc="-300" normalizeH="0" baseline="0" noProof="0" dirty="0">
                <a:ln w="38100" cap="rnd">
                  <a:solidFill>
                    <a:schemeClr val="bg1"/>
                  </a:solidFill>
                  <a:prstDash val="solid"/>
                </a:ln>
                <a:solidFill>
                  <a:srgbClr val="47558F"/>
                </a:solidFill>
                <a:effectLst/>
                <a:uLnTx/>
                <a:uFillTx/>
                <a:latin typeface="Segoe UI Black" panose="020B0A02040204020203" pitchFamily="34" charset="0"/>
                <a:ea typeface="Segoe UI Black" panose="020B0A02040204020203" pitchFamily="34" charset="0"/>
                <a:cs typeface="+mn-cs"/>
              </a:rPr>
              <a:t>Let’s check </a:t>
            </a:r>
            <a:br>
              <a:rPr kumimoji="1" lang="en-US" altLang="ja-JP" sz="10000" b="1" i="0" u="none" strike="noStrike" kern="1200" cap="none" spc="-300" normalizeH="0" baseline="0" noProof="0" dirty="0">
                <a:ln w="38100" cap="rnd">
                  <a:solidFill>
                    <a:schemeClr val="bg1"/>
                  </a:solidFill>
                  <a:prstDash val="solid"/>
                </a:ln>
                <a:solidFill>
                  <a:srgbClr val="47558F"/>
                </a:solidFill>
                <a:effectLst/>
                <a:uLnTx/>
                <a:uFillTx/>
                <a:latin typeface="Segoe UI Black" panose="020B0A02040204020203" pitchFamily="34" charset="0"/>
                <a:ea typeface="Segoe UI Black" panose="020B0A02040204020203" pitchFamily="34" charset="0"/>
                <a:cs typeface="+mn-cs"/>
              </a:rPr>
            </a:br>
            <a:r>
              <a:rPr kumimoji="1" lang="en-US" altLang="ja-JP" sz="10000" b="1" i="0" u="none" strike="noStrike" kern="1200" cap="none" spc="-300" normalizeH="0" baseline="0" noProof="0" dirty="0">
                <a:ln w="38100" cap="rnd">
                  <a:solidFill>
                    <a:schemeClr val="bg1"/>
                  </a:solidFill>
                  <a:prstDash val="solid"/>
                </a:ln>
                <a:solidFill>
                  <a:srgbClr val="47558F"/>
                </a:solidFill>
                <a:effectLst/>
                <a:uLnTx/>
                <a:uFillTx/>
                <a:latin typeface="Segoe UI Black" panose="020B0A02040204020203" pitchFamily="34" charset="0"/>
                <a:ea typeface="Segoe UI Black" panose="020B0A02040204020203" pitchFamily="34" charset="0"/>
                <a:cs typeface="+mn-cs"/>
              </a:rPr>
              <a:t>the sentences!</a:t>
            </a:r>
            <a:endParaRPr kumimoji="1" lang="ja-JP" altLang="en-US" sz="10000" b="1" i="0" u="none" strike="noStrike" kern="1200" cap="none" spc="-300" normalizeH="0" baseline="0" noProof="0" dirty="0">
              <a:ln w="38100" cap="rnd">
                <a:solidFill>
                  <a:schemeClr val="bg1"/>
                </a:solidFill>
                <a:prstDash val="solid"/>
              </a:ln>
              <a:solidFill>
                <a:srgbClr val="47558F"/>
              </a:solidFill>
              <a:effectLst/>
              <a:uLnTx/>
              <a:uFillTx/>
              <a:latin typeface="Segoe UI Black" panose="020B0A02040204020203" pitchFamily="34" charset="0"/>
              <a:ea typeface="游ゴシック" panose="020B0400000000000000" pitchFamily="50" charset="-128"/>
              <a:cs typeface="+mn-cs"/>
            </a:endParaRPr>
          </a:p>
        </p:txBody>
      </p:sp>
      <p:pic>
        <p:nvPicPr>
          <p:cNvPr id="14" name="図 13">
            <a:extLst>
              <a:ext uri="{FF2B5EF4-FFF2-40B4-BE49-F238E27FC236}">
                <a16:creationId xmlns:a16="http://schemas.microsoft.com/office/drawing/2014/main" id="{29EC3D40-5627-CA0C-0414-A2C5FA0475AC}"/>
              </a:ext>
            </a:extLst>
          </p:cNvPr>
          <p:cNvPicPr>
            <a:picLocks noChangeAspect="1"/>
          </p:cNvPicPr>
          <p:nvPr userDrawn="1"/>
        </p:nvPicPr>
        <p:blipFill>
          <a:blip r:embed="rId2"/>
          <a:stretch>
            <a:fillRect/>
          </a:stretch>
        </p:blipFill>
        <p:spPr>
          <a:xfrm>
            <a:off x="9469895" y="2134257"/>
            <a:ext cx="2382380" cy="4021630"/>
          </a:xfrm>
          <a:prstGeom prst="rect">
            <a:avLst/>
          </a:prstGeom>
        </p:spPr>
      </p:pic>
    </p:spTree>
    <p:extLst>
      <p:ext uri="{BB962C8B-B14F-4D97-AF65-F5344CB8AC3E}">
        <p14:creationId xmlns:p14="http://schemas.microsoft.com/office/powerpoint/2010/main" val="2379158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リピートしよう-扉">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9913D04D-1A52-9F47-693B-215BB87EB19C}"/>
              </a:ext>
            </a:extLst>
          </p:cNvPr>
          <p:cNvGrpSpPr/>
          <p:nvPr userDrawn="1"/>
        </p:nvGrpSpPr>
        <p:grpSpPr>
          <a:xfrm>
            <a:off x="685800" y="528139"/>
            <a:ext cx="9763125" cy="3852000"/>
            <a:chOff x="185372" y="528139"/>
            <a:chExt cx="10310581" cy="3852000"/>
          </a:xfrm>
        </p:grpSpPr>
        <p:sp>
          <p:nvSpPr>
            <p:cNvPr id="6" name="四角形: 角を丸くする 5">
              <a:extLst>
                <a:ext uri="{FF2B5EF4-FFF2-40B4-BE49-F238E27FC236}">
                  <a16:creationId xmlns:a16="http://schemas.microsoft.com/office/drawing/2014/main" id="{D966469E-648B-14AF-AE4D-3D122D35EBC0}"/>
                </a:ext>
              </a:extLst>
            </p:cNvPr>
            <p:cNvSpPr/>
            <p:nvPr userDrawn="1"/>
          </p:nvSpPr>
          <p:spPr>
            <a:xfrm flipV="1">
              <a:off x="185372" y="528139"/>
              <a:ext cx="10310581" cy="3852000"/>
            </a:xfrm>
            <a:prstGeom prst="roundRect">
              <a:avLst>
                <a:gd name="adj" fmla="val 22573"/>
              </a:avLst>
            </a:prstGeom>
            <a:solidFill>
              <a:srgbClr val="AACD06"/>
            </a:solidFill>
            <a:ln w="508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四角形: 角を丸くする 9">
              <a:extLst>
                <a:ext uri="{FF2B5EF4-FFF2-40B4-BE49-F238E27FC236}">
                  <a16:creationId xmlns:a16="http://schemas.microsoft.com/office/drawing/2014/main" id="{6049249D-7F98-6092-366C-91E38834C81A}"/>
                </a:ext>
              </a:extLst>
            </p:cNvPr>
            <p:cNvSpPr/>
            <p:nvPr userDrawn="1"/>
          </p:nvSpPr>
          <p:spPr>
            <a:xfrm flipV="1">
              <a:off x="282918" y="649246"/>
              <a:ext cx="10115488" cy="3609786"/>
            </a:xfrm>
            <a:prstGeom prst="roundRect">
              <a:avLst>
                <a:gd name="adj" fmla="val 21608"/>
              </a:avLst>
            </a:prstGeom>
            <a:solidFill>
              <a:srgbClr val="AACD06"/>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四角形: 角を丸くする 10">
              <a:extLst>
                <a:ext uri="{FF2B5EF4-FFF2-40B4-BE49-F238E27FC236}">
                  <a16:creationId xmlns:a16="http://schemas.microsoft.com/office/drawing/2014/main" id="{73BE930A-F754-A7AE-A19E-63AA030E4837}"/>
                </a:ext>
              </a:extLst>
            </p:cNvPr>
            <p:cNvSpPr/>
            <p:nvPr userDrawn="1"/>
          </p:nvSpPr>
          <p:spPr>
            <a:xfrm flipV="1">
              <a:off x="363140" y="744139"/>
              <a:ext cx="9955045" cy="3420000"/>
            </a:xfrm>
            <a:prstGeom prst="roundRect">
              <a:avLst>
                <a:gd name="adj" fmla="val 20661"/>
              </a:avLst>
            </a:prstGeom>
            <a:solidFill>
              <a:srgbClr val="AACD06"/>
            </a:solidFill>
            <a:ln w="285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 name="角丸四角形吹き出し 3">
            <a:extLst>
              <a:ext uri="{FF2B5EF4-FFF2-40B4-BE49-F238E27FC236}">
                <a16:creationId xmlns:a16="http://schemas.microsoft.com/office/drawing/2014/main" id="{D0617D5F-2143-F860-9DB9-5997B2784408}"/>
              </a:ext>
            </a:extLst>
          </p:cNvPr>
          <p:cNvSpPr/>
          <p:nvPr userDrawn="1"/>
        </p:nvSpPr>
        <p:spPr>
          <a:xfrm>
            <a:off x="1243012" y="686977"/>
            <a:ext cx="8648700" cy="3420364"/>
          </a:xfrm>
          <a:prstGeom prst="rect">
            <a:avLst/>
          </a:prstGeom>
          <a:noFill/>
          <a:ln w="508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1" lang="en-US" altLang="ja-JP" sz="11500" b="1" i="0" u="none" strike="noStrike" kern="1200" cap="none" spc="-300" normalizeH="0" baseline="0" noProof="0" dirty="0">
                <a:ln w="38100" cap="rnd">
                  <a:solidFill>
                    <a:schemeClr val="bg1"/>
                  </a:solidFill>
                  <a:prstDash val="solid"/>
                </a:ln>
                <a:solidFill>
                  <a:srgbClr val="B71940"/>
                </a:solidFill>
                <a:effectLst/>
                <a:uLnTx/>
                <a:uFillTx/>
                <a:latin typeface="Segoe UI Black" panose="020B0A02040204020203" pitchFamily="34" charset="0"/>
                <a:ea typeface="Segoe UI Black" panose="020B0A02040204020203" pitchFamily="34" charset="0"/>
                <a:cs typeface="+mn-cs"/>
              </a:rPr>
              <a:t>Repeating practice!</a:t>
            </a:r>
          </a:p>
        </p:txBody>
      </p:sp>
      <p:pic>
        <p:nvPicPr>
          <p:cNvPr id="2" name="図 1">
            <a:extLst>
              <a:ext uri="{FF2B5EF4-FFF2-40B4-BE49-F238E27FC236}">
                <a16:creationId xmlns:a16="http://schemas.microsoft.com/office/drawing/2014/main" id="{647B8A91-E1DC-D1B5-7FC1-3B2BEB8F453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06827" y="2207556"/>
            <a:ext cx="2931042" cy="4034782"/>
          </a:xfrm>
          <a:prstGeom prst="rect">
            <a:avLst/>
          </a:prstGeom>
        </p:spPr>
      </p:pic>
    </p:spTree>
    <p:extLst>
      <p:ext uri="{BB962C8B-B14F-4D97-AF65-F5344CB8AC3E}">
        <p14:creationId xmlns:p14="http://schemas.microsoft.com/office/powerpoint/2010/main" val="3479736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A_表">
    <p:spTree>
      <p:nvGrpSpPr>
        <p:cNvPr id="1" name=""/>
        <p:cNvGrpSpPr/>
        <p:nvPr/>
      </p:nvGrpSpPr>
      <p:grpSpPr>
        <a:xfrm>
          <a:off x="0" y="0"/>
          <a:ext cx="0" cy="0"/>
          <a:chOff x="0" y="0"/>
          <a:chExt cx="0" cy="0"/>
        </a:xfrm>
      </p:grpSpPr>
      <p:graphicFrame>
        <p:nvGraphicFramePr>
          <p:cNvPr id="8" name="表 7">
            <a:extLst>
              <a:ext uri="{FF2B5EF4-FFF2-40B4-BE49-F238E27FC236}">
                <a16:creationId xmlns:a16="http://schemas.microsoft.com/office/drawing/2014/main" id="{95320C26-E854-C581-FE3B-BE4F867758FF}"/>
              </a:ext>
            </a:extLst>
          </p:cNvPr>
          <p:cNvGraphicFramePr>
            <a:graphicFrameLocks noGrp="1"/>
          </p:cNvGraphicFramePr>
          <p:nvPr userDrawn="1">
            <p:extLst>
              <p:ext uri="{D42A27DB-BD31-4B8C-83A1-F6EECF244321}">
                <p14:modId xmlns:p14="http://schemas.microsoft.com/office/powerpoint/2010/main" val="3811766677"/>
              </p:ext>
            </p:extLst>
          </p:nvPr>
        </p:nvGraphicFramePr>
        <p:xfrm>
          <a:off x="393700" y="457201"/>
          <a:ext cx="11442700" cy="5689600"/>
        </p:xfrm>
        <a:graphic>
          <a:graphicData uri="http://schemas.openxmlformats.org/drawingml/2006/table">
            <a:tbl>
              <a:tblPr firstRow="1" bandRow="1">
                <a:tableStyleId>{5C22544A-7EE6-4342-B048-85BDC9FD1C3A}</a:tableStyleId>
              </a:tblPr>
              <a:tblGrid>
                <a:gridCol w="5721350">
                  <a:extLst>
                    <a:ext uri="{9D8B030D-6E8A-4147-A177-3AD203B41FA5}">
                      <a16:colId xmlns:a16="http://schemas.microsoft.com/office/drawing/2014/main" val="2344564856"/>
                    </a:ext>
                  </a:extLst>
                </a:gridCol>
                <a:gridCol w="5721350">
                  <a:extLst>
                    <a:ext uri="{9D8B030D-6E8A-4147-A177-3AD203B41FA5}">
                      <a16:colId xmlns:a16="http://schemas.microsoft.com/office/drawing/2014/main" val="679940250"/>
                    </a:ext>
                  </a:extLst>
                </a:gridCol>
              </a:tblGrid>
              <a:tr h="1208604">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39670864"/>
                  </a:ext>
                </a:extLst>
              </a:tr>
              <a:tr h="1120249">
                <a:tc>
                  <a:txBody>
                    <a:bodyPr/>
                    <a:lstStyle/>
                    <a:p>
                      <a:endParaRPr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lgDash"/>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lgDash"/>
                      <a:round/>
                      <a:headEnd type="none" w="med" len="med"/>
                      <a:tailEnd type="none" w="med" len="med"/>
                    </a:lnB>
                    <a:noFill/>
                  </a:tcPr>
                </a:tc>
                <a:extLst>
                  <a:ext uri="{0D108BD9-81ED-4DB2-BD59-A6C34878D82A}">
                    <a16:rowId xmlns:a16="http://schemas.microsoft.com/office/drawing/2014/main" val="3947793700"/>
                  </a:ext>
                </a:extLst>
              </a:tr>
              <a:tr h="1120249">
                <a:tc>
                  <a:txBody>
                    <a:bodyPr/>
                    <a:lstStyle/>
                    <a:p>
                      <a:endParaRPr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lgDash"/>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lgDash"/>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6808680"/>
                  </a:ext>
                </a:extLst>
              </a:tr>
              <a:tr h="1120249">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lgDash"/>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lgDash"/>
                      <a:round/>
                      <a:headEnd type="none" w="med" len="med"/>
                      <a:tailEnd type="none" w="med" len="med"/>
                    </a:lnB>
                    <a:noFill/>
                  </a:tcPr>
                </a:tc>
                <a:extLst>
                  <a:ext uri="{0D108BD9-81ED-4DB2-BD59-A6C34878D82A}">
                    <a16:rowId xmlns:a16="http://schemas.microsoft.com/office/drawing/2014/main" val="4089731376"/>
                  </a:ext>
                </a:extLst>
              </a:tr>
              <a:tr h="1120249">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lgDash"/>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lgDash"/>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1027073"/>
                  </a:ext>
                </a:extLst>
              </a:tr>
            </a:tbl>
          </a:graphicData>
        </a:graphic>
      </p:graphicFrame>
      <p:sp>
        <p:nvSpPr>
          <p:cNvPr id="11" name="テキスト プレースホルダー 11">
            <a:extLst>
              <a:ext uri="{FF2B5EF4-FFF2-40B4-BE49-F238E27FC236}">
                <a16:creationId xmlns:a16="http://schemas.microsoft.com/office/drawing/2014/main" id="{07C5350A-BE46-4DE7-F5D0-B533A9C87104}"/>
              </a:ext>
            </a:extLst>
          </p:cNvPr>
          <p:cNvSpPr>
            <a:spLocks noGrp="1"/>
          </p:cNvSpPr>
          <p:nvPr>
            <p:ph type="body" sz="quarter" idx="13" hasCustomPrompt="1"/>
          </p:nvPr>
        </p:nvSpPr>
        <p:spPr>
          <a:xfrm>
            <a:off x="393701" y="457200"/>
            <a:ext cx="5702300" cy="1231899"/>
          </a:xfrm>
        </p:spPr>
        <p:txBody>
          <a:bodyPr anchor="ctr">
            <a:noAutofit/>
          </a:bodyPr>
          <a:lstStyle>
            <a:lvl1pPr algn="ctr">
              <a:lnSpc>
                <a:spcPct val="80000"/>
              </a:lnSpc>
              <a:defRPr sz="4000" b="0">
                <a:solidFill>
                  <a:schemeClr val="tx1"/>
                </a:solidFill>
              </a:defRPr>
            </a:lvl1pPr>
          </a:lstStyle>
          <a:p>
            <a:pPr lvl="0"/>
            <a:r>
              <a:rPr kumimoji="1" lang="en-US" altLang="ja-JP" dirty="0"/>
              <a:t>text</a:t>
            </a:r>
          </a:p>
        </p:txBody>
      </p:sp>
      <p:sp>
        <p:nvSpPr>
          <p:cNvPr id="16" name="テキスト プレースホルダー 11">
            <a:extLst>
              <a:ext uri="{FF2B5EF4-FFF2-40B4-BE49-F238E27FC236}">
                <a16:creationId xmlns:a16="http://schemas.microsoft.com/office/drawing/2014/main" id="{2812312E-AA42-0FBE-84F9-762996076C8E}"/>
              </a:ext>
            </a:extLst>
          </p:cNvPr>
          <p:cNvSpPr>
            <a:spLocks noGrp="1"/>
          </p:cNvSpPr>
          <p:nvPr>
            <p:ph type="body" sz="quarter" idx="18" hasCustomPrompt="1"/>
          </p:nvPr>
        </p:nvSpPr>
        <p:spPr>
          <a:xfrm>
            <a:off x="6153149" y="457200"/>
            <a:ext cx="5702300" cy="1231899"/>
          </a:xfrm>
        </p:spPr>
        <p:txBody>
          <a:bodyPr anchor="ctr">
            <a:noAutofit/>
          </a:bodyPr>
          <a:lstStyle>
            <a:lvl1pPr algn="ctr">
              <a:lnSpc>
                <a:spcPct val="80000"/>
              </a:lnSpc>
              <a:defRPr sz="4000" b="0">
                <a:solidFill>
                  <a:schemeClr val="tx1"/>
                </a:solidFill>
              </a:defRPr>
            </a:lvl1pPr>
          </a:lstStyle>
          <a:p>
            <a:pPr lvl="0"/>
            <a:r>
              <a:rPr kumimoji="1" lang="en-US" altLang="ja-JP" dirty="0"/>
              <a:t>text</a:t>
            </a:r>
          </a:p>
        </p:txBody>
      </p:sp>
    </p:spTree>
    <p:extLst>
      <p:ext uri="{BB962C8B-B14F-4D97-AF65-F5344CB8AC3E}">
        <p14:creationId xmlns:p14="http://schemas.microsoft.com/office/powerpoint/2010/main" val="3958303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本文_対話文1">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887E8D53-CFDF-CBBA-B75D-D4FD616847AF}"/>
              </a:ext>
            </a:extLst>
          </p:cNvPr>
          <p:cNvSpPr>
            <a:spLocks noGrp="1"/>
          </p:cNvSpPr>
          <p:nvPr>
            <p:ph type="ctrTitle" hasCustomPrompt="1"/>
          </p:nvPr>
        </p:nvSpPr>
        <p:spPr>
          <a:xfrm>
            <a:off x="695325" y="209551"/>
            <a:ext cx="2520000" cy="864000"/>
          </a:xfrm>
        </p:spPr>
        <p:txBody>
          <a:bodyPr anchor="b">
            <a:normAutofit/>
          </a:bodyPr>
          <a:lstStyle>
            <a:lvl1pPr algn="l">
              <a:defRPr sz="4800">
                <a:ln w="12700">
                  <a:solidFill>
                    <a:schemeClr val="tx1"/>
                  </a:solidFill>
                </a:ln>
              </a:defRPr>
            </a:lvl1pPr>
          </a:lstStyle>
          <a:p>
            <a:r>
              <a:rPr kumimoji="1" lang="ja-JP" altLang="en-US" dirty="0"/>
              <a:t>□□側</a:t>
            </a:r>
          </a:p>
        </p:txBody>
      </p:sp>
      <p:sp>
        <p:nvSpPr>
          <p:cNvPr id="12" name="テキスト プレースホルダー 14">
            <a:extLst>
              <a:ext uri="{FF2B5EF4-FFF2-40B4-BE49-F238E27FC236}">
                <a16:creationId xmlns:a16="http://schemas.microsoft.com/office/drawing/2014/main" id="{E9F024E5-92E7-A0D3-6190-6037D0AF583A}"/>
              </a:ext>
            </a:extLst>
          </p:cNvPr>
          <p:cNvSpPr>
            <a:spLocks noGrp="1"/>
          </p:cNvSpPr>
          <p:nvPr>
            <p:ph type="body" sz="quarter" idx="15" hasCustomPrompt="1"/>
          </p:nvPr>
        </p:nvSpPr>
        <p:spPr>
          <a:xfrm>
            <a:off x="1281812" y="2015156"/>
            <a:ext cx="10214436"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3" name="メディア プレースホルダー 22">
            <a:extLst>
              <a:ext uri="{FF2B5EF4-FFF2-40B4-BE49-F238E27FC236}">
                <a16:creationId xmlns:a16="http://schemas.microsoft.com/office/drawing/2014/main" id="{CBAB97AF-55F0-3F37-C86A-08B53E36208D}"/>
              </a:ext>
            </a:extLst>
          </p:cNvPr>
          <p:cNvSpPr>
            <a:spLocks noGrp="1"/>
          </p:cNvSpPr>
          <p:nvPr>
            <p:ph type="media" sz="quarter" idx="19"/>
          </p:nvPr>
        </p:nvSpPr>
        <p:spPr>
          <a:xfrm>
            <a:off x="582003" y="2044186"/>
            <a:ext cx="486000" cy="486000"/>
          </a:xfrm>
        </p:spPr>
        <p:txBody>
          <a:bodyPr anchor="ctr">
            <a:normAutofit/>
          </a:bodyPr>
          <a:lstStyle>
            <a:lvl1pPr>
              <a:defRPr sz="1000"/>
            </a:lvl1pPr>
          </a:lstStyle>
          <a:p>
            <a:endParaRPr kumimoji="1" lang="ja-JP" altLang="en-US" dirty="0"/>
          </a:p>
        </p:txBody>
      </p:sp>
      <p:sp>
        <p:nvSpPr>
          <p:cNvPr id="14" name="テキスト プレースホルダー 37">
            <a:extLst>
              <a:ext uri="{FF2B5EF4-FFF2-40B4-BE49-F238E27FC236}">
                <a16:creationId xmlns:a16="http://schemas.microsoft.com/office/drawing/2014/main" id="{4AA17B09-23DA-98AB-75C9-D5A6664DF9AB}"/>
              </a:ext>
            </a:extLst>
          </p:cNvPr>
          <p:cNvSpPr>
            <a:spLocks noGrp="1"/>
          </p:cNvSpPr>
          <p:nvPr>
            <p:ph type="body" sz="quarter" idx="37" hasCustomPrompt="1"/>
          </p:nvPr>
        </p:nvSpPr>
        <p:spPr>
          <a:xfrm>
            <a:off x="368194" y="1272008"/>
            <a:ext cx="913618" cy="720000"/>
          </a:xfrm>
        </p:spPr>
        <p:txBody>
          <a:bodyPr anchor="ctr">
            <a:noAutofit/>
          </a:bodyPr>
          <a:lstStyle>
            <a:lvl1pPr marL="0" indent="0" algn="ctr">
              <a:buFont typeface="Arial" panose="020B0604020202020204" pitchFamily="34" charset="0"/>
              <a:buNone/>
              <a:defRPr sz="4400" b="1" spc="-100" baseline="0">
                <a:ln>
                  <a:no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a:t>
            </a:r>
            <a:endParaRPr kumimoji="1" lang="ja-JP" altLang="en-US" dirty="0"/>
          </a:p>
        </p:txBody>
      </p:sp>
      <p:sp>
        <p:nvSpPr>
          <p:cNvPr id="15" name="テキスト プレースホルダー 37">
            <a:extLst>
              <a:ext uri="{FF2B5EF4-FFF2-40B4-BE49-F238E27FC236}">
                <a16:creationId xmlns:a16="http://schemas.microsoft.com/office/drawing/2014/main" id="{442653C4-852F-6394-3763-69B38E3D9A59}"/>
              </a:ext>
            </a:extLst>
          </p:cNvPr>
          <p:cNvSpPr>
            <a:spLocks noGrp="1"/>
          </p:cNvSpPr>
          <p:nvPr>
            <p:ph type="body" sz="quarter" idx="41" hasCustomPrompt="1"/>
          </p:nvPr>
        </p:nvSpPr>
        <p:spPr>
          <a:xfrm>
            <a:off x="1281812" y="1272008"/>
            <a:ext cx="10214436" cy="720000"/>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16" name="メディア プレースホルダー 22">
            <a:extLst>
              <a:ext uri="{FF2B5EF4-FFF2-40B4-BE49-F238E27FC236}">
                <a16:creationId xmlns:a16="http://schemas.microsoft.com/office/drawing/2014/main" id="{A0F6517A-8071-726E-158D-576F8EFD476F}"/>
              </a:ext>
            </a:extLst>
          </p:cNvPr>
          <p:cNvSpPr>
            <a:spLocks noGrp="1"/>
          </p:cNvSpPr>
          <p:nvPr>
            <p:ph type="media" sz="quarter" idx="42"/>
          </p:nvPr>
        </p:nvSpPr>
        <p:spPr>
          <a:xfrm>
            <a:off x="582003" y="3510951"/>
            <a:ext cx="486000" cy="486000"/>
          </a:xfrm>
        </p:spPr>
        <p:txBody>
          <a:bodyPr anchor="ctr">
            <a:normAutofit/>
          </a:bodyPr>
          <a:lstStyle>
            <a:lvl1pPr>
              <a:defRPr sz="1000"/>
            </a:lvl1pPr>
          </a:lstStyle>
          <a:p>
            <a:endParaRPr kumimoji="1" lang="ja-JP" altLang="en-US" dirty="0"/>
          </a:p>
        </p:txBody>
      </p:sp>
      <p:sp>
        <p:nvSpPr>
          <p:cNvPr id="18" name="テキスト プレースホルダー 14">
            <a:extLst>
              <a:ext uri="{FF2B5EF4-FFF2-40B4-BE49-F238E27FC236}">
                <a16:creationId xmlns:a16="http://schemas.microsoft.com/office/drawing/2014/main" id="{96989A31-A477-7F8C-E4CC-57F0425ADA9D}"/>
              </a:ext>
            </a:extLst>
          </p:cNvPr>
          <p:cNvSpPr>
            <a:spLocks noGrp="1"/>
          </p:cNvSpPr>
          <p:nvPr>
            <p:ph type="body" sz="quarter" idx="44" hasCustomPrompt="1"/>
          </p:nvPr>
        </p:nvSpPr>
        <p:spPr>
          <a:xfrm>
            <a:off x="1281812" y="4925380"/>
            <a:ext cx="10214436"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9" name="テキスト プレースホルダー 37">
            <a:extLst>
              <a:ext uri="{FF2B5EF4-FFF2-40B4-BE49-F238E27FC236}">
                <a16:creationId xmlns:a16="http://schemas.microsoft.com/office/drawing/2014/main" id="{C803858D-31C1-C6A7-FA7C-EC30AF8E98A8}"/>
              </a:ext>
            </a:extLst>
          </p:cNvPr>
          <p:cNvSpPr>
            <a:spLocks noGrp="1"/>
          </p:cNvSpPr>
          <p:nvPr>
            <p:ph type="body" sz="quarter" idx="45" hasCustomPrompt="1"/>
          </p:nvPr>
        </p:nvSpPr>
        <p:spPr>
          <a:xfrm>
            <a:off x="1281812" y="3453148"/>
            <a:ext cx="10214436" cy="1459506"/>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Tree>
    <p:extLst>
      <p:ext uri="{BB962C8B-B14F-4D97-AF65-F5344CB8AC3E}">
        <p14:creationId xmlns:p14="http://schemas.microsoft.com/office/powerpoint/2010/main" val="910805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fade">
                                      <p:cBhvr>
                                        <p:cTn id="10" dur="500"/>
                                        <p:tgtEl>
                                          <p:spTgt spid="1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9">
                                            <p:txEl>
                                              <p:pRg st="0" end="0"/>
                                            </p:txEl>
                                          </p:spTgt>
                                        </p:tgtEl>
                                        <p:attrNameLst>
                                          <p:attrName>style.visibility</p:attrName>
                                        </p:attrNameLst>
                                      </p:cBhvr>
                                      <p:to>
                                        <p:strVal val="visible"/>
                                      </p:to>
                                    </p:set>
                                    <p:animEffect transition="in" filter="fade">
                                      <p:cBhvr>
                                        <p:cTn id="20" dur="500"/>
                                        <p:tgtEl>
                                          <p:spTgt spid="1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click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8" grpId="0" build="p">
        <p:tmplLst>
          <p:tmpl lvl="1">
            <p:tnLst>
              <p:par>
                <p:cTn presetID="10" presetClass="entr" presetSubtype="0" fill="hold" nodeType="click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本文_対話文2">
    <p:spTree>
      <p:nvGrpSpPr>
        <p:cNvPr id="1" name=""/>
        <p:cNvGrpSpPr/>
        <p:nvPr/>
      </p:nvGrpSpPr>
      <p:grpSpPr>
        <a:xfrm>
          <a:off x="0" y="0"/>
          <a:ext cx="0" cy="0"/>
          <a:chOff x="0" y="0"/>
          <a:chExt cx="0" cy="0"/>
        </a:xfrm>
      </p:grpSpPr>
      <p:sp>
        <p:nvSpPr>
          <p:cNvPr id="12" name="テキスト プレースホルダー 14">
            <a:extLst>
              <a:ext uri="{FF2B5EF4-FFF2-40B4-BE49-F238E27FC236}">
                <a16:creationId xmlns:a16="http://schemas.microsoft.com/office/drawing/2014/main" id="{E9F024E5-92E7-A0D3-6190-6037D0AF583A}"/>
              </a:ext>
            </a:extLst>
          </p:cNvPr>
          <p:cNvSpPr>
            <a:spLocks noGrp="1"/>
          </p:cNvSpPr>
          <p:nvPr>
            <p:ph type="body" sz="quarter" idx="15" hasCustomPrompt="1"/>
          </p:nvPr>
        </p:nvSpPr>
        <p:spPr>
          <a:xfrm>
            <a:off x="1281812" y="2034206"/>
            <a:ext cx="10214436"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3" name="メディア プレースホルダー 22">
            <a:extLst>
              <a:ext uri="{FF2B5EF4-FFF2-40B4-BE49-F238E27FC236}">
                <a16:creationId xmlns:a16="http://schemas.microsoft.com/office/drawing/2014/main" id="{CBAB97AF-55F0-3F37-C86A-08B53E36208D}"/>
              </a:ext>
            </a:extLst>
          </p:cNvPr>
          <p:cNvSpPr>
            <a:spLocks noGrp="1"/>
          </p:cNvSpPr>
          <p:nvPr>
            <p:ph type="media" sz="quarter" idx="19"/>
          </p:nvPr>
        </p:nvSpPr>
        <p:spPr>
          <a:xfrm>
            <a:off x="582003" y="644011"/>
            <a:ext cx="486000" cy="486000"/>
          </a:xfrm>
        </p:spPr>
        <p:txBody>
          <a:bodyPr anchor="ctr">
            <a:normAutofit/>
          </a:bodyPr>
          <a:lstStyle>
            <a:lvl1pPr>
              <a:defRPr sz="1000"/>
            </a:lvl1pPr>
          </a:lstStyle>
          <a:p>
            <a:endParaRPr kumimoji="1" lang="ja-JP" altLang="en-US" dirty="0"/>
          </a:p>
        </p:txBody>
      </p:sp>
      <p:sp>
        <p:nvSpPr>
          <p:cNvPr id="15" name="テキスト プレースホルダー 37">
            <a:extLst>
              <a:ext uri="{FF2B5EF4-FFF2-40B4-BE49-F238E27FC236}">
                <a16:creationId xmlns:a16="http://schemas.microsoft.com/office/drawing/2014/main" id="{442653C4-852F-6394-3763-69B38E3D9A59}"/>
              </a:ext>
            </a:extLst>
          </p:cNvPr>
          <p:cNvSpPr>
            <a:spLocks noGrp="1"/>
          </p:cNvSpPr>
          <p:nvPr>
            <p:ph type="body" sz="quarter" idx="41" hasCustomPrompt="1"/>
          </p:nvPr>
        </p:nvSpPr>
        <p:spPr>
          <a:xfrm>
            <a:off x="1281812" y="557633"/>
            <a:ext cx="10214436" cy="1459506"/>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16" name="メディア プレースホルダー 22">
            <a:extLst>
              <a:ext uri="{FF2B5EF4-FFF2-40B4-BE49-F238E27FC236}">
                <a16:creationId xmlns:a16="http://schemas.microsoft.com/office/drawing/2014/main" id="{A0F6517A-8071-726E-158D-576F8EFD476F}"/>
              </a:ext>
            </a:extLst>
          </p:cNvPr>
          <p:cNvSpPr>
            <a:spLocks noGrp="1"/>
          </p:cNvSpPr>
          <p:nvPr>
            <p:ph type="media" sz="quarter" idx="42"/>
          </p:nvPr>
        </p:nvSpPr>
        <p:spPr>
          <a:xfrm>
            <a:off x="582003" y="3491901"/>
            <a:ext cx="486000" cy="486000"/>
          </a:xfrm>
        </p:spPr>
        <p:txBody>
          <a:bodyPr anchor="ctr">
            <a:normAutofit/>
          </a:bodyPr>
          <a:lstStyle>
            <a:lvl1pPr>
              <a:defRPr sz="1000"/>
            </a:lvl1pPr>
          </a:lstStyle>
          <a:p>
            <a:endParaRPr kumimoji="1" lang="ja-JP" altLang="en-US" dirty="0"/>
          </a:p>
        </p:txBody>
      </p:sp>
      <p:sp>
        <p:nvSpPr>
          <p:cNvPr id="18" name="テキスト プレースホルダー 14">
            <a:extLst>
              <a:ext uri="{FF2B5EF4-FFF2-40B4-BE49-F238E27FC236}">
                <a16:creationId xmlns:a16="http://schemas.microsoft.com/office/drawing/2014/main" id="{96989A31-A477-7F8C-E4CC-57F0425ADA9D}"/>
              </a:ext>
            </a:extLst>
          </p:cNvPr>
          <p:cNvSpPr>
            <a:spLocks noGrp="1"/>
          </p:cNvSpPr>
          <p:nvPr>
            <p:ph type="body" sz="quarter" idx="44" hasCustomPrompt="1"/>
          </p:nvPr>
        </p:nvSpPr>
        <p:spPr>
          <a:xfrm>
            <a:off x="1281812" y="4906330"/>
            <a:ext cx="10214436"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9" name="テキスト プレースホルダー 37">
            <a:extLst>
              <a:ext uri="{FF2B5EF4-FFF2-40B4-BE49-F238E27FC236}">
                <a16:creationId xmlns:a16="http://schemas.microsoft.com/office/drawing/2014/main" id="{C803858D-31C1-C6A7-FA7C-EC30AF8E98A8}"/>
              </a:ext>
            </a:extLst>
          </p:cNvPr>
          <p:cNvSpPr>
            <a:spLocks noGrp="1"/>
          </p:cNvSpPr>
          <p:nvPr>
            <p:ph type="body" sz="quarter" idx="45" hasCustomPrompt="1"/>
          </p:nvPr>
        </p:nvSpPr>
        <p:spPr>
          <a:xfrm>
            <a:off x="1281812" y="3434098"/>
            <a:ext cx="10214436" cy="1459506"/>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Tree>
    <p:extLst>
      <p:ext uri="{BB962C8B-B14F-4D97-AF65-F5344CB8AC3E}">
        <p14:creationId xmlns:p14="http://schemas.microsoft.com/office/powerpoint/2010/main" val="1672537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fade">
                                      <p:cBhvr>
                                        <p:cTn id="17" dur="500"/>
                                        <p:tgtEl>
                                          <p:spTgt spid="1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fade">
                                      <p:cBhvr>
                                        <p:cTn id="2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click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5" grpId="0" build="p">
        <p:tmplLst>
          <p:tmpl lvl="1">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8" grpId="0" build="p">
        <p:tmplLst>
          <p:tmpl lvl="1">
            <p:tnLst>
              <p:par>
                <p:cTn presetID="10" presetClass="entr" presetSubtype="0" fill="hold" nodeType="click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本文_対話文3">
    <p:spTree>
      <p:nvGrpSpPr>
        <p:cNvPr id="1" name=""/>
        <p:cNvGrpSpPr/>
        <p:nvPr/>
      </p:nvGrpSpPr>
      <p:grpSpPr>
        <a:xfrm>
          <a:off x="0" y="0"/>
          <a:ext cx="0" cy="0"/>
          <a:chOff x="0" y="0"/>
          <a:chExt cx="0" cy="0"/>
        </a:xfrm>
      </p:grpSpPr>
      <p:sp>
        <p:nvSpPr>
          <p:cNvPr id="12" name="テキスト プレースホルダー 14">
            <a:extLst>
              <a:ext uri="{FF2B5EF4-FFF2-40B4-BE49-F238E27FC236}">
                <a16:creationId xmlns:a16="http://schemas.microsoft.com/office/drawing/2014/main" id="{E9F024E5-92E7-A0D3-6190-6037D0AF583A}"/>
              </a:ext>
            </a:extLst>
          </p:cNvPr>
          <p:cNvSpPr>
            <a:spLocks noGrp="1"/>
          </p:cNvSpPr>
          <p:nvPr>
            <p:ph type="body" sz="quarter" idx="15" hasCustomPrompt="1"/>
          </p:nvPr>
        </p:nvSpPr>
        <p:spPr>
          <a:xfrm>
            <a:off x="1281812" y="3253406"/>
            <a:ext cx="10214436" cy="2160000"/>
          </a:xfrm>
        </p:spPr>
        <p:txBody>
          <a:bodyPr anchor="t">
            <a:noAutofit/>
          </a:bodyPr>
          <a:lstStyle>
            <a:lvl1pPr>
              <a:defRPr sz="3200" b="0">
                <a:solidFill>
                  <a:srgbClr val="0A0ACC"/>
                </a:solidFill>
              </a:defRPr>
            </a:lvl1pPr>
          </a:lstStyle>
          <a:p>
            <a:pPr lvl="0"/>
            <a:r>
              <a:rPr kumimoji="1" lang="ja-JP" altLang="en-US" dirty="0"/>
              <a:t>和訳</a:t>
            </a:r>
          </a:p>
        </p:txBody>
      </p:sp>
      <p:sp>
        <p:nvSpPr>
          <p:cNvPr id="13" name="メディア プレースホルダー 22">
            <a:extLst>
              <a:ext uri="{FF2B5EF4-FFF2-40B4-BE49-F238E27FC236}">
                <a16:creationId xmlns:a16="http://schemas.microsoft.com/office/drawing/2014/main" id="{CBAB97AF-55F0-3F37-C86A-08B53E36208D}"/>
              </a:ext>
            </a:extLst>
          </p:cNvPr>
          <p:cNvSpPr>
            <a:spLocks noGrp="1"/>
          </p:cNvSpPr>
          <p:nvPr>
            <p:ph type="media" sz="quarter" idx="19"/>
          </p:nvPr>
        </p:nvSpPr>
        <p:spPr>
          <a:xfrm>
            <a:off x="582003" y="644011"/>
            <a:ext cx="486000" cy="486000"/>
          </a:xfrm>
        </p:spPr>
        <p:txBody>
          <a:bodyPr anchor="ctr">
            <a:normAutofit/>
          </a:bodyPr>
          <a:lstStyle>
            <a:lvl1pPr>
              <a:defRPr sz="1000"/>
            </a:lvl1pPr>
          </a:lstStyle>
          <a:p>
            <a:endParaRPr kumimoji="1" lang="ja-JP" altLang="en-US" dirty="0"/>
          </a:p>
        </p:txBody>
      </p:sp>
      <p:sp>
        <p:nvSpPr>
          <p:cNvPr id="15" name="テキスト プレースホルダー 37">
            <a:extLst>
              <a:ext uri="{FF2B5EF4-FFF2-40B4-BE49-F238E27FC236}">
                <a16:creationId xmlns:a16="http://schemas.microsoft.com/office/drawing/2014/main" id="{442653C4-852F-6394-3763-69B38E3D9A59}"/>
              </a:ext>
            </a:extLst>
          </p:cNvPr>
          <p:cNvSpPr>
            <a:spLocks noGrp="1"/>
          </p:cNvSpPr>
          <p:nvPr>
            <p:ph type="body" sz="quarter" idx="41" hasCustomPrompt="1"/>
          </p:nvPr>
        </p:nvSpPr>
        <p:spPr>
          <a:xfrm>
            <a:off x="1281812" y="557632"/>
            <a:ext cx="10214436" cy="2680867"/>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Tree>
    <p:extLst>
      <p:ext uri="{BB962C8B-B14F-4D97-AF65-F5344CB8AC3E}">
        <p14:creationId xmlns:p14="http://schemas.microsoft.com/office/powerpoint/2010/main" val="246269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click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5" grpId="0" build="p">
        <p:tmplLst>
          <p:tmpl lvl="1">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スライドショー２">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D659766-0F39-D259-0837-3C9B041D2203}"/>
              </a:ext>
            </a:extLst>
          </p:cNvPr>
          <p:cNvPicPr>
            <a:picLocks noChangeAspect="1"/>
          </p:cNvPicPr>
          <p:nvPr userDrawn="1"/>
        </p:nvPicPr>
        <p:blipFill>
          <a:blip r:embed="rId2"/>
          <a:stretch>
            <a:fillRect/>
          </a:stretch>
        </p:blipFill>
        <p:spPr>
          <a:xfrm>
            <a:off x="312128" y="42379"/>
            <a:ext cx="11567744" cy="6480970"/>
          </a:xfrm>
          <a:prstGeom prst="rect">
            <a:avLst/>
          </a:prstGeom>
        </p:spPr>
      </p:pic>
      <p:pic>
        <p:nvPicPr>
          <p:cNvPr id="6" name="図 5">
            <a:extLst>
              <a:ext uri="{FF2B5EF4-FFF2-40B4-BE49-F238E27FC236}">
                <a16:creationId xmlns:a16="http://schemas.microsoft.com/office/drawing/2014/main" id="{263631E5-898F-D9E1-E942-9D4BCBBDC12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b="26285"/>
          <a:stretch/>
        </p:blipFill>
        <p:spPr>
          <a:xfrm>
            <a:off x="312128" y="6491661"/>
            <a:ext cx="11879872" cy="366339"/>
          </a:xfrm>
          <a:prstGeom prst="rect">
            <a:avLst/>
          </a:prstGeom>
        </p:spPr>
      </p:pic>
    </p:spTree>
    <p:extLst>
      <p:ext uri="{BB962C8B-B14F-4D97-AF65-F5344CB8AC3E}">
        <p14:creationId xmlns:p14="http://schemas.microsoft.com/office/powerpoint/2010/main" val="375918321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本文_対話文1">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887E8D53-CFDF-CBBA-B75D-D4FD616847AF}"/>
              </a:ext>
            </a:extLst>
          </p:cNvPr>
          <p:cNvSpPr>
            <a:spLocks noGrp="1"/>
          </p:cNvSpPr>
          <p:nvPr>
            <p:ph type="ctrTitle" hasCustomPrompt="1"/>
          </p:nvPr>
        </p:nvSpPr>
        <p:spPr>
          <a:xfrm>
            <a:off x="695325" y="209551"/>
            <a:ext cx="2520000" cy="864000"/>
          </a:xfrm>
        </p:spPr>
        <p:txBody>
          <a:bodyPr anchor="b">
            <a:normAutofit/>
          </a:bodyPr>
          <a:lstStyle>
            <a:lvl1pPr algn="l">
              <a:defRPr sz="4800">
                <a:ln w="12700">
                  <a:solidFill>
                    <a:schemeClr val="tx1"/>
                  </a:solidFill>
                </a:ln>
              </a:defRPr>
            </a:lvl1pPr>
          </a:lstStyle>
          <a:p>
            <a:r>
              <a:rPr kumimoji="1" lang="ja-JP" altLang="en-US" dirty="0"/>
              <a:t>□□側</a:t>
            </a:r>
          </a:p>
        </p:txBody>
      </p:sp>
      <p:sp>
        <p:nvSpPr>
          <p:cNvPr id="12" name="テキスト プレースホルダー 14">
            <a:extLst>
              <a:ext uri="{FF2B5EF4-FFF2-40B4-BE49-F238E27FC236}">
                <a16:creationId xmlns:a16="http://schemas.microsoft.com/office/drawing/2014/main" id="{E9F024E5-92E7-A0D3-6190-6037D0AF583A}"/>
              </a:ext>
            </a:extLst>
          </p:cNvPr>
          <p:cNvSpPr>
            <a:spLocks noGrp="1"/>
          </p:cNvSpPr>
          <p:nvPr>
            <p:ph type="body" sz="quarter" idx="15" hasCustomPrompt="1"/>
          </p:nvPr>
        </p:nvSpPr>
        <p:spPr>
          <a:xfrm>
            <a:off x="1281812" y="2015156"/>
            <a:ext cx="10214436"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3" name="メディア プレースホルダー 22">
            <a:extLst>
              <a:ext uri="{FF2B5EF4-FFF2-40B4-BE49-F238E27FC236}">
                <a16:creationId xmlns:a16="http://schemas.microsoft.com/office/drawing/2014/main" id="{CBAB97AF-55F0-3F37-C86A-08B53E36208D}"/>
              </a:ext>
            </a:extLst>
          </p:cNvPr>
          <p:cNvSpPr>
            <a:spLocks noGrp="1"/>
          </p:cNvSpPr>
          <p:nvPr>
            <p:ph type="media" sz="quarter" idx="19"/>
          </p:nvPr>
        </p:nvSpPr>
        <p:spPr>
          <a:xfrm>
            <a:off x="582003" y="2044186"/>
            <a:ext cx="486000" cy="486000"/>
          </a:xfrm>
        </p:spPr>
        <p:txBody>
          <a:bodyPr anchor="ctr">
            <a:normAutofit/>
          </a:bodyPr>
          <a:lstStyle>
            <a:lvl1pPr>
              <a:defRPr sz="1000"/>
            </a:lvl1pPr>
          </a:lstStyle>
          <a:p>
            <a:endParaRPr kumimoji="1" lang="ja-JP" altLang="en-US" dirty="0"/>
          </a:p>
        </p:txBody>
      </p:sp>
      <p:sp>
        <p:nvSpPr>
          <p:cNvPr id="14" name="テキスト プレースホルダー 37">
            <a:extLst>
              <a:ext uri="{FF2B5EF4-FFF2-40B4-BE49-F238E27FC236}">
                <a16:creationId xmlns:a16="http://schemas.microsoft.com/office/drawing/2014/main" id="{4AA17B09-23DA-98AB-75C9-D5A6664DF9AB}"/>
              </a:ext>
            </a:extLst>
          </p:cNvPr>
          <p:cNvSpPr>
            <a:spLocks noGrp="1"/>
          </p:cNvSpPr>
          <p:nvPr>
            <p:ph type="body" sz="quarter" idx="37" hasCustomPrompt="1"/>
          </p:nvPr>
        </p:nvSpPr>
        <p:spPr>
          <a:xfrm>
            <a:off x="368194" y="1272008"/>
            <a:ext cx="913618" cy="720000"/>
          </a:xfrm>
        </p:spPr>
        <p:txBody>
          <a:bodyPr anchor="ctr">
            <a:noAutofit/>
          </a:bodyPr>
          <a:lstStyle>
            <a:lvl1pPr marL="0" indent="0" algn="ctr">
              <a:buFont typeface="Arial" panose="020B0604020202020204" pitchFamily="34" charset="0"/>
              <a:buNone/>
              <a:defRPr sz="4400" b="1" spc="-100" baseline="0">
                <a:ln>
                  <a:no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a:t>
            </a:r>
            <a:endParaRPr kumimoji="1" lang="ja-JP" altLang="en-US" dirty="0"/>
          </a:p>
        </p:txBody>
      </p:sp>
      <p:sp>
        <p:nvSpPr>
          <p:cNvPr id="15" name="テキスト プレースホルダー 37">
            <a:extLst>
              <a:ext uri="{FF2B5EF4-FFF2-40B4-BE49-F238E27FC236}">
                <a16:creationId xmlns:a16="http://schemas.microsoft.com/office/drawing/2014/main" id="{442653C4-852F-6394-3763-69B38E3D9A59}"/>
              </a:ext>
            </a:extLst>
          </p:cNvPr>
          <p:cNvSpPr>
            <a:spLocks noGrp="1"/>
          </p:cNvSpPr>
          <p:nvPr>
            <p:ph type="body" sz="quarter" idx="41" hasCustomPrompt="1"/>
          </p:nvPr>
        </p:nvSpPr>
        <p:spPr>
          <a:xfrm>
            <a:off x="1281812" y="1272008"/>
            <a:ext cx="10214436" cy="720000"/>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16" name="メディア プレースホルダー 22">
            <a:extLst>
              <a:ext uri="{FF2B5EF4-FFF2-40B4-BE49-F238E27FC236}">
                <a16:creationId xmlns:a16="http://schemas.microsoft.com/office/drawing/2014/main" id="{A0F6517A-8071-726E-158D-576F8EFD476F}"/>
              </a:ext>
            </a:extLst>
          </p:cNvPr>
          <p:cNvSpPr>
            <a:spLocks noGrp="1"/>
          </p:cNvSpPr>
          <p:nvPr>
            <p:ph type="media" sz="quarter" idx="42"/>
          </p:nvPr>
        </p:nvSpPr>
        <p:spPr>
          <a:xfrm>
            <a:off x="582003" y="3510951"/>
            <a:ext cx="486000" cy="486000"/>
          </a:xfrm>
        </p:spPr>
        <p:txBody>
          <a:bodyPr anchor="ctr">
            <a:normAutofit/>
          </a:bodyPr>
          <a:lstStyle>
            <a:lvl1pPr>
              <a:defRPr sz="1000"/>
            </a:lvl1pPr>
          </a:lstStyle>
          <a:p>
            <a:endParaRPr kumimoji="1" lang="ja-JP" altLang="en-US" dirty="0"/>
          </a:p>
        </p:txBody>
      </p:sp>
      <p:sp>
        <p:nvSpPr>
          <p:cNvPr id="18" name="テキスト プレースホルダー 14">
            <a:extLst>
              <a:ext uri="{FF2B5EF4-FFF2-40B4-BE49-F238E27FC236}">
                <a16:creationId xmlns:a16="http://schemas.microsoft.com/office/drawing/2014/main" id="{96989A31-A477-7F8C-E4CC-57F0425ADA9D}"/>
              </a:ext>
            </a:extLst>
          </p:cNvPr>
          <p:cNvSpPr>
            <a:spLocks noGrp="1"/>
          </p:cNvSpPr>
          <p:nvPr>
            <p:ph type="body" sz="quarter" idx="44" hasCustomPrompt="1"/>
          </p:nvPr>
        </p:nvSpPr>
        <p:spPr>
          <a:xfrm>
            <a:off x="1281812" y="4925380"/>
            <a:ext cx="10214436"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9" name="テキスト プレースホルダー 37">
            <a:extLst>
              <a:ext uri="{FF2B5EF4-FFF2-40B4-BE49-F238E27FC236}">
                <a16:creationId xmlns:a16="http://schemas.microsoft.com/office/drawing/2014/main" id="{C803858D-31C1-C6A7-FA7C-EC30AF8E98A8}"/>
              </a:ext>
            </a:extLst>
          </p:cNvPr>
          <p:cNvSpPr>
            <a:spLocks noGrp="1"/>
          </p:cNvSpPr>
          <p:nvPr>
            <p:ph type="body" sz="quarter" idx="45" hasCustomPrompt="1"/>
          </p:nvPr>
        </p:nvSpPr>
        <p:spPr>
          <a:xfrm>
            <a:off x="1281812" y="3453148"/>
            <a:ext cx="10214436" cy="1459506"/>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Tree>
    <p:extLst>
      <p:ext uri="{BB962C8B-B14F-4D97-AF65-F5344CB8AC3E}">
        <p14:creationId xmlns:p14="http://schemas.microsoft.com/office/powerpoint/2010/main" val="2655312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animEffect transition="in" filter="fade">
                                      <p:cBhvr>
                                        <p:cTn id="10" dur="500"/>
                                        <p:tgtEl>
                                          <p:spTgt spid="1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9">
                                            <p:txEl>
                                              <p:pRg st="0" end="0"/>
                                            </p:txEl>
                                          </p:spTgt>
                                        </p:tgtEl>
                                        <p:attrNameLst>
                                          <p:attrName>style.visibility</p:attrName>
                                        </p:attrNameLst>
                                      </p:cBhvr>
                                      <p:to>
                                        <p:strVal val="visible"/>
                                      </p:to>
                                    </p:set>
                                    <p:animEffect transition="in" filter="fade">
                                      <p:cBhvr>
                                        <p:cTn id="20" dur="500"/>
                                        <p:tgtEl>
                                          <p:spTgt spid="19">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8">
                                            <p:txEl>
                                              <p:pRg st="0" end="0"/>
                                            </p:txEl>
                                          </p:spTgt>
                                        </p:tgtEl>
                                        <p:attrNameLst>
                                          <p:attrName>style.visibility</p:attrName>
                                        </p:attrNameLst>
                                      </p:cBhvr>
                                      <p:to>
                                        <p:strVal val="visible"/>
                                      </p:to>
                                    </p:set>
                                    <p:animEffect transition="in" filter="fade">
                                      <p:cBhvr>
                                        <p:cTn id="25"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click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8" grpId="0" build="p">
        <p:tmplLst>
          <p:tmpl lvl="1">
            <p:tnLst>
              <p:par>
                <p:cTn presetID="10" presetClass="entr" presetSubtype="0" fill="hold" nodeType="click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本文_対話文2">
    <p:spTree>
      <p:nvGrpSpPr>
        <p:cNvPr id="1" name=""/>
        <p:cNvGrpSpPr/>
        <p:nvPr/>
      </p:nvGrpSpPr>
      <p:grpSpPr>
        <a:xfrm>
          <a:off x="0" y="0"/>
          <a:ext cx="0" cy="0"/>
          <a:chOff x="0" y="0"/>
          <a:chExt cx="0" cy="0"/>
        </a:xfrm>
      </p:grpSpPr>
      <p:sp>
        <p:nvSpPr>
          <p:cNvPr id="12" name="テキスト プレースホルダー 14">
            <a:extLst>
              <a:ext uri="{FF2B5EF4-FFF2-40B4-BE49-F238E27FC236}">
                <a16:creationId xmlns:a16="http://schemas.microsoft.com/office/drawing/2014/main" id="{E9F024E5-92E7-A0D3-6190-6037D0AF583A}"/>
              </a:ext>
            </a:extLst>
          </p:cNvPr>
          <p:cNvSpPr>
            <a:spLocks noGrp="1"/>
          </p:cNvSpPr>
          <p:nvPr>
            <p:ph type="body" sz="quarter" idx="15" hasCustomPrompt="1"/>
          </p:nvPr>
        </p:nvSpPr>
        <p:spPr>
          <a:xfrm>
            <a:off x="1281812" y="2034206"/>
            <a:ext cx="10214436"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3" name="メディア プレースホルダー 22">
            <a:extLst>
              <a:ext uri="{FF2B5EF4-FFF2-40B4-BE49-F238E27FC236}">
                <a16:creationId xmlns:a16="http://schemas.microsoft.com/office/drawing/2014/main" id="{CBAB97AF-55F0-3F37-C86A-08B53E36208D}"/>
              </a:ext>
            </a:extLst>
          </p:cNvPr>
          <p:cNvSpPr>
            <a:spLocks noGrp="1"/>
          </p:cNvSpPr>
          <p:nvPr>
            <p:ph type="media" sz="quarter" idx="19"/>
          </p:nvPr>
        </p:nvSpPr>
        <p:spPr>
          <a:xfrm>
            <a:off x="582003" y="644011"/>
            <a:ext cx="486000" cy="486000"/>
          </a:xfrm>
        </p:spPr>
        <p:txBody>
          <a:bodyPr anchor="ctr">
            <a:normAutofit/>
          </a:bodyPr>
          <a:lstStyle>
            <a:lvl1pPr>
              <a:defRPr sz="1000"/>
            </a:lvl1pPr>
          </a:lstStyle>
          <a:p>
            <a:endParaRPr kumimoji="1" lang="ja-JP" altLang="en-US" dirty="0"/>
          </a:p>
        </p:txBody>
      </p:sp>
      <p:sp>
        <p:nvSpPr>
          <p:cNvPr id="15" name="テキスト プレースホルダー 37">
            <a:extLst>
              <a:ext uri="{FF2B5EF4-FFF2-40B4-BE49-F238E27FC236}">
                <a16:creationId xmlns:a16="http://schemas.microsoft.com/office/drawing/2014/main" id="{442653C4-852F-6394-3763-69B38E3D9A59}"/>
              </a:ext>
            </a:extLst>
          </p:cNvPr>
          <p:cNvSpPr>
            <a:spLocks noGrp="1"/>
          </p:cNvSpPr>
          <p:nvPr>
            <p:ph type="body" sz="quarter" idx="41" hasCustomPrompt="1"/>
          </p:nvPr>
        </p:nvSpPr>
        <p:spPr>
          <a:xfrm>
            <a:off x="1281812" y="557633"/>
            <a:ext cx="10214436" cy="1459506"/>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16" name="メディア プレースホルダー 22">
            <a:extLst>
              <a:ext uri="{FF2B5EF4-FFF2-40B4-BE49-F238E27FC236}">
                <a16:creationId xmlns:a16="http://schemas.microsoft.com/office/drawing/2014/main" id="{A0F6517A-8071-726E-158D-576F8EFD476F}"/>
              </a:ext>
            </a:extLst>
          </p:cNvPr>
          <p:cNvSpPr>
            <a:spLocks noGrp="1"/>
          </p:cNvSpPr>
          <p:nvPr>
            <p:ph type="media" sz="quarter" idx="42"/>
          </p:nvPr>
        </p:nvSpPr>
        <p:spPr>
          <a:xfrm>
            <a:off x="582003" y="3491901"/>
            <a:ext cx="486000" cy="486000"/>
          </a:xfrm>
        </p:spPr>
        <p:txBody>
          <a:bodyPr anchor="ctr">
            <a:normAutofit/>
          </a:bodyPr>
          <a:lstStyle>
            <a:lvl1pPr>
              <a:defRPr sz="1000"/>
            </a:lvl1pPr>
          </a:lstStyle>
          <a:p>
            <a:endParaRPr kumimoji="1" lang="ja-JP" altLang="en-US" dirty="0"/>
          </a:p>
        </p:txBody>
      </p:sp>
      <p:sp>
        <p:nvSpPr>
          <p:cNvPr id="18" name="テキスト プレースホルダー 14">
            <a:extLst>
              <a:ext uri="{FF2B5EF4-FFF2-40B4-BE49-F238E27FC236}">
                <a16:creationId xmlns:a16="http://schemas.microsoft.com/office/drawing/2014/main" id="{96989A31-A477-7F8C-E4CC-57F0425ADA9D}"/>
              </a:ext>
            </a:extLst>
          </p:cNvPr>
          <p:cNvSpPr>
            <a:spLocks noGrp="1"/>
          </p:cNvSpPr>
          <p:nvPr>
            <p:ph type="body" sz="quarter" idx="44" hasCustomPrompt="1"/>
          </p:nvPr>
        </p:nvSpPr>
        <p:spPr>
          <a:xfrm>
            <a:off x="1281812" y="4906330"/>
            <a:ext cx="10214436"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9" name="テキスト プレースホルダー 37">
            <a:extLst>
              <a:ext uri="{FF2B5EF4-FFF2-40B4-BE49-F238E27FC236}">
                <a16:creationId xmlns:a16="http://schemas.microsoft.com/office/drawing/2014/main" id="{C803858D-31C1-C6A7-FA7C-EC30AF8E98A8}"/>
              </a:ext>
            </a:extLst>
          </p:cNvPr>
          <p:cNvSpPr>
            <a:spLocks noGrp="1"/>
          </p:cNvSpPr>
          <p:nvPr>
            <p:ph type="body" sz="quarter" idx="45" hasCustomPrompt="1"/>
          </p:nvPr>
        </p:nvSpPr>
        <p:spPr>
          <a:xfrm>
            <a:off x="1281812" y="3434098"/>
            <a:ext cx="10214436" cy="1459506"/>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Tree>
    <p:extLst>
      <p:ext uri="{BB962C8B-B14F-4D97-AF65-F5344CB8AC3E}">
        <p14:creationId xmlns:p14="http://schemas.microsoft.com/office/powerpoint/2010/main" val="382716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fade">
                                      <p:cBhvr>
                                        <p:cTn id="17" dur="500"/>
                                        <p:tgtEl>
                                          <p:spTgt spid="1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fade">
                                      <p:cBhvr>
                                        <p:cTn id="22"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click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5" grpId="0" build="p">
        <p:tmplLst>
          <p:tmpl lvl="1">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8" grpId="0" build="p">
        <p:tmplLst>
          <p:tmpl lvl="1">
            <p:tnLst>
              <p:par>
                <p:cTn presetID="10" presetClass="entr" presetSubtype="0" fill="hold" nodeType="click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本文_対話文3">
    <p:spTree>
      <p:nvGrpSpPr>
        <p:cNvPr id="1" name=""/>
        <p:cNvGrpSpPr/>
        <p:nvPr/>
      </p:nvGrpSpPr>
      <p:grpSpPr>
        <a:xfrm>
          <a:off x="0" y="0"/>
          <a:ext cx="0" cy="0"/>
          <a:chOff x="0" y="0"/>
          <a:chExt cx="0" cy="0"/>
        </a:xfrm>
      </p:grpSpPr>
      <p:sp>
        <p:nvSpPr>
          <p:cNvPr id="12" name="テキスト プレースホルダー 14">
            <a:extLst>
              <a:ext uri="{FF2B5EF4-FFF2-40B4-BE49-F238E27FC236}">
                <a16:creationId xmlns:a16="http://schemas.microsoft.com/office/drawing/2014/main" id="{E9F024E5-92E7-A0D3-6190-6037D0AF583A}"/>
              </a:ext>
            </a:extLst>
          </p:cNvPr>
          <p:cNvSpPr>
            <a:spLocks noGrp="1"/>
          </p:cNvSpPr>
          <p:nvPr>
            <p:ph type="body" sz="quarter" idx="15" hasCustomPrompt="1"/>
          </p:nvPr>
        </p:nvSpPr>
        <p:spPr>
          <a:xfrm>
            <a:off x="1281812" y="3253406"/>
            <a:ext cx="10214436" cy="2160000"/>
          </a:xfrm>
        </p:spPr>
        <p:txBody>
          <a:bodyPr anchor="t">
            <a:noAutofit/>
          </a:bodyPr>
          <a:lstStyle>
            <a:lvl1pPr>
              <a:defRPr sz="3200" b="0">
                <a:solidFill>
                  <a:srgbClr val="0A0ACC"/>
                </a:solidFill>
              </a:defRPr>
            </a:lvl1pPr>
          </a:lstStyle>
          <a:p>
            <a:pPr lvl="0"/>
            <a:r>
              <a:rPr kumimoji="1" lang="ja-JP" altLang="en-US" dirty="0"/>
              <a:t>和訳</a:t>
            </a:r>
          </a:p>
        </p:txBody>
      </p:sp>
      <p:sp>
        <p:nvSpPr>
          <p:cNvPr id="13" name="メディア プレースホルダー 22">
            <a:extLst>
              <a:ext uri="{FF2B5EF4-FFF2-40B4-BE49-F238E27FC236}">
                <a16:creationId xmlns:a16="http://schemas.microsoft.com/office/drawing/2014/main" id="{CBAB97AF-55F0-3F37-C86A-08B53E36208D}"/>
              </a:ext>
            </a:extLst>
          </p:cNvPr>
          <p:cNvSpPr>
            <a:spLocks noGrp="1"/>
          </p:cNvSpPr>
          <p:nvPr>
            <p:ph type="media" sz="quarter" idx="19"/>
          </p:nvPr>
        </p:nvSpPr>
        <p:spPr>
          <a:xfrm>
            <a:off x="582003" y="644011"/>
            <a:ext cx="486000" cy="486000"/>
          </a:xfrm>
        </p:spPr>
        <p:txBody>
          <a:bodyPr anchor="ctr">
            <a:normAutofit/>
          </a:bodyPr>
          <a:lstStyle>
            <a:lvl1pPr>
              <a:defRPr sz="1000"/>
            </a:lvl1pPr>
          </a:lstStyle>
          <a:p>
            <a:endParaRPr kumimoji="1" lang="ja-JP" altLang="en-US" dirty="0"/>
          </a:p>
        </p:txBody>
      </p:sp>
      <p:sp>
        <p:nvSpPr>
          <p:cNvPr id="15" name="テキスト プレースホルダー 37">
            <a:extLst>
              <a:ext uri="{FF2B5EF4-FFF2-40B4-BE49-F238E27FC236}">
                <a16:creationId xmlns:a16="http://schemas.microsoft.com/office/drawing/2014/main" id="{442653C4-852F-6394-3763-69B38E3D9A59}"/>
              </a:ext>
            </a:extLst>
          </p:cNvPr>
          <p:cNvSpPr>
            <a:spLocks noGrp="1"/>
          </p:cNvSpPr>
          <p:nvPr>
            <p:ph type="body" sz="quarter" idx="41" hasCustomPrompt="1"/>
          </p:nvPr>
        </p:nvSpPr>
        <p:spPr>
          <a:xfrm>
            <a:off x="1281812" y="557632"/>
            <a:ext cx="10214436" cy="2680867"/>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Tree>
    <p:extLst>
      <p:ext uri="{BB962C8B-B14F-4D97-AF65-F5344CB8AC3E}">
        <p14:creationId xmlns:p14="http://schemas.microsoft.com/office/powerpoint/2010/main" val="4245962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10" presetClass="entr" presetSubtype="0" fill="hold" nodeType="click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5" grpId="0" build="p">
        <p:tmplLst>
          <p:tmpl lvl="1">
            <p:tnLst>
              <p:par>
                <p:cTn presetID="10" presetClass="entr" presetSubtype="0" fill="hold" nodeType="click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本文_対話文1">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887E8D53-CFDF-CBBA-B75D-D4FD616847AF}"/>
              </a:ext>
            </a:extLst>
          </p:cNvPr>
          <p:cNvSpPr>
            <a:spLocks noGrp="1"/>
          </p:cNvSpPr>
          <p:nvPr>
            <p:ph type="ctrTitle" hasCustomPrompt="1"/>
          </p:nvPr>
        </p:nvSpPr>
        <p:spPr>
          <a:xfrm>
            <a:off x="695325" y="209551"/>
            <a:ext cx="2520000" cy="864000"/>
          </a:xfrm>
        </p:spPr>
        <p:txBody>
          <a:bodyPr anchor="b">
            <a:normAutofit/>
          </a:bodyPr>
          <a:lstStyle>
            <a:lvl1pPr algn="l">
              <a:defRPr sz="4800">
                <a:ln w="12700">
                  <a:solidFill>
                    <a:schemeClr val="tx1"/>
                  </a:solidFill>
                </a:ln>
              </a:defRPr>
            </a:lvl1pPr>
          </a:lstStyle>
          <a:p>
            <a:r>
              <a:rPr kumimoji="1" lang="ja-JP" altLang="en-US" dirty="0"/>
              <a:t>□□側</a:t>
            </a:r>
          </a:p>
        </p:txBody>
      </p:sp>
      <p:sp>
        <p:nvSpPr>
          <p:cNvPr id="12" name="テキスト プレースホルダー 14">
            <a:extLst>
              <a:ext uri="{FF2B5EF4-FFF2-40B4-BE49-F238E27FC236}">
                <a16:creationId xmlns:a16="http://schemas.microsoft.com/office/drawing/2014/main" id="{E9F024E5-92E7-A0D3-6190-6037D0AF583A}"/>
              </a:ext>
            </a:extLst>
          </p:cNvPr>
          <p:cNvSpPr>
            <a:spLocks noGrp="1"/>
          </p:cNvSpPr>
          <p:nvPr>
            <p:ph type="body" sz="quarter" idx="15" hasCustomPrompt="1"/>
          </p:nvPr>
        </p:nvSpPr>
        <p:spPr>
          <a:xfrm>
            <a:off x="9968612" y="6665894"/>
            <a:ext cx="180000" cy="180000"/>
          </a:xfrm>
        </p:spPr>
        <p:txBody>
          <a:bodyPr anchor="ctr">
            <a:noAutofit/>
          </a:bodyPr>
          <a:lstStyle>
            <a:lvl1pPr>
              <a:defRPr sz="3200" b="0">
                <a:solidFill>
                  <a:srgbClr val="AACD06"/>
                </a:solidFill>
              </a:defRPr>
            </a:lvl1pPr>
          </a:lstStyle>
          <a:p>
            <a:pPr lvl="0"/>
            <a:r>
              <a:rPr kumimoji="1" lang="en-US" altLang="ja-JP" dirty="0"/>
              <a:t>.</a:t>
            </a:r>
            <a:endParaRPr kumimoji="1" lang="ja-JP" altLang="en-US" dirty="0"/>
          </a:p>
        </p:txBody>
      </p:sp>
      <p:sp>
        <p:nvSpPr>
          <p:cNvPr id="13" name="メディア プレースホルダー 22">
            <a:extLst>
              <a:ext uri="{FF2B5EF4-FFF2-40B4-BE49-F238E27FC236}">
                <a16:creationId xmlns:a16="http://schemas.microsoft.com/office/drawing/2014/main" id="{CBAB97AF-55F0-3F37-C86A-08B53E36208D}"/>
              </a:ext>
            </a:extLst>
          </p:cNvPr>
          <p:cNvSpPr>
            <a:spLocks noGrp="1"/>
          </p:cNvSpPr>
          <p:nvPr>
            <p:ph type="media" sz="quarter" idx="19"/>
          </p:nvPr>
        </p:nvSpPr>
        <p:spPr>
          <a:xfrm>
            <a:off x="582003" y="2044186"/>
            <a:ext cx="486000" cy="486000"/>
          </a:xfrm>
        </p:spPr>
        <p:txBody>
          <a:bodyPr anchor="ctr">
            <a:normAutofit/>
          </a:bodyPr>
          <a:lstStyle>
            <a:lvl1pPr>
              <a:defRPr sz="1000"/>
            </a:lvl1pPr>
          </a:lstStyle>
          <a:p>
            <a:endParaRPr kumimoji="1" lang="ja-JP" altLang="en-US" dirty="0"/>
          </a:p>
        </p:txBody>
      </p:sp>
      <p:sp>
        <p:nvSpPr>
          <p:cNvPr id="14" name="テキスト プレースホルダー 37">
            <a:extLst>
              <a:ext uri="{FF2B5EF4-FFF2-40B4-BE49-F238E27FC236}">
                <a16:creationId xmlns:a16="http://schemas.microsoft.com/office/drawing/2014/main" id="{4AA17B09-23DA-98AB-75C9-D5A6664DF9AB}"/>
              </a:ext>
            </a:extLst>
          </p:cNvPr>
          <p:cNvSpPr>
            <a:spLocks noGrp="1"/>
          </p:cNvSpPr>
          <p:nvPr>
            <p:ph type="body" sz="quarter" idx="37" hasCustomPrompt="1"/>
          </p:nvPr>
        </p:nvSpPr>
        <p:spPr>
          <a:xfrm>
            <a:off x="368194" y="1089024"/>
            <a:ext cx="913618" cy="902983"/>
          </a:xfrm>
        </p:spPr>
        <p:txBody>
          <a:bodyPr anchor="t">
            <a:noAutofit/>
          </a:bodyPr>
          <a:lstStyle>
            <a:lvl1pPr marL="0" indent="0" algn="ctr">
              <a:lnSpc>
                <a:spcPct val="100000"/>
              </a:lnSpc>
              <a:buFont typeface="Arial" panose="020B0604020202020204" pitchFamily="34" charset="0"/>
              <a:buNone/>
              <a:defRPr sz="4400" b="1" spc="-100" baseline="0">
                <a:ln>
                  <a:no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a:t>
            </a:r>
            <a:endParaRPr kumimoji="1" lang="ja-JP" altLang="en-US" dirty="0"/>
          </a:p>
        </p:txBody>
      </p:sp>
      <p:sp>
        <p:nvSpPr>
          <p:cNvPr id="15" name="テキスト プレースホルダー 37">
            <a:extLst>
              <a:ext uri="{FF2B5EF4-FFF2-40B4-BE49-F238E27FC236}">
                <a16:creationId xmlns:a16="http://schemas.microsoft.com/office/drawing/2014/main" id="{442653C4-852F-6394-3763-69B38E3D9A59}"/>
              </a:ext>
            </a:extLst>
          </p:cNvPr>
          <p:cNvSpPr>
            <a:spLocks noGrp="1"/>
          </p:cNvSpPr>
          <p:nvPr>
            <p:ph type="body" sz="quarter" idx="41" hasCustomPrompt="1"/>
          </p:nvPr>
        </p:nvSpPr>
        <p:spPr>
          <a:xfrm>
            <a:off x="1281812" y="1089024"/>
            <a:ext cx="10214436" cy="5095875"/>
          </a:xfrm>
        </p:spPr>
        <p:txBody>
          <a:bodyPr anchor="t">
            <a:noAutofit/>
          </a:bodyPr>
          <a:lstStyle>
            <a:lvl1pPr marL="0" indent="0" algn="l">
              <a:lnSpc>
                <a:spcPct val="100000"/>
              </a:lnSpc>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16" name="メディア プレースホルダー 22">
            <a:extLst>
              <a:ext uri="{FF2B5EF4-FFF2-40B4-BE49-F238E27FC236}">
                <a16:creationId xmlns:a16="http://schemas.microsoft.com/office/drawing/2014/main" id="{A0F6517A-8071-726E-158D-576F8EFD476F}"/>
              </a:ext>
            </a:extLst>
          </p:cNvPr>
          <p:cNvSpPr>
            <a:spLocks noGrp="1"/>
          </p:cNvSpPr>
          <p:nvPr>
            <p:ph type="media" sz="quarter" idx="42"/>
          </p:nvPr>
        </p:nvSpPr>
        <p:spPr>
          <a:xfrm>
            <a:off x="582003" y="2582364"/>
            <a:ext cx="486000" cy="486000"/>
          </a:xfrm>
        </p:spPr>
        <p:txBody>
          <a:bodyPr anchor="ctr">
            <a:normAutofit/>
          </a:bodyPr>
          <a:lstStyle>
            <a:lvl1pPr>
              <a:defRPr sz="1000"/>
            </a:lvl1pPr>
          </a:lstStyle>
          <a:p>
            <a:endParaRPr kumimoji="1" lang="ja-JP" altLang="en-US" dirty="0"/>
          </a:p>
        </p:txBody>
      </p:sp>
      <p:sp>
        <p:nvSpPr>
          <p:cNvPr id="18" name="テキスト プレースホルダー 14">
            <a:extLst>
              <a:ext uri="{FF2B5EF4-FFF2-40B4-BE49-F238E27FC236}">
                <a16:creationId xmlns:a16="http://schemas.microsoft.com/office/drawing/2014/main" id="{96989A31-A477-7F8C-E4CC-57F0425ADA9D}"/>
              </a:ext>
            </a:extLst>
          </p:cNvPr>
          <p:cNvSpPr>
            <a:spLocks noGrp="1"/>
          </p:cNvSpPr>
          <p:nvPr>
            <p:ph type="body" sz="quarter" idx="44" hasCustomPrompt="1"/>
          </p:nvPr>
        </p:nvSpPr>
        <p:spPr>
          <a:xfrm>
            <a:off x="10286112" y="6665894"/>
            <a:ext cx="180000" cy="180000"/>
          </a:xfrm>
        </p:spPr>
        <p:txBody>
          <a:bodyPr anchor="ctr">
            <a:noAutofit/>
          </a:bodyPr>
          <a:lstStyle>
            <a:lvl1pPr>
              <a:defRPr sz="3200" b="0">
                <a:solidFill>
                  <a:srgbClr val="AACD06"/>
                </a:solidFill>
              </a:defRPr>
            </a:lvl1pPr>
          </a:lstStyle>
          <a:p>
            <a:pPr lvl="0"/>
            <a:r>
              <a:rPr kumimoji="1" lang="en-US" altLang="ja-JP" dirty="0"/>
              <a:t>.</a:t>
            </a:r>
            <a:endParaRPr kumimoji="1" lang="ja-JP" altLang="en-US" dirty="0"/>
          </a:p>
        </p:txBody>
      </p:sp>
      <p:sp>
        <p:nvSpPr>
          <p:cNvPr id="2" name="メディア プレースホルダー 22">
            <a:extLst>
              <a:ext uri="{FF2B5EF4-FFF2-40B4-BE49-F238E27FC236}">
                <a16:creationId xmlns:a16="http://schemas.microsoft.com/office/drawing/2014/main" id="{277F8861-0FB6-450A-7BED-F5CFB3B5A34C}"/>
              </a:ext>
            </a:extLst>
          </p:cNvPr>
          <p:cNvSpPr>
            <a:spLocks noGrp="1"/>
          </p:cNvSpPr>
          <p:nvPr>
            <p:ph type="media" sz="quarter" idx="45"/>
          </p:nvPr>
        </p:nvSpPr>
        <p:spPr>
          <a:xfrm>
            <a:off x="582003" y="3098750"/>
            <a:ext cx="486000" cy="486000"/>
          </a:xfrm>
        </p:spPr>
        <p:txBody>
          <a:bodyPr anchor="ctr">
            <a:normAutofit/>
          </a:bodyPr>
          <a:lstStyle>
            <a:lvl1pPr>
              <a:defRPr sz="1000"/>
            </a:lvl1pPr>
          </a:lstStyle>
          <a:p>
            <a:endParaRPr kumimoji="1" lang="ja-JP" altLang="en-US" dirty="0"/>
          </a:p>
        </p:txBody>
      </p:sp>
      <p:sp>
        <p:nvSpPr>
          <p:cNvPr id="3" name="メディア プレースホルダー 22">
            <a:extLst>
              <a:ext uri="{FF2B5EF4-FFF2-40B4-BE49-F238E27FC236}">
                <a16:creationId xmlns:a16="http://schemas.microsoft.com/office/drawing/2014/main" id="{1564AC78-9C60-5CBF-4600-9220D4EA98A4}"/>
              </a:ext>
            </a:extLst>
          </p:cNvPr>
          <p:cNvSpPr>
            <a:spLocks noGrp="1"/>
          </p:cNvSpPr>
          <p:nvPr>
            <p:ph type="media" sz="quarter" idx="46"/>
          </p:nvPr>
        </p:nvSpPr>
        <p:spPr>
          <a:xfrm>
            <a:off x="582003" y="3636928"/>
            <a:ext cx="486000" cy="486000"/>
          </a:xfrm>
        </p:spPr>
        <p:txBody>
          <a:bodyPr anchor="ctr">
            <a:normAutofit/>
          </a:bodyPr>
          <a:lstStyle>
            <a:lvl1pPr>
              <a:defRPr sz="1000"/>
            </a:lvl1pPr>
          </a:lstStyle>
          <a:p>
            <a:endParaRPr kumimoji="1" lang="ja-JP" altLang="en-US" dirty="0"/>
          </a:p>
        </p:txBody>
      </p:sp>
    </p:spTree>
    <p:extLst>
      <p:ext uri="{BB962C8B-B14F-4D97-AF65-F5344CB8AC3E}">
        <p14:creationId xmlns:p14="http://schemas.microsoft.com/office/powerpoint/2010/main" val="3644824743"/>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sson 0　Special Activity">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422198E9-3BA1-F38A-2251-76150B1A05A8}"/>
              </a:ext>
            </a:extLst>
          </p:cNvPr>
          <p:cNvSpPr txBox="1">
            <a:spLocks/>
          </p:cNvSpPr>
          <p:nvPr userDrawn="1"/>
        </p:nvSpPr>
        <p:spPr>
          <a:xfrm>
            <a:off x="838200" y="2091517"/>
            <a:ext cx="10515600" cy="1325562"/>
          </a:xfrm>
          <a:prstGeom prst="roundRect">
            <a:avLst/>
          </a:prstGeom>
          <a:solidFill>
            <a:srgbClr val="AACD06"/>
          </a:solidFill>
          <a:ln>
            <a:no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en-US" altLang="ja-JP" sz="6600" dirty="0">
                <a:solidFill>
                  <a:schemeClr val="bg1"/>
                </a:solidFill>
                <a:latin typeface="Arial" panose="020B0604020202020204" pitchFamily="34" charset="0"/>
                <a:cs typeface="Arial" panose="020B0604020202020204" pitchFamily="34" charset="0"/>
              </a:rPr>
              <a:t>Lesson 8</a:t>
            </a:r>
            <a:r>
              <a:rPr lang="ja-JP" altLang="en-US" sz="6600" dirty="0">
                <a:solidFill>
                  <a:schemeClr val="bg1"/>
                </a:solidFill>
                <a:latin typeface="Arial" panose="020B0604020202020204" pitchFamily="34" charset="0"/>
                <a:cs typeface="Arial" panose="020B0604020202020204" pitchFamily="34" charset="0"/>
              </a:rPr>
              <a:t>　</a:t>
            </a:r>
            <a:r>
              <a:rPr lang="en-US" altLang="ja-JP" sz="6600" dirty="0">
                <a:solidFill>
                  <a:schemeClr val="bg1"/>
                </a:solidFill>
                <a:latin typeface="Arial" panose="020B0604020202020204" pitchFamily="34" charset="0"/>
                <a:cs typeface="Arial" panose="020B0604020202020204" pitchFamily="34" charset="0"/>
              </a:rPr>
              <a:t>Special Activity</a:t>
            </a:r>
            <a:endParaRPr lang="ja-JP" altLang="en-US" sz="6600" dirty="0">
              <a:solidFill>
                <a:schemeClr val="bg1"/>
              </a:solidFill>
              <a:latin typeface="ＭＳ Ｐゴシック" panose="020B0600070205080204" pitchFamily="50" charset="-128"/>
              <a:ea typeface="ＭＳ Ｐゴシック" panose="020B0600070205080204" pitchFamily="50" charset="-128"/>
            </a:endParaRPr>
          </a:p>
        </p:txBody>
      </p:sp>
      <p:sp>
        <p:nvSpPr>
          <p:cNvPr id="7" name="正方形/長方形 6">
            <a:extLst>
              <a:ext uri="{FF2B5EF4-FFF2-40B4-BE49-F238E27FC236}">
                <a16:creationId xmlns:a16="http://schemas.microsoft.com/office/drawing/2014/main" id="{9605EB64-1720-771C-B9D8-5A744F13312F}"/>
              </a:ext>
            </a:extLst>
          </p:cNvPr>
          <p:cNvSpPr/>
          <p:nvPr userDrawn="1"/>
        </p:nvSpPr>
        <p:spPr>
          <a:xfrm>
            <a:off x="0" y="6337005"/>
            <a:ext cx="12192000" cy="52099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6451433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OAL_先生">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3FD30743-63C9-FB26-8FB2-38BDBD9FDA33}"/>
              </a:ext>
            </a:extLst>
          </p:cNvPr>
          <p:cNvSpPr txBox="1">
            <a:spLocks/>
          </p:cNvSpPr>
          <p:nvPr userDrawn="1"/>
        </p:nvSpPr>
        <p:spPr>
          <a:xfrm>
            <a:off x="316106" y="536028"/>
            <a:ext cx="11559788" cy="5267872"/>
          </a:xfrm>
          <a:prstGeom prst="roundRect">
            <a:avLst/>
          </a:prstGeom>
          <a:ln w="57150">
            <a:solidFill>
              <a:srgbClr val="47558F"/>
            </a:solidFill>
          </a:ln>
        </p:spPr>
        <p:txBody>
          <a:bodyPr vert="horz" lIns="91440" tIns="45720" rIns="91440" bIns="45720" rtlCol="0" anchor="t">
            <a:normAutofit/>
          </a:bodyPr>
          <a:lstStyle>
            <a:lvl1pPr algn="l" defTabSz="914400" rtl="0" eaLnBrk="1" latinLnBrk="0" hangingPunct="1">
              <a:lnSpc>
                <a:spcPct val="90000"/>
              </a:lnSpc>
              <a:spcBef>
                <a:spcPct val="0"/>
              </a:spcBef>
              <a:buNone/>
              <a:defRPr kumimoji="1" sz="4800" kern="1200">
                <a:solidFill>
                  <a:schemeClr val="tx1"/>
                </a:solidFill>
                <a:latin typeface="+mj-lt"/>
                <a:ea typeface="+mj-ea"/>
                <a:cs typeface="+mj-cs"/>
              </a:defRPr>
            </a:lvl1pPr>
          </a:lstStyle>
          <a:p>
            <a:pPr>
              <a:lnSpc>
                <a:spcPct val="100000"/>
              </a:lnSpc>
            </a:pPr>
            <a:r>
              <a:rPr lang="ja-JP" altLang="en-US" sz="4400" dirty="0"/>
              <a:t>自分の言いたいことをうまく伝えられたかな？</a:t>
            </a:r>
          </a:p>
        </p:txBody>
      </p:sp>
      <p:sp>
        <p:nvSpPr>
          <p:cNvPr id="15" name="テキスト プレースホルダー 14">
            <a:extLst>
              <a:ext uri="{FF2B5EF4-FFF2-40B4-BE49-F238E27FC236}">
                <a16:creationId xmlns:a16="http://schemas.microsoft.com/office/drawing/2014/main" id="{3055867B-AEBD-5954-FDA9-76B2258C9337}"/>
              </a:ext>
            </a:extLst>
          </p:cNvPr>
          <p:cNvSpPr>
            <a:spLocks noGrp="1"/>
          </p:cNvSpPr>
          <p:nvPr>
            <p:ph type="body" sz="quarter" idx="10" hasCustomPrompt="1"/>
          </p:nvPr>
        </p:nvSpPr>
        <p:spPr>
          <a:xfrm>
            <a:off x="1571625" y="1700488"/>
            <a:ext cx="9127180" cy="3851310"/>
          </a:xfrm>
        </p:spPr>
        <p:txBody>
          <a:bodyPr>
            <a:noAutofit/>
          </a:bodyPr>
          <a:lstStyle>
            <a:lvl1pPr>
              <a:lnSpc>
                <a:spcPct val="100000"/>
              </a:lnSpc>
              <a:defRPr sz="4800" b="1"/>
            </a:lvl1pPr>
          </a:lstStyle>
          <a:p>
            <a:pPr lvl="0"/>
            <a:r>
              <a:rPr kumimoji="1" lang="en-US" altLang="ja-JP" dirty="0"/>
              <a:t>not so well	</a:t>
            </a:r>
          </a:p>
          <a:p>
            <a:pPr lvl="0"/>
            <a:r>
              <a:rPr kumimoji="1" lang="en-US" altLang="ja-JP" dirty="0"/>
              <a:t>so-so	</a:t>
            </a:r>
          </a:p>
          <a:p>
            <a:pPr lvl="0"/>
            <a:r>
              <a:rPr kumimoji="1" lang="en-US" altLang="ja-JP" dirty="0"/>
              <a:t>very well	</a:t>
            </a:r>
          </a:p>
          <a:p>
            <a:pPr lvl="0"/>
            <a:r>
              <a:rPr kumimoji="1" lang="en-US" altLang="ja-JP" dirty="0"/>
              <a:t>perfectly</a:t>
            </a:r>
            <a:endParaRPr kumimoji="1" lang="ja-JP" altLang="en-US" dirty="0"/>
          </a:p>
        </p:txBody>
      </p:sp>
      <p:pic>
        <p:nvPicPr>
          <p:cNvPr id="10" name="図 9">
            <a:extLst>
              <a:ext uri="{FF2B5EF4-FFF2-40B4-BE49-F238E27FC236}">
                <a16:creationId xmlns:a16="http://schemas.microsoft.com/office/drawing/2014/main" id="{F287ACBC-2029-AE2B-0781-CD248A6C87AE}"/>
              </a:ext>
            </a:extLst>
          </p:cNvPr>
          <p:cNvPicPr>
            <a:picLocks noChangeAspect="1"/>
          </p:cNvPicPr>
          <p:nvPr userDrawn="1"/>
        </p:nvPicPr>
        <p:blipFill>
          <a:blip r:embed="rId2"/>
          <a:srcRect l="3800" t="4333" r="67693" b="3102"/>
          <a:stretch/>
        </p:blipFill>
        <p:spPr>
          <a:xfrm>
            <a:off x="729168" y="1821763"/>
            <a:ext cx="655904" cy="648000"/>
          </a:xfrm>
          <a:prstGeom prst="rect">
            <a:avLst/>
          </a:prstGeom>
        </p:spPr>
      </p:pic>
      <p:pic>
        <p:nvPicPr>
          <p:cNvPr id="3" name="図 2">
            <a:extLst>
              <a:ext uri="{FF2B5EF4-FFF2-40B4-BE49-F238E27FC236}">
                <a16:creationId xmlns:a16="http://schemas.microsoft.com/office/drawing/2014/main" id="{BC055B9C-EE8D-172D-51AA-F834A3BA7DC8}"/>
              </a:ext>
            </a:extLst>
          </p:cNvPr>
          <p:cNvPicPr>
            <a:picLocks noChangeAspect="1"/>
          </p:cNvPicPr>
          <p:nvPr userDrawn="1"/>
        </p:nvPicPr>
        <p:blipFill>
          <a:blip r:embed="rId2"/>
          <a:srcRect l="3800" t="4333" r="67693" b="3102"/>
          <a:stretch/>
        </p:blipFill>
        <p:spPr>
          <a:xfrm>
            <a:off x="729168" y="2695169"/>
            <a:ext cx="655904" cy="648000"/>
          </a:xfrm>
          <a:prstGeom prst="rect">
            <a:avLst/>
          </a:prstGeom>
        </p:spPr>
      </p:pic>
      <p:pic>
        <p:nvPicPr>
          <p:cNvPr id="4" name="図 3">
            <a:extLst>
              <a:ext uri="{FF2B5EF4-FFF2-40B4-BE49-F238E27FC236}">
                <a16:creationId xmlns:a16="http://schemas.microsoft.com/office/drawing/2014/main" id="{E90BAF12-1359-6F18-3B1B-CCB111370042}"/>
              </a:ext>
            </a:extLst>
          </p:cNvPr>
          <p:cNvPicPr>
            <a:picLocks noChangeAspect="1"/>
          </p:cNvPicPr>
          <p:nvPr userDrawn="1"/>
        </p:nvPicPr>
        <p:blipFill>
          <a:blip r:embed="rId2"/>
          <a:srcRect l="3800" t="4333" r="67693" b="3102"/>
          <a:stretch/>
        </p:blipFill>
        <p:spPr>
          <a:xfrm>
            <a:off x="729168" y="3568575"/>
            <a:ext cx="655904" cy="648000"/>
          </a:xfrm>
          <a:prstGeom prst="rect">
            <a:avLst/>
          </a:prstGeom>
        </p:spPr>
      </p:pic>
      <p:pic>
        <p:nvPicPr>
          <p:cNvPr id="5" name="図 4">
            <a:extLst>
              <a:ext uri="{FF2B5EF4-FFF2-40B4-BE49-F238E27FC236}">
                <a16:creationId xmlns:a16="http://schemas.microsoft.com/office/drawing/2014/main" id="{C980F799-FC36-4D70-ADB2-A400E8B71E82}"/>
              </a:ext>
            </a:extLst>
          </p:cNvPr>
          <p:cNvPicPr>
            <a:picLocks noChangeAspect="1"/>
          </p:cNvPicPr>
          <p:nvPr userDrawn="1"/>
        </p:nvPicPr>
        <p:blipFill>
          <a:blip r:embed="rId2"/>
          <a:srcRect l="3800" t="4333" r="67693" b="3102"/>
          <a:stretch/>
        </p:blipFill>
        <p:spPr>
          <a:xfrm>
            <a:off x="729168" y="4441980"/>
            <a:ext cx="655904" cy="648000"/>
          </a:xfrm>
          <a:prstGeom prst="rect">
            <a:avLst/>
          </a:prstGeom>
        </p:spPr>
      </p:pic>
      <p:pic>
        <p:nvPicPr>
          <p:cNvPr id="2" name="図 1">
            <a:extLst>
              <a:ext uri="{FF2B5EF4-FFF2-40B4-BE49-F238E27FC236}">
                <a16:creationId xmlns:a16="http://schemas.microsoft.com/office/drawing/2014/main" id="{C549D49F-FC75-9C4A-E0DF-2F3A501E7CFC}"/>
              </a:ext>
            </a:extLst>
          </p:cNvPr>
          <p:cNvPicPr>
            <a:picLocks noChangeAspect="1"/>
          </p:cNvPicPr>
          <p:nvPr userDrawn="1"/>
        </p:nvPicPr>
        <p:blipFill>
          <a:blip r:embed="rId3">
            <a:clrChange>
              <a:clrFrom>
                <a:srgbClr val="FFFFFF"/>
              </a:clrFrom>
              <a:clrTo>
                <a:srgbClr val="FFFFFF">
                  <a:alpha val="0"/>
                </a:srgbClr>
              </a:clrTo>
            </a:clrChange>
          </a:blip>
          <a:srcRect l="4711" r="12349"/>
          <a:stretch/>
        </p:blipFill>
        <p:spPr>
          <a:xfrm>
            <a:off x="9018100" y="2838044"/>
            <a:ext cx="2731894" cy="3902839"/>
          </a:xfrm>
          <a:prstGeom prst="rect">
            <a:avLst/>
          </a:prstGeom>
        </p:spPr>
      </p:pic>
    </p:spTree>
    <p:extLst>
      <p:ext uri="{BB962C8B-B14F-4D97-AF65-F5344CB8AC3E}">
        <p14:creationId xmlns:p14="http://schemas.microsoft.com/office/powerpoint/2010/main" val="187501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A-最後">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CD1449AB-2507-D598-58FC-675D213E13EA}"/>
              </a:ext>
            </a:extLst>
          </p:cNvPr>
          <p:cNvSpPr/>
          <p:nvPr userDrawn="1"/>
        </p:nvSpPr>
        <p:spPr>
          <a:xfrm>
            <a:off x="0" y="0"/>
            <a:ext cx="12192000" cy="6858000"/>
          </a:xfrm>
          <a:prstGeom prst="rect">
            <a:avLst/>
          </a:prstGeom>
          <a:solidFill>
            <a:srgbClr val="FFFF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角丸四角形吹き出し 3">
            <a:extLst>
              <a:ext uri="{FF2B5EF4-FFF2-40B4-BE49-F238E27FC236}">
                <a16:creationId xmlns:a16="http://schemas.microsoft.com/office/drawing/2014/main" id="{54F896C6-A751-6C70-04F0-A3FE5441AB3D}"/>
              </a:ext>
            </a:extLst>
          </p:cNvPr>
          <p:cNvSpPr/>
          <p:nvPr userDrawn="1"/>
        </p:nvSpPr>
        <p:spPr>
          <a:xfrm>
            <a:off x="714154" y="323850"/>
            <a:ext cx="8303946" cy="6026150"/>
          </a:xfrm>
          <a:prstGeom prst="rect">
            <a:avLst/>
          </a:prstGeom>
          <a:noFill/>
          <a:ln w="508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b">
            <a:scene3d>
              <a:camera prst="orthographicFront"/>
              <a:lightRig rig="threePt" dir="t"/>
            </a:scene3d>
            <a:sp3d extrusionH="57150">
              <a:bevelT w="82550" h="38100" prst="coolSlant"/>
            </a:sp3d>
          </a:bodyPr>
          <a:lstStyle/>
          <a:p>
            <a:pPr marL="0" marR="0" lvl="0" indent="0" algn="ctr" defTabSz="914400" rtl="0" eaLnBrk="1" fontAlgn="auto" latinLnBrk="0" hangingPunct="1">
              <a:lnSpc>
                <a:spcPct val="70000"/>
              </a:lnSpc>
              <a:spcBef>
                <a:spcPts val="0"/>
              </a:spcBef>
              <a:spcAft>
                <a:spcPts val="0"/>
              </a:spcAft>
              <a:buClrTx/>
              <a:buSzTx/>
              <a:buFontTx/>
              <a:buNone/>
              <a:tabLst/>
              <a:defRPr/>
            </a:pPr>
            <a:r>
              <a:rPr kumimoji="1" lang="en-US" altLang="ja-JP" sz="21600" b="1" i="0" u="none" strike="noStrike" kern="1200" cap="none" spc="-300" normalizeH="0" baseline="0" noProof="0" dirty="0">
                <a:ln w="19050">
                  <a:noFill/>
                  <a:prstDash val="dashDot"/>
                </a:ln>
                <a:solidFill>
                  <a:srgbClr val="AACD06"/>
                </a:solidFill>
                <a:effectLst/>
                <a:uLnTx/>
                <a:uFillTx/>
                <a:latin typeface="Rockwell Condensed" panose="02060603050405020104" pitchFamily="18" charset="0"/>
                <a:ea typeface="STXingkai" panose="02010800040101010101" pitchFamily="2" charset="-122"/>
                <a:cs typeface="+mn-cs"/>
              </a:rPr>
              <a:t>Well</a:t>
            </a:r>
            <a:br>
              <a:rPr kumimoji="1" lang="en-US" altLang="ja-JP" sz="21600" b="1" i="0" u="none" strike="noStrike" kern="1200" cap="none" spc="-300" normalizeH="0" baseline="0" noProof="0" dirty="0">
                <a:ln w="19050">
                  <a:noFill/>
                  <a:prstDash val="dashDot"/>
                </a:ln>
                <a:solidFill>
                  <a:srgbClr val="AACD06"/>
                </a:solidFill>
                <a:effectLst/>
                <a:uLnTx/>
                <a:uFillTx/>
                <a:latin typeface="Rockwell Condensed" panose="02060603050405020104" pitchFamily="18" charset="0"/>
                <a:ea typeface="STXingkai" panose="02010800040101010101" pitchFamily="2" charset="-122"/>
                <a:cs typeface="+mn-cs"/>
              </a:rPr>
            </a:br>
            <a:r>
              <a:rPr kumimoji="1" lang="en-US" altLang="ja-JP" sz="21600" b="1" i="0" u="none" strike="noStrike" kern="1200" cap="none" spc="-300" normalizeH="0" baseline="0" noProof="0" dirty="0">
                <a:ln w="19050">
                  <a:noFill/>
                  <a:prstDash val="dashDot"/>
                </a:ln>
                <a:solidFill>
                  <a:srgbClr val="AACD06"/>
                </a:solidFill>
                <a:effectLst/>
                <a:uLnTx/>
                <a:uFillTx/>
                <a:latin typeface="Rockwell Condensed" panose="02060603050405020104" pitchFamily="18" charset="0"/>
                <a:ea typeface="STXingkai" panose="02010800040101010101" pitchFamily="2" charset="-122"/>
                <a:cs typeface="+mn-cs"/>
              </a:rPr>
              <a:t>done!!</a:t>
            </a:r>
            <a:endParaRPr kumimoji="1" lang="ja-JP" altLang="en-US" sz="21600" b="1" i="0" u="none" strike="noStrike" kern="1200" cap="none" spc="-300" normalizeH="0" baseline="0" noProof="0" dirty="0">
              <a:ln w="19050">
                <a:noFill/>
                <a:prstDash val="dashDot"/>
              </a:ln>
              <a:solidFill>
                <a:srgbClr val="AACD06"/>
              </a:solidFill>
              <a:effectLst/>
              <a:uLnTx/>
              <a:uFillTx/>
              <a:latin typeface="Rockwell Condensed" panose="02060603050405020104" pitchFamily="18" charset="0"/>
              <a:ea typeface="STXingkai" panose="02010800040101010101" pitchFamily="2" charset="-122"/>
              <a:cs typeface="+mn-cs"/>
            </a:endParaRPr>
          </a:p>
        </p:txBody>
      </p:sp>
      <p:pic>
        <p:nvPicPr>
          <p:cNvPr id="3" name="図 2">
            <a:extLst>
              <a:ext uri="{FF2B5EF4-FFF2-40B4-BE49-F238E27FC236}">
                <a16:creationId xmlns:a16="http://schemas.microsoft.com/office/drawing/2014/main" id="{AFD3F873-6DC6-DADB-CE12-C450FC460763}"/>
              </a:ext>
            </a:extLst>
          </p:cNvPr>
          <p:cNvPicPr>
            <a:picLocks noChangeAspect="1"/>
          </p:cNvPicPr>
          <p:nvPr userDrawn="1"/>
        </p:nvPicPr>
        <p:blipFill>
          <a:blip r:embed="rId2">
            <a:clrChange>
              <a:clrFrom>
                <a:srgbClr val="FFFFFF"/>
              </a:clrFrom>
              <a:clrTo>
                <a:srgbClr val="FFFFFF">
                  <a:alpha val="0"/>
                </a:srgbClr>
              </a:clrTo>
            </a:clrChange>
          </a:blip>
          <a:srcRect l="4711" r="12349"/>
          <a:stretch/>
        </p:blipFill>
        <p:spPr>
          <a:xfrm>
            <a:off x="9018100" y="2838044"/>
            <a:ext cx="2731894" cy="3902839"/>
          </a:xfrm>
          <a:prstGeom prst="rect">
            <a:avLst/>
          </a:prstGeom>
        </p:spPr>
      </p:pic>
    </p:spTree>
    <p:extLst>
      <p:ext uri="{BB962C8B-B14F-4D97-AF65-F5344CB8AC3E}">
        <p14:creationId xmlns:p14="http://schemas.microsoft.com/office/powerpoint/2010/main" val="1547466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fill="hold" grpId="0" nodeType="afterEffect">
                                  <p:stCondLst>
                                    <p:cond delay="0"/>
                                  </p:stCondLst>
                                  <p:iterate type="lt">
                                    <p:tmPct val="0"/>
                                  </p:iterate>
                                  <p:childTnLst>
                                    <p:animClr clrSpc="hsl" dir="ccw">
                                      <p:cBhvr override="childStyle">
                                        <p:cTn id="6" dur="2000" fill="hold"/>
                                        <p:tgtEl>
                                          <p:spTgt spid="2"/>
                                        </p:tgtEl>
                                        <p:attrNameLst>
                                          <p:attrName>style.color</p:attrName>
                                        </p:attrNameLst>
                                      </p:cBhvr>
                                      <p:to>
                                        <a:srgbClr val="FF0000"/>
                                      </p:to>
                                    </p:animClr>
                                  </p:childTnLst>
                                </p:cTn>
                              </p:par>
                              <p:par>
                                <p:cTn id="7" presetID="34" presetClass="emph" presetSubtype="0" fill="hold" grpId="1" nodeType="withEffect">
                                  <p:stCondLst>
                                    <p:cond delay="0"/>
                                  </p:stCondLst>
                                  <p:iterate type="lt">
                                    <p:tmPct val="10000"/>
                                  </p:iterate>
                                  <p:childTnLst>
                                    <p:animMotion origin="layout" path="M 1.45833E-6 -4.07407E-6 L 1.45833E-6 -0.07222 " pathEditMode="relative" rAng="0" ptsTypes="AA">
                                      <p:cBhvr>
                                        <p:cTn id="8" dur="250" accel="50000" decel="50000" autoRev="1" fill="hold">
                                          <p:stCondLst>
                                            <p:cond delay="0"/>
                                          </p:stCondLst>
                                        </p:cTn>
                                        <p:tgtEl>
                                          <p:spTgt spid="2"/>
                                        </p:tgtEl>
                                        <p:attrNameLst>
                                          <p:attrName>ppt_x</p:attrName>
                                          <p:attrName>ppt_y</p:attrName>
                                        </p:attrNameLst>
                                      </p:cBhvr>
                                      <p:rCtr x="0" y="-3611"/>
                                    </p:animMotion>
                                    <p:animRot by="1500000">
                                      <p:cBhvr>
                                        <p:cTn id="9" dur="125" fill="hold">
                                          <p:stCondLst>
                                            <p:cond delay="0"/>
                                          </p:stCondLst>
                                        </p:cTn>
                                        <p:tgtEl>
                                          <p:spTgt spid="2"/>
                                        </p:tgtEl>
                                        <p:attrNameLst>
                                          <p:attrName>r</p:attrName>
                                        </p:attrNameLst>
                                      </p:cBhvr>
                                    </p:animRot>
                                    <p:animRot by="-1500000">
                                      <p:cBhvr>
                                        <p:cTn id="10" dur="125" fill="hold">
                                          <p:stCondLst>
                                            <p:cond delay="125"/>
                                          </p:stCondLst>
                                        </p:cTn>
                                        <p:tgtEl>
                                          <p:spTgt spid="2"/>
                                        </p:tgtEl>
                                        <p:attrNameLst>
                                          <p:attrName>r</p:attrName>
                                        </p:attrNameLst>
                                      </p:cBhvr>
                                    </p:animRot>
                                    <p:animRot by="-1500000">
                                      <p:cBhvr>
                                        <p:cTn id="11" dur="125" fill="hold">
                                          <p:stCondLst>
                                            <p:cond delay="250"/>
                                          </p:stCondLst>
                                        </p:cTn>
                                        <p:tgtEl>
                                          <p:spTgt spid="2"/>
                                        </p:tgtEl>
                                        <p:attrNameLst>
                                          <p:attrName>r</p:attrName>
                                        </p:attrNameLst>
                                      </p:cBhvr>
                                    </p:animRot>
                                    <p:animRot by="1500000">
                                      <p:cBhvr>
                                        <p:cTn id="12"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A_Expressions">
    <p:spTree>
      <p:nvGrpSpPr>
        <p:cNvPr id="1" name=""/>
        <p:cNvGrpSpPr/>
        <p:nvPr/>
      </p:nvGrpSpPr>
      <p:grpSpPr>
        <a:xfrm>
          <a:off x="0" y="0"/>
          <a:ext cx="0" cy="0"/>
          <a:chOff x="0" y="0"/>
          <a:chExt cx="0" cy="0"/>
        </a:xfrm>
      </p:grpSpPr>
      <p:sp>
        <p:nvSpPr>
          <p:cNvPr id="10" name="正方形/長方形 9">
            <a:extLst>
              <a:ext uri="{FF2B5EF4-FFF2-40B4-BE49-F238E27FC236}">
                <a16:creationId xmlns:a16="http://schemas.microsoft.com/office/drawing/2014/main" id="{10FD0C0F-80DC-9E23-689F-E68FB3535577}"/>
              </a:ext>
            </a:extLst>
          </p:cNvPr>
          <p:cNvSpPr/>
          <p:nvPr userDrawn="1"/>
        </p:nvSpPr>
        <p:spPr>
          <a:xfrm>
            <a:off x="0" y="0"/>
            <a:ext cx="12192000" cy="6858000"/>
          </a:xfrm>
          <a:prstGeom prst="rect">
            <a:avLst/>
          </a:prstGeom>
          <a:solidFill>
            <a:srgbClr val="FFFF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四角形: 上の 2 つの角を丸める 11">
            <a:extLst>
              <a:ext uri="{FF2B5EF4-FFF2-40B4-BE49-F238E27FC236}">
                <a16:creationId xmlns:a16="http://schemas.microsoft.com/office/drawing/2014/main" id="{2D0F2DF9-9774-91E0-C21A-C1CC6BAB581C}"/>
              </a:ext>
            </a:extLst>
          </p:cNvPr>
          <p:cNvSpPr/>
          <p:nvPr userDrawn="1"/>
        </p:nvSpPr>
        <p:spPr>
          <a:xfrm>
            <a:off x="342901" y="179737"/>
            <a:ext cx="4622800" cy="2090296"/>
          </a:xfrm>
          <a:prstGeom prst="round2SameRect">
            <a:avLst>
              <a:gd name="adj1" fmla="val 13727"/>
              <a:gd name="adj2" fmla="val 0"/>
            </a:avLst>
          </a:prstGeom>
          <a:solidFill>
            <a:schemeClr val="bg1"/>
          </a:solidFill>
          <a:ln>
            <a:solidFill>
              <a:srgbClr val="F4F0D6"/>
            </a:solidFill>
          </a:ln>
          <a:effectLst>
            <a:outerShdw blurRad="76200" dist="38100" dir="13500000" algn="br"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sp>
        <p:nvSpPr>
          <p:cNvPr id="13" name="四角形: 上の 2 つの角を丸める 12">
            <a:extLst>
              <a:ext uri="{FF2B5EF4-FFF2-40B4-BE49-F238E27FC236}">
                <a16:creationId xmlns:a16="http://schemas.microsoft.com/office/drawing/2014/main" id="{FC7F6A27-B1F6-1491-5DCD-80F85F6A8B2E}"/>
              </a:ext>
            </a:extLst>
          </p:cNvPr>
          <p:cNvSpPr/>
          <p:nvPr userDrawn="1"/>
        </p:nvSpPr>
        <p:spPr>
          <a:xfrm>
            <a:off x="156000" y="681037"/>
            <a:ext cx="11880000" cy="6176963"/>
          </a:xfrm>
          <a:prstGeom prst="round2SameRect">
            <a:avLst>
              <a:gd name="adj1" fmla="val 9073"/>
              <a:gd name="adj2" fmla="val 0"/>
            </a:avLst>
          </a:prstGeom>
          <a:solidFill>
            <a:schemeClr val="bg1"/>
          </a:solidFill>
          <a:ln>
            <a:solidFill>
              <a:srgbClr val="F4F0D6"/>
            </a:solidFill>
          </a:ln>
          <a:effectLst>
            <a:outerShdw blurRad="88900" dist="38100" dir="13500000" algn="br"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grpSp>
        <p:nvGrpSpPr>
          <p:cNvPr id="7" name="グループ化 6">
            <a:extLst>
              <a:ext uri="{FF2B5EF4-FFF2-40B4-BE49-F238E27FC236}">
                <a16:creationId xmlns:a16="http://schemas.microsoft.com/office/drawing/2014/main" id="{2260ACA3-3836-EF7C-9039-8D207DFBBB40}"/>
              </a:ext>
            </a:extLst>
          </p:cNvPr>
          <p:cNvGrpSpPr/>
          <p:nvPr userDrawn="1"/>
        </p:nvGrpSpPr>
        <p:grpSpPr>
          <a:xfrm flipV="1">
            <a:off x="0" y="6309361"/>
            <a:ext cx="12192000" cy="548639"/>
            <a:chOff x="0" y="0"/>
            <a:chExt cx="12192000" cy="548639"/>
          </a:xfrm>
        </p:grpSpPr>
        <p:pic>
          <p:nvPicPr>
            <p:cNvPr id="8" name="図 7">
              <a:extLst>
                <a:ext uri="{FF2B5EF4-FFF2-40B4-BE49-F238E27FC236}">
                  <a16:creationId xmlns:a16="http://schemas.microsoft.com/office/drawing/2014/main" id="{6BE4DAC6-470D-0B55-EE31-D7EA888B93BB}"/>
                </a:ext>
              </a:extLst>
            </p:cNvPr>
            <p:cNvPicPr>
              <a:picLocks noChangeAspect="1"/>
            </p:cNvPicPr>
            <p:nvPr userDrawn="1"/>
          </p:nvPicPr>
          <p:blipFill>
            <a:blip r:embed="rId2"/>
            <a:srcRect l="20363"/>
            <a:stretch/>
          </p:blipFill>
          <p:spPr>
            <a:xfrm flipH="1">
              <a:off x="0" y="0"/>
              <a:ext cx="9709354" cy="548639"/>
            </a:xfrm>
            <a:prstGeom prst="rect">
              <a:avLst/>
            </a:prstGeom>
          </p:spPr>
        </p:pic>
        <p:pic>
          <p:nvPicPr>
            <p:cNvPr id="9" name="図 8">
              <a:extLst>
                <a:ext uri="{FF2B5EF4-FFF2-40B4-BE49-F238E27FC236}">
                  <a16:creationId xmlns:a16="http://schemas.microsoft.com/office/drawing/2014/main" id="{FEBEEFE2-5BB7-A6DB-8ED8-4A30102E248C}"/>
                </a:ext>
              </a:extLst>
            </p:cNvPr>
            <p:cNvPicPr>
              <a:picLocks noChangeAspect="1"/>
            </p:cNvPicPr>
            <p:nvPr userDrawn="1"/>
          </p:nvPicPr>
          <p:blipFill>
            <a:blip r:embed="rId2"/>
            <a:srcRect l="14766"/>
            <a:stretch/>
          </p:blipFill>
          <p:spPr>
            <a:xfrm>
              <a:off x="1800225" y="0"/>
              <a:ext cx="10391775" cy="548639"/>
            </a:xfrm>
            <a:prstGeom prst="rect">
              <a:avLst/>
            </a:prstGeom>
          </p:spPr>
        </p:pic>
      </p:grpSp>
      <p:sp>
        <p:nvSpPr>
          <p:cNvPr id="3" name="テキスト プレースホルダー 2">
            <a:extLst>
              <a:ext uri="{FF2B5EF4-FFF2-40B4-BE49-F238E27FC236}">
                <a16:creationId xmlns:a16="http://schemas.microsoft.com/office/drawing/2014/main" id="{C807F173-649A-A6D7-1604-F29991557C19}"/>
              </a:ext>
            </a:extLst>
          </p:cNvPr>
          <p:cNvSpPr>
            <a:spLocks noGrp="1"/>
          </p:cNvSpPr>
          <p:nvPr>
            <p:ph type="body" sz="half" idx="1" hasCustomPrompt="1"/>
          </p:nvPr>
        </p:nvSpPr>
        <p:spPr>
          <a:xfrm>
            <a:off x="1043300" y="1949401"/>
            <a:ext cx="10805800" cy="2266999"/>
          </a:xfrm>
          <a:noFill/>
        </p:spPr>
        <p:txBody>
          <a:bodyPr anchor="ctr">
            <a:normAutofit/>
          </a:bodyPr>
          <a:lstStyle>
            <a:lvl1pPr marL="1143000" indent="-1143000" algn="l">
              <a:lnSpc>
                <a:spcPct val="80000"/>
              </a:lnSpc>
              <a:buClr>
                <a:schemeClr val="bg1">
                  <a:lumMod val="65000"/>
                </a:schemeClr>
              </a:buClr>
              <a:buFont typeface="Wingdings" panose="05000000000000000000" pitchFamily="2" charset="2"/>
              <a:buChar char="l"/>
              <a:defRPr sz="6600" b="0">
                <a:solidFill>
                  <a:schemeClr val="tx1"/>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r>
              <a:rPr kumimoji="1" lang="en-US" altLang="ja-JP" dirty="0"/>
              <a:t>Expressions</a:t>
            </a:r>
            <a:endParaRPr kumimoji="1" lang="ja-JP" altLang="en-US" dirty="0"/>
          </a:p>
        </p:txBody>
      </p:sp>
      <p:sp>
        <p:nvSpPr>
          <p:cNvPr id="4" name="テキスト プレースホルダー 3">
            <a:extLst>
              <a:ext uri="{FF2B5EF4-FFF2-40B4-BE49-F238E27FC236}">
                <a16:creationId xmlns:a16="http://schemas.microsoft.com/office/drawing/2014/main" id="{DC2EFA35-1001-9831-F590-13D2C8F59A0A}"/>
              </a:ext>
            </a:extLst>
          </p:cNvPr>
          <p:cNvSpPr>
            <a:spLocks noGrp="1"/>
          </p:cNvSpPr>
          <p:nvPr>
            <p:ph type="body" sz="half" idx="2" hasCustomPrompt="1"/>
          </p:nvPr>
        </p:nvSpPr>
        <p:spPr>
          <a:xfrm>
            <a:off x="2139746" y="4216402"/>
            <a:ext cx="9709354" cy="2092822"/>
          </a:xfrm>
          <a:solidFill>
            <a:schemeClr val="bg1"/>
          </a:solidFill>
        </p:spPr>
        <p:txBody>
          <a:bodyPr>
            <a:normAutofit/>
          </a:bodyPr>
          <a:lstStyle>
            <a:lvl1pPr marL="0" indent="0" algn="l">
              <a:buNone/>
              <a:defRPr sz="4800" b="0">
                <a:solidFill>
                  <a:schemeClr val="tx1"/>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kumimoji="1" lang="ja-JP" altLang="en-US" dirty="0"/>
              <a:t>（私はこの考えを支持します。）</a:t>
            </a:r>
          </a:p>
        </p:txBody>
      </p:sp>
      <p:pic>
        <p:nvPicPr>
          <p:cNvPr id="6" name="図 5">
            <a:extLst>
              <a:ext uri="{FF2B5EF4-FFF2-40B4-BE49-F238E27FC236}">
                <a16:creationId xmlns:a16="http://schemas.microsoft.com/office/drawing/2014/main" id="{916EA659-73D6-8112-FC07-6D553B644AD7}"/>
              </a:ext>
            </a:extLst>
          </p:cNvPr>
          <p:cNvPicPr>
            <a:picLocks noChangeAspect="1"/>
          </p:cNvPicPr>
          <p:nvPr userDrawn="1"/>
        </p:nvPicPr>
        <p:blipFill>
          <a:blip r:embed="rId3"/>
          <a:stretch>
            <a:fillRect/>
          </a:stretch>
        </p:blipFill>
        <p:spPr>
          <a:xfrm>
            <a:off x="353700" y="4386736"/>
            <a:ext cx="1711018" cy="2304000"/>
          </a:xfrm>
          <a:prstGeom prst="rect">
            <a:avLst/>
          </a:prstGeom>
        </p:spPr>
      </p:pic>
      <p:sp>
        <p:nvSpPr>
          <p:cNvPr id="14" name="正方形/長方形 13">
            <a:extLst>
              <a:ext uri="{FF2B5EF4-FFF2-40B4-BE49-F238E27FC236}">
                <a16:creationId xmlns:a16="http://schemas.microsoft.com/office/drawing/2014/main" id="{13897FC8-4310-8F33-7E28-465D9FB8EA95}"/>
              </a:ext>
            </a:extLst>
          </p:cNvPr>
          <p:cNvSpPr/>
          <p:nvPr userDrawn="1"/>
        </p:nvSpPr>
        <p:spPr>
          <a:xfrm>
            <a:off x="342901" y="548776"/>
            <a:ext cx="4622400" cy="45318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pic>
        <p:nvPicPr>
          <p:cNvPr id="5" name="図 4">
            <a:extLst>
              <a:ext uri="{FF2B5EF4-FFF2-40B4-BE49-F238E27FC236}">
                <a16:creationId xmlns:a16="http://schemas.microsoft.com/office/drawing/2014/main" id="{B0143AA8-C3A1-F090-B470-14545CAE7CA9}"/>
              </a:ext>
            </a:extLst>
          </p:cNvPr>
          <p:cNvPicPr>
            <a:picLocks noChangeAspect="1"/>
          </p:cNvPicPr>
          <p:nvPr userDrawn="1"/>
        </p:nvPicPr>
        <p:blipFill>
          <a:blip r:embed="rId4"/>
          <a:srcRect t="-2192" b="12464"/>
          <a:stretch/>
        </p:blipFill>
        <p:spPr>
          <a:xfrm>
            <a:off x="443707" y="205000"/>
            <a:ext cx="4421188" cy="707129"/>
          </a:xfrm>
          <a:prstGeom prst="roundRect">
            <a:avLst>
              <a:gd name="adj" fmla="val 50000"/>
            </a:avLst>
          </a:prstGeom>
        </p:spPr>
      </p:pic>
      <p:sp>
        <p:nvSpPr>
          <p:cNvPr id="2" name="タイトル 1">
            <a:extLst>
              <a:ext uri="{FF2B5EF4-FFF2-40B4-BE49-F238E27FC236}">
                <a16:creationId xmlns:a16="http://schemas.microsoft.com/office/drawing/2014/main" id="{65BE8C89-4D57-2B21-3A2F-244A43F0BEA0}"/>
              </a:ext>
            </a:extLst>
          </p:cNvPr>
          <p:cNvSpPr>
            <a:spLocks noGrp="1"/>
          </p:cNvSpPr>
          <p:nvPr>
            <p:ph type="title" hasCustomPrompt="1"/>
          </p:nvPr>
        </p:nvSpPr>
        <p:spPr>
          <a:xfrm>
            <a:off x="443706" y="1002095"/>
            <a:ext cx="7047705" cy="936000"/>
          </a:xfrm>
          <a:solidFill>
            <a:schemeClr val="bg1"/>
          </a:solidFill>
        </p:spPr>
        <p:txBody>
          <a:bodyPr anchor="t">
            <a:noAutofit/>
          </a:bodyPr>
          <a:lstStyle>
            <a:lvl1pPr marL="0" indent="0" algn="l">
              <a:buFont typeface="Arial" panose="020B0604020202020204" pitchFamily="34" charset="0"/>
              <a:buNone/>
              <a:defRPr sz="6600" b="0">
                <a:ln>
                  <a:solidFill>
                    <a:schemeClr val="tx1"/>
                  </a:solidFill>
                </a:ln>
                <a:solidFill>
                  <a:schemeClr val="tx1"/>
                </a:solidFill>
                <a:latin typeface="+mn-lt"/>
                <a:cs typeface="Arial" panose="020B0604020202020204" pitchFamily="34" charset="0"/>
              </a:defRPr>
            </a:lvl1pPr>
          </a:lstStyle>
          <a:p>
            <a:r>
              <a:rPr kumimoji="1" lang="ja-JP" altLang="en-US" dirty="0"/>
              <a:t>賛成する・反対する</a:t>
            </a:r>
          </a:p>
        </p:txBody>
      </p:sp>
    </p:spTree>
    <p:extLst>
      <p:ext uri="{BB962C8B-B14F-4D97-AF65-F5344CB8AC3E}">
        <p14:creationId xmlns:p14="http://schemas.microsoft.com/office/powerpoint/2010/main" val="2923346278"/>
      </p:ext>
    </p:extLst>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animBg="1">
        <p:tmplLst>
          <p:tmpl>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A_扉">
    <p:spTree>
      <p:nvGrpSpPr>
        <p:cNvPr id="1" name=""/>
        <p:cNvGrpSpPr/>
        <p:nvPr/>
      </p:nvGrpSpPr>
      <p:grpSpPr>
        <a:xfrm>
          <a:off x="0" y="0"/>
          <a:ext cx="0" cy="0"/>
          <a:chOff x="0" y="0"/>
          <a:chExt cx="0" cy="0"/>
        </a:xfrm>
      </p:grpSpPr>
      <p:sp>
        <p:nvSpPr>
          <p:cNvPr id="28" name="テキスト プレースホルダー 27">
            <a:extLst>
              <a:ext uri="{FF2B5EF4-FFF2-40B4-BE49-F238E27FC236}">
                <a16:creationId xmlns:a16="http://schemas.microsoft.com/office/drawing/2014/main" id="{1E8EA53D-E618-BCBF-5881-769BD8ABC636}"/>
              </a:ext>
            </a:extLst>
          </p:cNvPr>
          <p:cNvSpPr>
            <a:spLocks noGrp="1"/>
          </p:cNvSpPr>
          <p:nvPr>
            <p:ph type="body" sz="quarter" idx="10" hasCustomPrompt="1"/>
          </p:nvPr>
        </p:nvSpPr>
        <p:spPr>
          <a:xfrm>
            <a:off x="696000" y="1248374"/>
            <a:ext cx="10800000" cy="2466376"/>
          </a:xfrm>
        </p:spPr>
        <p:txBody>
          <a:bodyPr anchor="t">
            <a:normAutofit/>
          </a:bodyPr>
          <a:lstStyle>
            <a:lvl1pPr algn="ctr">
              <a:defRPr sz="8000">
                <a:ln>
                  <a:solidFill>
                    <a:schemeClr val="tx1"/>
                  </a:solidFill>
                </a:ln>
                <a:latin typeface="+mj-ea"/>
                <a:ea typeface="+mj-ea"/>
              </a:defRPr>
            </a:lvl1pPr>
            <a:lvl2pPr>
              <a:defRPr>
                <a:latin typeface="+mj-ea"/>
                <a:ea typeface="+mj-ea"/>
              </a:defRPr>
            </a:lvl2pPr>
            <a:lvl3pPr>
              <a:defRPr>
                <a:latin typeface="+mj-ea"/>
                <a:ea typeface="+mj-ea"/>
              </a:defRPr>
            </a:lvl3pPr>
            <a:lvl4pPr>
              <a:defRPr>
                <a:latin typeface="+mj-ea"/>
                <a:ea typeface="+mj-ea"/>
              </a:defRPr>
            </a:lvl4pPr>
            <a:lvl5pPr>
              <a:defRPr>
                <a:latin typeface="+mj-ea"/>
                <a:ea typeface="+mj-ea"/>
              </a:defRPr>
            </a:lvl5pPr>
          </a:lstStyle>
          <a:p>
            <a:pPr lvl="0"/>
            <a:r>
              <a:rPr kumimoji="1" lang="ja-JP" altLang="en-US" dirty="0"/>
              <a:t>テーマ</a:t>
            </a:r>
          </a:p>
        </p:txBody>
      </p:sp>
      <p:sp>
        <p:nvSpPr>
          <p:cNvPr id="29" name="図プレースホルダー 14">
            <a:extLst>
              <a:ext uri="{FF2B5EF4-FFF2-40B4-BE49-F238E27FC236}">
                <a16:creationId xmlns:a16="http://schemas.microsoft.com/office/drawing/2014/main" id="{8E28E668-E5FC-5646-9139-BAAAD3140D7C}"/>
              </a:ext>
            </a:extLst>
          </p:cNvPr>
          <p:cNvSpPr>
            <a:spLocks noGrp="1"/>
          </p:cNvSpPr>
          <p:nvPr>
            <p:ph type="pic" sz="quarter" idx="16"/>
          </p:nvPr>
        </p:nvSpPr>
        <p:spPr>
          <a:xfrm>
            <a:off x="2696010" y="3762374"/>
            <a:ext cx="6799980" cy="3095625"/>
          </a:xfrm>
          <a:prstGeom prst="roundRect">
            <a:avLst/>
          </a:prstGeom>
        </p:spPr>
        <p:txBody>
          <a:bodyPr anchor="ctr"/>
          <a:lstStyle>
            <a:lvl1pPr algn="ctr">
              <a:defRPr/>
            </a:lvl1pPr>
          </a:lstStyle>
          <a:p>
            <a:endParaRPr kumimoji="1" lang="ja-JP" altLang="en-US" dirty="0"/>
          </a:p>
        </p:txBody>
      </p:sp>
      <p:grpSp>
        <p:nvGrpSpPr>
          <p:cNvPr id="24" name="グループ化 23">
            <a:extLst>
              <a:ext uri="{FF2B5EF4-FFF2-40B4-BE49-F238E27FC236}">
                <a16:creationId xmlns:a16="http://schemas.microsoft.com/office/drawing/2014/main" id="{D2440B43-EBB2-CB07-254B-C9D02CA2CE43}"/>
              </a:ext>
            </a:extLst>
          </p:cNvPr>
          <p:cNvGrpSpPr/>
          <p:nvPr userDrawn="1"/>
        </p:nvGrpSpPr>
        <p:grpSpPr>
          <a:xfrm>
            <a:off x="2678213" y="95249"/>
            <a:ext cx="6835575" cy="1057875"/>
            <a:chOff x="1956000" y="872377"/>
            <a:chExt cx="8280000" cy="1296000"/>
          </a:xfrm>
        </p:grpSpPr>
        <p:sp>
          <p:nvSpPr>
            <p:cNvPr id="5" name="四角形: 角を丸くする 4">
              <a:extLst>
                <a:ext uri="{FF2B5EF4-FFF2-40B4-BE49-F238E27FC236}">
                  <a16:creationId xmlns:a16="http://schemas.microsoft.com/office/drawing/2014/main" id="{DA1BA4A3-1698-D3C1-E87E-CC0161492E0F}"/>
                </a:ext>
              </a:extLst>
            </p:cNvPr>
            <p:cNvSpPr/>
            <p:nvPr userDrawn="1"/>
          </p:nvSpPr>
          <p:spPr>
            <a:xfrm>
              <a:off x="1956000" y="1106377"/>
              <a:ext cx="8280000" cy="828000"/>
            </a:xfrm>
            <a:prstGeom prst="roundRect">
              <a:avLst>
                <a:gd name="adj" fmla="val 50000"/>
              </a:avLst>
            </a:prstGeom>
            <a:solidFill>
              <a:srgbClr val="47558F"/>
            </a:solidFill>
            <a:ln>
              <a:solidFill>
                <a:srgbClr val="47558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四角形: 角を丸くする 1">
              <a:extLst>
                <a:ext uri="{FF2B5EF4-FFF2-40B4-BE49-F238E27FC236}">
                  <a16:creationId xmlns:a16="http://schemas.microsoft.com/office/drawing/2014/main" id="{0D803810-3990-0918-1627-DB9700A3FD91}"/>
                </a:ext>
              </a:extLst>
            </p:cNvPr>
            <p:cNvSpPr/>
            <p:nvPr userDrawn="1"/>
          </p:nvSpPr>
          <p:spPr>
            <a:xfrm>
              <a:off x="2482646" y="872377"/>
              <a:ext cx="7226709" cy="1296000"/>
            </a:xfrm>
            <a:prstGeom prst="roundRect">
              <a:avLst/>
            </a:prstGeom>
            <a:solidFill>
              <a:srgbClr val="47558F"/>
            </a:solidFill>
            <a:ln>
              <a:solidFill>
                <a:srgbClr val="47558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四角形: 角を丸くする 17">
              <a:extLst>
                <a:ext uri="{FF2B5EF4-FFF2-40B4-BE49-F238E27FC236}">
                  <a16:creationId xmlns:a16="http://schemas.microsoft.com/office/drawing/2014/main" id="{1A516884-527A-7CB8-FDB8-7A9BD74E5DB0}"/>
                </a:ext>
              </a:extLst>
            </p:cNvPr>
            <p:cNvSpPr/>
            <p:nvPr userDrawn="1"/>
          </p:nvSpPr>
          <p:spPr>
            <a:xfrm>
              <a:off x="2622000" y="962377"/>
              <a:ext cx="6948000" cy="1116000"/>
            </a:xfrm>
            <a:prstGeom prst="roundRect">
              <a:avLst/>
            </a:prstGeom>
            <a:solidFill>
              <a:srgbClr val="47558F"/>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楕円 8">
              <a:extLst>
                <a:ext uri="{FF2B5EF4-FFF2-40B4-BE49-F238E27FC236}">
                  <a16:creationId xmlns:a16="http://schemas.microsoft.com/office/drawing/2014/main" id="{0AB4BD51-6AF3-5101-9A91-90E2D2740A7B}"/>
                </a:ext>
              </a:extLst>
            </p:cNvPr>
            <p:cNvSpPr/>
            <p:nvPr userDrawn="1"/>
          </p:nvSpPr>
          <p:spPr>
            <a:xfrm>
              <a:off x="9774450" y="1394377"/>
              <a:ext cx="252000" cy="252000"/>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6522244A-6128-5436-EFBB-2B5F0B5EB630}"/>
                </a:ext>
              </a:extLst>
            </p:cNvPr>
            <p:cNvPicPr>
              <a:picLocks noChangeAspect="1"/>
            </p:cNvPicPr>
            <p:nvPr userDrawn="1"/>
          </p:nvPicPr>
          <p:blipFill>
            <a:blip r:embed="rId2"/>
            <a:stretch>
              <a:fillRect/>
            </a:stretch>
          </p:blipFill>
          <p:spPr>
            <a:xfrm>
              <a:off x="2701633" y="1110819"/>
              <a:ext cx="6766550" cy="913401"/>
            </a:xfrm>
            <a:prstGeom prst="rect">
              <a:avLst/>
            </a:prstGeom>
          </p:spPr>
        </p:pic>
        <p:sp>
          <p:nvSpPr>
            <p:cNvPr id="8" name="楕円 7">
              <a:extLst>
                <a:ext uri="{FF2B5EF4-FFF2-40B4-BE49-F238E27FC236}">
                  <a16:creationId xmlns:a16="http://schemas.microsoft.com/office/drawing/2014/main" id="{AF256CFE-4F4B-FC31-E611-51CE402156BA}"/>
                </a:ext>
              </a:extLst>
            </p:cNvPr>
            <p:cNvSpPr/>
            <p:nvPr userDrawn="1"/>
          </p:nvSpPr>
          <p:spPr>
            <a:xfrm>
              <a:off x="2156025" y="1394377"/>
              <a:ext cx="252000" cy="252000"/>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684201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A_Expressions_扉">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BE070000-0AA6-F90E-1B36-6BFEB42F968E}"/>
              </a:ext>
            </a:extLst>
          </p:cNvPr>
          <p:cNvPicPr>
            <a:picLocks noChangeAspect="1"/>
          </p:cNvPicPr>
          <p:nvPr userDrawn="1"/>
        </p:nvPicPr>
        <p:blipFill>
          <a:blip r:embed="rId2"/>
          <a:stretch>
            <a:fillRect/>
          </a:stretch>
        </p:blipFill>
        <p:spPr>
          <a:xfrm>
            <a:off x="1072461" y="1237423"/>
            <a:ext cx="10047079" cy="1487553"/>
          </a:xfrm>
          <a:prstGeom prst="rect">
            <a:avLst/>
          </a:prstGeom>
        </p:spPr>
      </p:pic>
      <p:pic>
        <p:nvPicPr>
          <p:cNvPr id="6" name="図 5">
            <a:extLst>
              <a:ext uri="{FF2B5EF4-FFF2-40B4-BE49-F238E27FC236}">
                <a16:creationId xmlns:a16="http://schemas.microsoft.com/office/drawing/2014/main" id="{4025D2F3-8E54-4FCD-8B49-D33FD80E5A8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477001" y="2115748"/>
            <a:ext cx="3659732" cy="4546171"/>
          </a:xfrm>
          <a:prstGeom prst="rect">
            <a:avLst/>
          </a:prstGeom>
        </p:spPr>
      </p:pic>
    </p:spTree>
    <p:extLst>
      <p:ext uri="{BB962C8B-B14F-4D97-AF65-F5344CB8AC3E}">
        <p14:creationId xmlns:p14="http://schemas.microsoft.com/office/powerpoint/2010/main" val="3057065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A_扉2">
    <p:spTree>
      <p:nvGrpSpPr>
        <p:cNvPr id="1" name=""/>
        <p:cNvGrpSpPr/>
        <p:nvPr/>
      </p:nvGrpSpPr>
      <p:grpSpPr>
        <a:xfrm>
          <a:off x="0" y="0"/>
          <a:ext cx="0" cy="0"/>
          <a:chOff x="0" y="0"/>
          <a:chExt cx="0" cy="0"/>
        </a:xfrm>
      </p:grpSpPr>
      <p:sp>
        <p:nvSpPr>
          <p:cNvPr id="3" name="テキスト プレースホルダー 14">
            <a:extLst>
              <a:ext uri="{FF2B5EF4-FFF2-40B4-BE49-F238E27FC236}">
                <a16:creationId xmlns:a16="http://schemas.microsoft.com/office/drawing/2014/main" id="{45040167-AD51-1387-216D-C01BCEE5A984}"/>
              </a:ext>
            </a:extLst>
          </p:cNvPr>
          <p:cNvSpPr>
            <a:spLocks noGrp="1"/>
          </p:cNvSpPr>
          <p:nvPr>
            <p:ph type="body" sz="quarter" idx="15" hasCustomPrompt="1"/>
          </p:nvPr>
        </p:nvSpPr>
        <p:spPr>
          <a:xfrm>
            <a:off x="336000" y="564600"/>
            <a:ext cx="11520000" cy="5760000"/>
          </a:xfrm>
        </p:spPr>
        <p:txBody>
          <a:bodyPr anchor="t">
            <a:noAutofit/>
          </a:bodyPr>
          <a:lstStyle>
            <a:lvl1pPr marL="571500" indent="-571500">
              <a:lnSpc>
                <a:spcPct val="90000"/>
              </a:lnSpc>
              <a:buClr>
                <a:srgbClr val="AACD06"/>
              </a:buClr>
              <a:buFont typeface="Wingdings" panose="05000000000000000000" pitchFamily="2" charset="2"/>
              <a:buChar char="l"/>
              <a:defRPr sz="4000" b="0" spc="-100" baseline="0">
                <a:solidFill>
                  <a:schemeClr val="tx1"/>
                </a:solidFill>
              </a:defRPr>
            </a:lvl1pPr>
          </a:lstStyle>
          <a:p>
            <a:pPr lvl="0"/>
            <a:r>
              <a:rPr kumimoji="1" lang="ja-JP" altLang="en-US" dirty="0"/>
              <a:t>ＭＳ Ｐゴシック　</a:t>
            </a:r>
            <a:r>
              <a:rPr kumimoji="1" lang="en-US" altLang="ja-JP" dirty="0"/>
              <a:t>40</a:t>
            </a:r>
            <a:endParaRPr kumimoji="1" lang="ja-JP" altLang="en-US" dirty="0"/>
          </a:p>
        </p:txBody>
      </p:sp>
    </p:spTree>
    <p:extLst>
      <p:ext uri="{BB962C8B-B14F-4D97-AF65-F5344CB8AC3E}">
        <p14:creationId xmlns:p14="http://schemas.microsoft.com/office/powerpoint/2010/main" val="1793508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12.png"/><Relationship Id="rId5" Type="http://schemas.openxmlformats.org/officeDocument/2006/relationships/slideLayout" Target="../slideLayouts/slideLayout13.xml"/><Relationship Id="rId10" Type="http://schemas.openxmlformats.org/officeDocument/2006/relationships/image" Target="../media/image6.png"/><Relationship Id="rId4" Type="http://schemas.openxmlformats.org/officeDocument/2006/relationships/slideLayout" Target="../slideLayouts/slideLayout12.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18.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18.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theme" Target="../theme/theme6.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2C1EFA3-49A4-66EF-5998-BF42D19038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D0E2BE46-18FA-9B30-35D1-CBD55280C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821A5244-D7D5-9A22-4FE9-53DDABF24B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3EA4A6-4A67-4C4E-8589-396079A41268}" type="datetimeFigureOut">
              <a:rPr kumimoji="1" lang="ja-JP" altLang="en-US" smtClean="0"/>
              <a:t>2025/5/21</a:t>
            </a:fld>
            <a:endParaRPr kumimoji="1" lang="ja-JP" altLang="en-US"/>
          </a:p>
        </p:txBody>
      </p:sp>
      <p:sp>
        <p:nvSpPr>
          <p:cNvPr id="5" name="フッター プレースホルダー 4">
            <a:extLst>
              <a:ext uri="{FF2B5EF4-FFF2-40B4-BE49-F238E27FC236}">
                <a16:creationId xmlns:a16="http://schemas.microsoft.com/office/drawing/2014/main" id="{FC68872B-1E7D-1BB9-4AB3-06DFB6EDA2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35D3283-66E1-A09B-F9FE-2531924B62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49043D-2A13-4DBC-86D7-B08A6D638689}" type="slidenum">
              <a:rPr kumimoji="1" lang="ja-JP" altLang="en-US" smtClean="0"/>
              <a:t>‹#›</a:t>
            </a:fld>
            <a:endParaRPr kumimoji="1" lang="ja-JP" altLang="en-US"/>
          </a:p>
        </p:txBody>
      </p:sp>
    </p:spTree>
    <p:extLst>
      <p:ext uri="{BB962C8B-B14F-4D97-AF65-F5344CB8AC3E}">
        <p14:creationId xmlns:p14="http://schemas.microsoft.com/office/powerpoint/2010/main" val="278496399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76" r:id="rId3"/>
    <p:sldLayoutId id="2147483811" r:id="rId4"/>
    <p:sldLayoutId id="2147483812" r:id="rId5"/>
    <p:sldLayoutId id="2147483729"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Tx/>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2C1EFA3-49A4-66EF-5998-BF42D19038C8}"/>
              </a:ext>
            </a:extLst>
          </p:cNvPr>
          <p:cNvSpPr>
            <a:spLocks noGrp="1"/>
          </p:cNvSpPr>
          <p:nvPr>
            <p:ph type="title"/>
          </p:nvPr>
        </p:nvSpPr>
        <p:spPr>
          <a:xfrm>
            <a:off x="779206" y="648000"/>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D0E2BE46-18FA-9B30-35D1-CBD55280CE96}"/>
              </a:ext>
            </a:extLst>
          </p:cNvPr>
          <p:cNvSpPr>
            <a:spLocks noGrp="1"/>
          </p:cNvSpPr>
          <p:nvPr>
            <p:ph type="body" idx="1"/>
          </p:nvPr>
        </p:nvSpPr>
        <p:spPr>
          <a:xfrm>
            <a:off x="779206" y="2005806"/>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grpSp>
        <p:nvGrpSpPr>
          <p:cNvPr id="30" name="グループ化 29">
            <a:extLst>
              <a:ext uri="{FF2B5EF4-FFF2-40B4-BE49-F238E27FC236}">
                <a16:creationId xmlns:a16="http://schemas.microsoft.com/office/drawing/2014/main" id="{5A71B5AB-3F64-7401-96D2-B5BFD21AD66C}"/>
              </a:ext>
            </a:extLst>
          </p:cNvPr>
          <p:cNvGrpSpPr/>
          <p:nvPr userDrawn="1"/>
        </p:nvGrpSpPr>
        <p:grpSpPr>
          <a:xfrm>
            <a:off x="0" y="0"/>
            <a:ext cx="12192000" cy="648000"/>
            <a:chOff x="0" y="0"/>
            <a:chExt cx="12192000" cy="548639"/>
          </a:xfrm>
        </p:grpSpPr>
        <p:pic>
          <p:nvPicPr>
            <p:cNvPr id="31" name="図 30">
              <a:extLst>
                <a:ext uri="{FF2B5EF4-FFF2-40B4-BE49-F238E27FC236}">
                  <a16:creationId xmlns:a16="http://schemas.microsoft.com/office/drawing/2014/main" id="{D3F92B92-4E2E-62EC-12A0-BAAFC0916BA5}"/>
                </a:ext>
              </a:extLst>
            </p:cNvPr>
            <p:cNvPicPr>
              <a:picLocks noChangeAspect="1"/>
            </p:cNvPicPr>
            <p:nvPr userDrawn="1"/>
          </p:nvPicPr>
          <p:blipFill>
            <a:blip r:embed="rId4"/>
            <a:srcRect l="20363"/>
            <a:stretch/>
          </p:blipFill>
          <p:spPr>
            <a:xfrm flipH="1">
              <a:off x="0" y="0"/>
              <a:ext cx="9709354" cy="548639"/>
            </a:xfrm>
            <a:prstGeom prst="rect">
              <a:avLst/>
            </a:prstGeom>
          </p:spPr>
        </p:pic>
        <p:pic>
          <p:nvPicPr>
            <p:cNvPr id="32" name="図 31">
              <a:extLst>
                <a:ext uri="{FF2B5EF4-FFF2-40B4-BE49-F238E27FC236}">
                  <a16:creationId xmlns:a16="http://schemas.microsoft.com/office/drawing/2014/main" id="{7730DD9B-2D6B-4E26-4DFB-491E6CF14C5E}"/>
                </a:ext>
              </a:extLst>
            </p:cNvPr>
            <p:cNvPicPr>
              <a:picLocks noChangeAspect="1"/>
            </p:cNvPicPr>
            <p:nvPr userDrawn="1"/>
          </p:nvPicPr>
          <p:blipFill>
            <a:blip r:embed="rId4"/>
            <a:srcRect l="14766"/>
            <a:stretch/>
          </p:blipFill>
          <p:spPr>
            <a:xfrm>
              <a:off x="1800225" y="0"/>
              <a:ext cx="10391775" cy="548639"/>
            </a:xfrm>
            <a:prstGeom prst="rect">
              <a:avLst/>
            </a:prstGeom>
          </p:spPr>
        </p:pic>
      </p:grpSp>
    </p:spTree>
    <p:extLst>
      <p:ext uri="{BB962C8B-B14F-4D97-AF65-F5344CB8AC3E}">
        <p14:creationId xmlns:p14="http://schemas.microsoft.com/office/powerpoint/2010/main" val="3398939319"/>
      </p:ext>
    </p:extLst>
  </p:cSld>
  <p:clrMap bg1="lt1" tx1="dk1" bg2="lt2" tx2="dk2" accent1="accent1" accent2="accent2" accent3="accent3" accent4="accent4" accent5="accent5" accent6="accent6" hlink="hlink" folHlink="folHlink"/>
  <p:sldLayoutIdLst>
    <p:sldLayoutId id="2147483681" r:id="rId1"/>
    <p:sldLayoutId id="2147483793"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Tx/>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4464A44F-BBA0-2579-BF4A-51CD6C9024B3}"/>
              </a:ext>
            </a:extLst>
          </p:cNvPr>
          <p:cNvPicPr>
            <a:picLocks noChangeAspect="1"/>
          </p:cNvPicPr>
          <p:nvPr userDrawn="1"/>
        </p:nvPicPr>
        <p:blipFill>
          <a:blip r:embed="rId10"/>
          <a:stretch>
            <a:fillRect/>
          </a:stretch>
        </p:blipFill>
        <p:spPr>
          <a:xfrm flipH="1" flipV="1">
            <a:off x="0" y="6309360"/>
            <a:ext cx="12192000" cy="548640"/>
          </a:xfrm>
          <a:prstGeom prst="rect">
            <a:avLst/>
          </a:prstGeom>
        </p:spPr>
      </p:pic>
      <p:sp>
        <p:nvSpPr>
          <p:cNvPr id="2" name="タイトル プレースホルダー 1">
            <a:extLst>
              <a:ext uri="{FF2B5EF4-FFF2-40B4-BE49-F238E27FC236}">
                <a16:creationId xmlns:a16="http://schemas.microsoft.com/office/drawing/2014/main" id="{78698C03-28F6-9355-0C29-2DDA7689CB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94A544B-7F81-6EC6-1CEC-90C8813AD7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スライド番号プレースホルダー 5">
            <a:extLst>
              <a:ext uri="{FF2B5EF4-FFF2-40B4-BE49-F238E27FC236}">
                <a16:creationId xmlns:a16="http://schemas.microsoft.com/office/drawing/2014/main" id="{F8A9B61F-825B-FFE7-EB42-234330D322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E5C377-EAAD-4735-B1CA-8B2648CF3975}" type="slidenum">
              <a:rPr kumimoji="1" lang="ja-JP" altLang="en-US" smtClean="0"/>
              <a:t>‹#›</a:t>
            </a:fld>
            <a:endParaRPr kumimoji="1" lang="ja-JP" altLang="en-US"/>
          </a:p>
        </p:txBody>
      </p:sp>
      <p:pic>
        <p:nvPicPr>
          <p:cNvPr id="22" name="図 21">
            <a:extLst>
              <a:ext uri="{FF2B5EF4-FFF2-40B4-BE49-F238E27FC236}">
                <a16:creationId xmlns:a16="http://schemas.microsoft.com/office/drawing/2014/main" id="{13D12989-73EE-513A-A383-B0FA2CEADFBB}"/>
              </a:ext>
            </a:extLst>
          </p:cNvPr>
          <p:cNvPicPr>
            <a:picLocks noChangeAspect="1"/>
          </p:cNvPicPr>
          <p:nvPr userDrawn="1"/>
        </p:nvPicPr>
        <p:blipFill>
          <a:blip r:embed="rId11"/>
          <a:stretch>
            <a:fillRect/>
          </a:stretch>
        </p:blipFill>
        <p:spPr>
          <a:xfrm>
            <a:off x="8409536" y="6254367"/>
            <a:ext cx="3457381" cy="546571"/>
          </a:xfrm>
          <a:prstGeom prst="rect">
            <a:avLst/>
          </a:prstGeom>
        </p:spPr>
      </p:pic>
    </p:spTree>
    <p:extLst>
      <p:ext uri="{BB962C8B-B14F-4D97-AF65-F5344CB8AC3E}">
        <p14:creationId xmlns:p14="http://schemas.microsoft.com/office/powerpoint/2010/main" val="989396535"/>
      </p:ext>
    </p:extLst>
  </p:cSld>
  <p:clrMap bg1="lt1" tx1="dk1" bg2="lt2" tx2="dk2" accent1="accent1" accent2="accent2" accent3="accent3" accent4="accent4" accent5="accent5" accent6="accent6" hlink="hlink" folHlink="folHlink"/>
  <p:sldLayoutIdLst>
    <p:sldLayoutId id="2147483774" r:id="rId1"/>
    <p:sldLayoutId id="2147483679" r:id="rId2"/>
    <p:sldLayoutId id="2147483775" r:id="rId3"/>
    <p:sldLayoutId id="2147483815" r:id="rId4"/>
    <p:sldLayoutId id="2147483814" r:id="rId5"/>
    <p:sldLayoutId id="2147483685" r:id="rId6"/>
    <p:sldLayoutId id="2147483772" r:id="rId7"/>
    <p:sldLayoutId id="2147483802"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13C8F323-C7A7-2C64-A06A-8380368A2E4D}"/>
              </a:ext>
            </a:extLst>
          </p:cNvPr>
          <p:cNvPicPr>
            <a:picLocks noChangeAspect="1"/>
          </p:cNvPicPr>
          <p:nvPr userDrawn="1"/>
        </p:nvPicPr>
        <p:blipFill>
          <a:blip r:embed="rId5"/>
          <a:stretch>
            <a:fillRect/>
          </a:stretch>
        </p:blipFill>
        <p:spPr>
          <a:xfrm>
            <a:off x="0" y="6211824"/>
            <a:ext cx="12192000" cy="646176"/>
          </a:xfrm>
          <a:prstGeom prst="rect">
            <a:avLst/>
          </a:prstGeom>
        </p:spPr>
      </p:pic>
      <p:sp>
        <p:nvSpPr>
          <p:cNvPr id="10" name="四角形: 角を丸くする 9">
            <a:extLst>
              <a:ext uri="{FF2B5EF4-FFF2-40B4-BE49-F238E27FC236}">
                <a16:creationId xmlns:a16="http://schemas.microsoft.com/office/drawing/2014/main" id="{09A50332-8B02-C4F1-96D9-169A8E930176}"/>
              </a:ext>
            </a:extLst>
          </p:cNvPr>
          <p:cNvSpPr/>
          <p:nvPr userDrawn="1"/>
        </p:nvSpPr>
        <p:spPr>
          <a:xfrm>
            <a:off x="342900" y="188913"/>
            <a:ext cx="11458575" cy="6115570"/>
          </a:xfrm>
          <a:prstGeom prst="roundRect">
            <a:avLst>
              <a:gd name="adj" fmla="val 6191"/>
            </a:avLst>
          </a:prstGeom>
          <a:solidFill>
            <a:schemeClr val="bg1"/>
          </a:solidFill>
          <a:ln w="38100">
            <a:solidFill>
              <a:srgbClr val="AACD0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 name="タイトル プレースホルダー 1">
            <a:extLst>
              <a:ext uri="{FF2B5EF4-FFF2-40B4-BE49-F238E27FC236}">
                <a16:creationId xmlns:a16="http://schemas.microsoft.com/office/drawing/2014/main" id="{60489E3F-92B0-ECCA-478F-19D44C6865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637E7E-498E-1465-E2C4-67DCA9673B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23" name="テキスト ボックス 22">
            <a:extLst>
              <a:ext uri="{FF2B5EF4-FFF2-40B4-BE49-F238E27FC236}">
                <a16:creationId xmlns:a16="http://schemas.microsoft.com/office/drawing/2014/main" id="{BED335FF-F9A6-8654-B95C-DCE700D1117E}"/>
              </a:ext>
            </a:extLst>
          </p:cNvPr>
          <p:cNvSpPr txBox="1"/>
          <p:nvPr userDrawn="1"/>
        </p:nvSpPr>
        <p:spPr>
          <a:xfrm>
            <a:off x="2019300" y="6333667"/>
            <a:ext cx="8153400" cy="584775"/>
          </a:xfrm>
          <a:prstGeom prst="rect">
            <a:avLst/>
          </a:prstGeom>
          <a:noFill/>
        </p:spPr>
        <p:txBody>
          <a:bodyPr wrap="square">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1" lang="en-US" altLang="ja-JP" sz="4000" b="1" i="0" u="none" strike="noStrike" kern="1200" cap="none" spc="-300" normalizeH="0" baseline="0" noProof="0" dirty="0">
                <a:ln w="12700" cap="rnd">
                  <a:solidFill>
                    <a:schemeClr val="bg1"/>
                  </a:solidFill>
                  <a:prstDash val="solid"/>
                </a:ln>
                <a:solidFill>
                  <a:srgbClr val="0A0ACC"/>
                </a:solidFill>
                <a:effectLst/>
                <a:uLnTx/>
                <a:uFillTx/>
                <a:latin typeface="+mn-lt"/>
                <a:ea typeface="Segoe UI Black" panose="020B0A02040204020203" pitchFamily="34" charset="0"/>
                <a:cs typeface="+mn-cs"/>
              </a:rPr>
              <a:t>Let’s check the sentences!</a:t>
            </a:r>
            <a:endParaRPr kumimoji="1" lang="ja-JP" altLang="en-US" sz="4000" b="1" i="0" u="none" strike="noStrike" kern="1200" cap="none" spc="-300" normalizeH="0" baseline="0" noProof="0" dirty="0">
              <a:ln w="12700" cap="rnd">
                <a:solidFill>
                  <a:schemeClr val="bg1"/>
                </a:solidFill>
                <a:prstDash val="solid"/>
              </a:ln>
              <a:solidFill>
                <a:srgbClr val="0A0ACC"/>
              </a:solidFill>
              <a:effectLst/>
              <a:uLnTx/>
              <a:uFillTx/>
              <a:latin typeface="+mn-lt"/>
              <a:ea typeface="游ゴシック" panose="020B0400000000000000" pitchFamily="50" charset="-128"/>
              <a:cs typeface="+mn-cs"/>
            </a:endParaRPr>
          </a:p>
        </p:txBody>
      </p:sp>
    </p:spTree>
    <p:extLst>
      <p:ext uri="{BB962C8B-B14F-4D97-AF65-F5344CB8AC3E}">
        <p14:creationId xmlns:p14="http://schemas.microsoft.com/office/powerpoint/2010/main" val="2158287985"/>
      </p:ext>
    </p:extLst>
  </p:cSld>
  <p:clrMap bg1="lt1" tx1="dk1" bg2="lt2" tx2="dk2" accent1="accent1" accent2="accent2" accent3="accent3" accent4="accent4" accent5="accent5" accent6="accent6" hlink="hlink" folHlink="folHlink"/>
  <p:sldLayoutIdLst>
    <p:sldLayoutId id="2147483694" r:id="rId1"/>
    <p:sldLayoutId id="2147483790" r:id="rId2"/>
    <p:sldLayoutId id="2147483791" r:id="rId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13C8F323-C7A7-2C64-A06A-8380368A2E4D}"/>
              </a:ext>
            </a:extLst>
          </p:cNvPr>
          <p:cNvPicPr>
            <a:picLocks noChangeAspect="1"/>
          </p:cNvPicPr>
          <p:nvPr userDrawn="1"/>
        </p:nvPicPr>
        <p:blipFill>
          <a:blip r:embed="rId5"/>
          <a:stretch>
            <a:fillRect/>
          </a:stretch>
        </p:blipFill>
        <p:spPr>
          <a:xfrm>
            <a:off x="0" y="6211824"/>
            <a:ext cx="12192000" cy="646176"/>
          </a:xfrm>
          <a:prstGeom prst="rect">
            <a:avLst/>
          </a:prstGeom>
        </p:spPr>
      </p:pic>
      <p:sp>
        <p:nvSpPr>
          <p:cNvPr id="10" name="四角形: 角を丸くする 9">
            <a:extLst>
              <a:ext uri="{FF2B5EF4-FFF2-40B4-BE49-F238E27FC236}">
                <a16:creationId xmlns:a16="http://schemas.microsoft.com/office/drawing/2014/main" id="{09A50332-8B02-C4F1-96D9-169A8E930176}"/>
              </a:ext>
            </a:extLst>
          </p:cNvPr>
          <p:cNvSpPr/>
          <p:nvPr userDrawn="1"/>
        </p:nvSpPr>
        <p:spPr>
          <a:xfrm>
            <a:off x="342900" y="188913"/>
            <a:ext cx="11458575" cy="6115570"/>
          </a:xfrm>
          <a:prstGeom prst="roundRect">
            <a:avLst>
              <a:gd name="adj" fmla="val 6191"/>
            </a:avLst>
          </a:prstGeom>
          <a:solidFill>
            <a:schemeClr val="bg1"/>
          </a:solidFill>
          <a:ln w="38100">
            <a:solidFill>
              <a:srgbClr val="AACD0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 name="タイトル プレースホルダー 1">
            <a:extLst>
              <a:ext uri="{FF2B5EF4-FFF2-40B4-BE49-F238E27FC236}">
                <a16:creationId xmlns:a16="http://schemas.microsoft.com/office/drawing/2014/main" id="{60489E3F-92B0-ECCA-478F-19D44C6865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637E7E-498E-1465-E2C4-67DCA9673B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23" name="テキスト ボックス 22">
            <a:extLst>
              <a:ext uri="{FF2B5EF4-FFF2-40B4-BE49-F238E27FC236}">
                <a16:creationId xmlns:a16="http://schemas.microsoft.com/office/drawing/2014/main" id="{BED335FF-F9A6-8654-B95C-DCE700D1117E}"/>
              </a:ext>
            </a:extLst>
          </p:cNvPr>
          <p:cNvSpPr txBox="1"/>
          <p:nvPr userDrawn="1"/>
        </p:nvSpPr>
        <p:spPr>
          <a:xfrm>
            <a:off x="2019300" y="6333667"/>
            <a:ext cx="8153400" cy="584775"/>
          </a:xfrm>
          <a:prstGeom prst="rect">
            <a:avLst/>
          </a:prstGeom>
          <a:noFill/>
        </p:spPr>
        <p:txBody>
          <a:bodyPr wrap="square">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1" lang="en-US" altLang="ja-JP" sz="4000" b="1" i="0" u="none" strike="noStrike" kern="1200" cap="none" spc="-300" normalizeH="0" baseline="0" noProof="0" dirty="0">
                <a:ln w="12700" cap="rnd">
                  <a:solidFill>
                    <a:schemeClr val="bg1"/>
                  </a:solidFill>
                  <a:prstDash val="solid"/>
                </a:ln>
                <a:solidFill>
                  <a:srgbClr val="0A0ACC"/>
                </a:solidFill>
                <a:effectLst/>
                <a:uLnTx/>
                <a:uFillTx/>
                <a:latin typeface="+mn-lt"/>
                <a:ea typeface="Segoe UI Black" panose="020B0A02040204020203" pitchFamily="34" charset="0"/>
                <a:cs typeface="+mn-cs"/>
              </a:rPr>
              <a:t>Let’s check the sentences!</a:t>
            </a:r>
            <a:endParaRPr kumimoji="1" lang="ja-JP" altLang="en-US" sz="4000" b="1" i="0" u="none" strike="noStrike" kern="1200" cap="none" spc="-300" normalizeH="0" baseline="0" noProof="0" dirty="0">
              <a:ln w="12700" cap="rnd">
                <a:solidFill>
                  <a:schemeClr val="bg1"/>
                </a:solidFill>
                <a:prstDash val="solid"/>
              </a:ln>
              <a:solidFill>
                <a:srgbClr val="0A0ACC"/>
              </a:solidFill>
              <a:effectLst/>
              <a:uLnTx/>
              <a:uFillTx/>
              <a:latin typeface="+mn-lt"/>
              <a:ea typeface="游ゴシック" panose="020B0400000000000000" pitchFamily="50" charset="-128"/>
              <a:cs typeface="+mn-cs"/>
            </a:endParaRPr>
          </a:p>
        </p:txBody>
      </p:sp>
    </p:spTree>
    <p:extLst>
      <p:ext uri="{BB962C8B-B14F-4D97-AF65-F5344CB8AC3E}">
        <p14:creationId xmlns:p14="http://schemas.microsoft.com/office/powerpoint/2010/main" val="3473043298"/>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3702D25A-9F39-5E03-A86E-6A6D485E4DF8}"/>
              </a:ext>
            </a:extLst>
          </p:cNvPr>
          <p:cNvSpPr/>
          <p:nvPr userDrawn="1"/>
        </p:nvSpPr>
        <p:spPr>
          <a:xfrm>
            <a:off x="0" y="0"/>
            <a:ext cx="12192000" cy="6858000"/>
          </a:xfrm>
          <a:prstGeom prst="rect">
            <a:avLst/>
          </a:prstGeom>
          <a:solidFill>
            <a:srgbClr val="FFFF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3" name="図 12">
            <a:extLst>
              <a:ext uri="{FF2B5EF4-FFF2-40B4-BE49-F238E27FC236}">
                <a16:creationId xmlns:a16="http://schemas.microsoft.com/office/drawing/2014/main" id="{F3B5D61B-05E8-D4ED-EC83-153A9019A774}"/>
              </a:ext>
            </a:extLst>
          </p:cNvPr>
          <p:cNvPicPr>
            <a:picLocks noChangeAspect="1"/>
          </p:cNvPicPr>
          <p:nvPr userDrawn="1"/>
        </p:nvPicPr>
        <p:blipFill>
          <a:blip r:embed="rId3"/>
          <a:stretch>
            <a:fillRect/>
          </a:stretch>
        </p:blipFill>
        <p:spPr>
          <a:xfrm>
            <a:off x="0" y="6211824"/>
            <a:ext cx="12192000" cy="646176"/>
          </a:xfrm>
          <a:prstGeom prst="rect">
            <a:avLst/>
          </a:prstGeom>
        </p:spPr>
      </p:pic>
      <p:sp>
        <p:nvSpPr>
          <p:cNvPr id="14" name="四角形: 角を丸くする 13">
            <a:extLst>
              <a:ext uri="{FF2B5EF4-FFF2-40B4-BE49-F238E27FC236}">
                <a16:creationId xmlns:a16="http://schemas.microsoft.com/office/drawing/2014/main" id="{1D973892-C8CE-AD33-0132-C85342A6E68B}"/>
              </a:ext>
            </a:extLst>
          </p:cNvPr>
          <p:cNvSpPr/>
          <p:nvPr userDrawn="1"/>
        </p:nvSpPr>
        <p:spPr>
          <a:xfrm>
            <a:off x="342900" y="188913"/>
            <a:ext cx="11458575" cy="6115570"/>
          </a:xfrm>
          <a:prstGeom prst="roundRect">
            <a:avLst>
              <a:gd name="adj" fmla="val 6191"/>
            </a:avLst>
          </a:prstGeom>
          <a:solidFill>
            <a:schemeClr val="bg1"/>
          </a:solidFill>
          <a:ln w="38100">
            <a:solidFill>
              <a:srgbClr val="AACD0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p>
        </p:txBody>
      </p:sp>
      <p:sp>
        <p:nvSpPr>
          <p:cNvPr id="2" name="タイトル プレースホルダー 1">
            <a:extLst>
              <a:ext uri="{FF2B5EF4-FFF2-40B4-BE49-F238E27FC236}">
                <a16:creationId xmlns:a16="http://schemas.microsoft.com/office/drawing/2014/main" id="{60489E3F-92B0-ECCA-478F-19D44C6865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637E7E-498E-1465-E2C4-67DCA9673B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1" name="テキスト ボックス 10">
            <a:extLst>
              <a:ext uri="{FF2B5EF4-FFF2-40B4-BE49-F238E27FC236}">
                <a16:creationId xmlns:a16="http://schemas.microsoft.com/office/drawing/2014/main" id="{A9F7A964-2C7D-A41F-7D15-9555C11B1F33}"/>
              </a:ext>
            </a:extLst>
          </p:cNvPr>
          <p:cNvSpPr txBox="1"/>
          <p:nvPr userDrawn="1"/>
        </p:nvSpPr>
        <p:spPr>
          <a:xfrm>
            <a:off x="2019300" y="6323939"/>
            <a:ext cx="8153400" cy="584775"/>
          </a:xfrm>
          <a:prstGeom prst="rect">
            <a:avLst/>
          </a:prstGeom>
          <a:noFill/>
        </p:spPr>
        <p:txBody>
          <a:bodyPr wrap="square">
            <a:spAutoFit/>
          </a:bodyPr>
          <a:lstStyle/>
          <a:p>
            <a:pPr marL="0" marR="0" lvl="0" indent="0" algn="ctr" defTabSz="914400" rtl="0" eaLnBrk="1" fontAlgn="auto" latinLnBrk="0" hangingPunct="1">
              <a:lnSpc>
                <a:spcPct val="80000"/>
              </a:lnSpc>
              <a:spcBef>
                <a:spcPts val="0"/>
              </a:spcBef>
              <a:spcAft>
                <a:spcPts val="0"/>
              </a:spcAft>
              <a:buClrTx/>
              <a:buSzTx/>
              <a:buFontTx/>
              <a:buNone/>
              <a:tabLst/>
              <a:defRPr/>
            </a:pPr>
            <a:r>
              <a:rPr kumimoji="1" lang="en-US" altLang="ja-JP" sz="4000" b="1" i="0" u="none" strike="noStrike" kern="1200" cap="none" spc="0" normalizeH="0" baseline="0" noProof="0" dirty="0">
                <a:ln w="12700" cap="rnd">
                  <a:solidFill>
                    <a:schemeClr val="bg1"/>
                  </a:solidFill>
                  <a:prstDash val="solid"/>
                </a:ln>
                <a:solidFill>
                  <a:srgbClr val="B71940"/>
                </a:solidFill>
                <a:effectLst/>
                <a:uLnTx/>
                <a:uFillTx/>
                <a:latin typeface="+mn-lt"/>
                <a:ea typeface="Segoe UI Black" panose="020B0A02040204020203" pitchFamily="34" charset="0"/>
                <a:cs typeface="+mn-cs"/>
              </a:rPr>
              <a:t>Repeating Practice!</a:t>
            </a:r>
          </a:p>
        </p:txBody>
      </p:sp>
    </p:spTree>
    <p:extLst>
      <p:ext uri="{BB962C8B-B14F-4D97-AF65-F5344CB8AC3E}">
        <p14:creationId xmlns:p14="http://schemas.microsoft.com/office/powerpoint/2010/main" val="926273247"/>
      </p:ext>
    </p:extLst>
  </p:cSld>
  <p:clrMap bg1="lt1" tx1="dk1" bg2="lt2" tx2="dk2" accent1="accent1" accent2="accent2" accent3="accent3" accent4="accent4" accent5="accent5" accent6="accent6" hlink="hlink" folHlink="folHlink"/>
  <p:sldLayoutIdLst>
    <p:sldLayoutId id="2147483798"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media" Target="../media/media7.mp3"/><Relationship Id="rId7" Type="http://schemas.openxmlformats.org/officeDocument/2006/relationships/image" Target="../media/image20.png"/><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notesSlide" Target="../notesSlides/notesSlide6.xml"/><Relationship Id="rId5" Type="http://schemas.openxmlformats.org/officeDocument/2006/relationships/slideLayout" Target="../slideLayouts/slideLayout18.xml"/><Relationship Id="rId4" Type="http://schemas.openxmlformats.org/officeDocument/2006/relationships/audio" Target="../media/media7.mp3"/></Relationships>
</file>

<file path=ppt/slides/_rels/slide11.xml.rels><?xml version="1.0" encoding="UTF-8" standalone="yes"?>
<Relationships xmlns="http://schemas.openxmlformats.org/package/2006/relationships"><Relationship Id="rId3" Type="http://schemas.microsoft.com/office/2007/relationships/media" Target="../media/media9.mp3"/><Relationship Id="rId7" Type="http://schemas.openxmlformats.org/officeDocument/2006/relationships/image" Target="../media/image20.png"/><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notesSlide" Target="../notesSlides/notesSlide7.xml"/><Relationship Id="rId5" Type="http://schemas.openxmlformats.org/officeDocument/2006/relationships/slideLayout" Target="../slideLayouts/slideLayout17.xml"/><Relationship Id="rId4" Type="http://schemas.openxmlformats.org/officeDocument/2006/relationships/audio" Target="../media/media9.mp3"/></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0.mp3"/><Relationship Id="rId1" Type="http://schemas.microsoft.com/office/2007/relationships/media" Target="../media/media10.mp3"/><Relationship Id="rId5" Type="http://schemas.openxmlformats.org/officeDocument/2006/relationships/image" Target="../media/image20.png"/><Relationship Id="rId4"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8" Type="http://schemas.openxmlformats.org/officeDocument/2006/relationships/audio" Target="../media/media14.mp3"/><Relationship Id="rId3" Type="http://schemas.microsoft.com/office/2007/relationships/media" Target="../media/media12.mp3"/><Relationship Id="rId7" Type="http://schemas.microsoft.com/office/2007/relationships/media" Target="../media/media14.mp3"/><Relationship Id="rId2" Type="http://schemas.openxmlformats.org/officeDocument/2006/relationships/audio" Target="../media/media11.mp3"/><Relationship Id="rId1" Type="http://schemas.microsoft.com/office/2007/relationships/media" Target="../media/media11.mp3"/><Relationship Id="rId6" Type="http://schemas.openxmlformats.org/officeDocument/2006/relationships/audio" Target="../media/media13.mp3"/><Relationship Id="rId11" Type="http://schemas.openxmlformats.org/officeDocument/2006/relationships/image" Target="../media/image20.png"/><Relationship Id="rId5" Type="http://schemas.microsoft.com/office/2007/relationships/media" Target="../media/media13.mp3"/><Relationship Id="rId10" Type="http://schemas.openxmlformats.org/officeDocument/2006/relationships/notesSlide" Target="../notesSlides/notesSlide9.xml"/><Relationship Id="rId4" Type="http://schemas.openxmlformats.org/officeDocument/2006/relationships/audio" Target="../media/media12.mp3"/><Relationship Id="rId9"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microsoft.com/office/2007/relationships/media" Target="../media/media16.mp3"/><Relationship Id="rId7" Type="http://schemas.openxmlformats.org/officeDocument/2006/relationships/slideLayout" Target="../slideLayouts/slideLayout23.xml"/><Relationship Id="rId2" Type="http://schemas.openxmlformats.org/officeDocument/2006/relationships/audio" Target="../media/media15.mp3"/><Relationship Id="rId1" Type="http://schemas.microsoft.com/office/2007/relationships/media" Target="../media/media15.mp3"/><Relationship Id="rId6" Type="http://schemas.openxmlformats.org/officeDocument/2006/relationships/audio" Target="../media/media17.mp3"/><Relationship Id="rId5" Type="http://schemas.microsoft.com/office/2007/relationships/media" Target="../media/media17.mp3"/><Relationship Id="rId4" Type="http://schemas.openxmlformats.org/officeDocument/2006/relationships/audio" Target="../media/media16.mp3"/><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0.pn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microsoft.com/office/2007/relationships/media" Target="../media/media3.mp3"/><Relationship Id="rId7" Type="http://schemas.openxmlformats.org/officeDocument/2006/relationships/image" Target="../media/image21.png"/><Relationship Id="rId2" Type="http://schemas.microsoft.com/office/2007/relationships/media" Target="../media/media2.mp3"/><Relationship Id="rId1" Type="http://schemas.openxmlformats.org/officeDocument/2006/relationships/audio" Target="NULL" TargetMode="External"/><Relationship Id="rId6" Type="http://schemas.openxmlformats.org/officeDocument/2006/relationships/notesSlide" Target="../notesSlides/notesSlide4.xml"/><Relationship Id="rId5" Type="http://schemas.openxmlformats.org/officeDocument/2006/relationships/slideLayout" Target="../slideLayouts/slideLayout12.xml"/><Relationship Id="rId4" Type="http://schemas.openxmlformats.org/officeDocument/2006/relationships/audio" Target="../media/media3.mp3"/></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microsoft.com/office/2007/relationships/media" Target="../media/media5.mp3"/><Relationship Id="rId7" Type="http://schemas.openxmlformats.org/officeDocument/2006/relationships/image" Target="../media/image20.png"/><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notesSlide" Target="../notesSlides/notesSlide5.xml"/><Relationship Id="rId5" Type="http://schemas.openxmlformats.org/officeDocument/2006/relationships/slideLayout" Target="../slideLayouts/slideLayout17.xml"/><Relationship Id="rId4" Type="http://schemas.openxmlformats.org/officeDocument/2006/relationships/audio" Target="../media/media5.mp3"/></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816A6C1-58C9-D8FA-B979-2C2F9D1E85B7}"/>
              </a:ext>
            </a:extLst>
          </p:cNvPr>
          <p:cNvSpPr txBox="1"/>
          <p:nvPr/>
        </p:nvSpPr>
        <p:spPr>
          <a:xfrm>
            <a:off x="10740327" y="123986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99222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 name="テキスト プレースホルダー 19">
            <a:extLst>
              <a:ext uri="{FF2B5EF4-FFF2-40B4-BE49-F238E27FC236}">
                <a16:creationId xmlns:a16="http://schemas.microsoft.com/office/drawing/2014/main" id="{FBAA4725-0C59-4DAA-EBDB-9D0658278082}"/>
              </a:ext>
            </a:extLst>
          </p:cNvPr>
          <p:cNvSpPr>
            <a:spLocks noGrp="1"/>
          </p:cNvSpPr>
          <p:nvPr>
            <p:ph type="body" sz="quarter" idx="15"/>
          </p:nvPr>
        </p:nvSpPr>
        <p:spPr>
          <a:xfrm>
            <a:off x="1281812" y="2034206"/>
            <a:ext cx="10214436" cy="720000"/>
          </a:xfrm>
        </p:spPr>
        <p:txBody>
          <a:bodyPr/>
          <a:lstStyle/>
          <a:p>
            <a:r>
              <a:rPr lang="ja-JP" altLang="ja-JP" dirty="0"/>
              <a:t>彼らは、一生、日本で働くかもしれません。</a:t>
            </a:r>
            <a:endParaRPr lang="ja-JP" altLang="en-US" dirty="0"/>
          </a:p>
        </p:txBody>
      </p:sp>
      <p:sp>
        <p:nvSpPr>
          <p:cNvPr id="8" name="テキスト プレースホルダー 7">
            <a:extLst>
              <a:ext uri="{FF2B5EF4-FFF2-40B4-BE49-F238E27FC236}">
                <a16:creationId xmlns:a16="http://schemas.microsoft.com/office/drawing/2014/main" id="{DA3232A6-7929-AD2C-6EBA-2DD186167D68}"/>
              </a:ext>
            </a:extLst>
          </p:cNvPr>
          <p:cNvSpPr>
            <a:spLocks noGrp="1"/>
          </p:cNvSpPr>
          <p:nvPr>
            <p:ph type="body" sz="quarter" idx="41"/>
          </p:nvPr>
        </p:nvSpPr>
        <p:spPr>
          <a:xfrm>
            <a:off x="1281812" y="557633"/>
            <a:ext cx="10214436" cy="1459506"/>
          </a:xfrm>
        </p:spPr>
        <p:txBody>
          <a:bodyPr/>
          <a:lstStyle/>
          <a:p>
            <a:r>
              <a:rPr lang="en-US" altLang="ja-JP" dirty="0"/>
              <a:t>They might work in Japan their whole lives.  </a:t>
            </a:r>
            <a:endParaRPr lang="ja-JP" altLang="en-US" dirty="0"/>
          </a:p>
        </p:txBody>
      </p:sp>
      <p:pic>
        <p:nvPicPr>
          <p:cNvPr id="6" name="4">
            <a:hlinkClick r:id="" action="ppaction://media"/>
            <a:extLst>
              <a:ext uri="{FF2B5EF4-FFF2-40B4-BE49-F238E27FC236}">
                <a16:creationId xmlns:a16="http://schemas.microsoft.com/office/drawing/2014/main" id="{1E6DC2D1-38AE-951B-6E43-BC09FDFD2667}"/>
              </a:ext>
            </a:extLst>
          </p:cNvPr>
          <p:cNvPicPr>
            <a:picLocks noGrp="1" noChangeAspect="1"/>
          </p:cNvPicPr>
          <p:nvPr>
            <p:ph type="media" sz="quarter" idx="42"/>
            <a:audioFile r:link="rId2"/>
            <p:extLst>
              <p:ext uri="{DAA4B4D4-6D71-4841-9C94-3DE7FCFB9230}">
                <p14:media xmlns:p14="http://schemas.microsoft.com/office/powerpoint/2010/main" r:embed="rId1"/>
              </p:ext>
            </p:extLst>
          </p:nvPr>
        </p:nvPicPr>
        <p:blipFill>
          <a:blip r:embed="rId7"/>
          <a:stretch>
            <a:fillRect/>
          </a:stretch>
        </p:blipFill>
        <p:spPr>
          <a:xfrm>
            <a:off x="582613" y="3490913"/>
            <a:ext cx="487362" cy="487362"/>
          </a:xfrm>
        </p:spPr>
      </p:pic>
      <p:sp>
        <p:nvSpPr>
          <p:cNvPr id="23" name="テキスト プレースホルダー 22">
            <a:extLst>
              <a:ext uri="{FF2B5EF4-FFF2-40B4-BE49-F238E27FC236}">
                <a16:creationId xmlns:a16="http://schemas.microsoft.com/office/drawing/2014/main" id="{6FBEF603-0A69-E469-9BF7-3FC48218D4C8}"/>
              </a:ext>
            </a:extLst>
          </p:cNvPr>
          <p:cNvSpPr>
            <a:spLocks noGrp="1"/>
          </p:cNvSpPr>
          <p:nvPr>
            <p:ph type="body" sz="quarter" idx="44"/>
          </p:nvPr>
        </p:nvSpPr>
        <p:spPr>
          <a:xfrm>
            <a:off x="1281812" y="4906330"/>
            <a:ext cx="10214436" cy="720000"/>
          </a:xfrm>
        </p:spPr>
        <p:txBody>
          <a:bodyPr/>
          <a:lstStyle/>
          <a:p>
            <a:r>
              <a:rPr lang="ja-JP" altLang="ja-JP" dirty="0"/>
              <a:t>必要なときは、彼らは翻訳アプリを使うことができます。</a:t>
            </a:r>
            <a:endParaRPr lang="ja-JP" altLang="en-US" dirty="0"/>
          </a:p>
        </p:txBody>
      </p:sp>
      <p:sp>
        <p:nvSpPr>
          <p:cNvPr id="11" name="テキスト プレースホルダー 10">
            <a:extLst>
              <a:ext uri="{FF2B5EF4-FFF2-40B4-BE49-F238E27FC236}">
                <a16:creationId xmlns:a16="http://schemas.microsoft.com/office/drawing/2014/main" id="{DD7B39BF-FA43-F1DB-B699-6A2270BF981B}"/>
              </a:ext>
            </a:extLst>
          </p:cNvPr>
          <p:cNvSpPr>
            <a:spLocks noGrp="1"/>
          </p:cNvSpPr>
          <p:nvPr>
            <p:ph type="body" sz="quarter" idx="45"/>
          </p:nvPr>
        </p:nvSpPr>
        <p:spPr>
          <a:xfrm>
            <a:off x="1281812" y="3434098"/>
            <a:ext cx="10214436" cy="1459506"/>
          </a:xfrm>
        </p:spPr>
        <p:txBody>
          <a:bodyPr/>
          <a:lstStyle/>
          <a:p>
            <a:r>
              <a:rPr lang="en-US" altLang="ja-JP" dirty="0"/>
              <a:t>When it is necessary, they can use a translation app.</a:t>
            </a:r>
            <a:endParaRPr lang="ja-JP" altLang="en-US" dirty="0"/>
          </a:p>
        </p:txBody>
      </p:sp>
      <p:pic>
        <p:nvPicPr>
          <p:cNvPr id="5" name="3">
            <a:hlinkClick r:id="" action="ppaction://media"/>
            <a:extLst>
              <a:ext uri="{FF2B5EF4-FFF2-40B4-BE49-F238E27FC236}">
                <a16:creationId xmlns:a16="http://schemas.microsoft.com/office/drawing/2014/main" id="{97D67863-A546-8277-DE59-335A34E59A91}"/>
              </a:ext>
            </a:extLst>
          </p:cNvPr>
          <p:cNvPicPr>
            <a:picLocks noGrp="1" noChangeAspect="1"/>
          </p:cNvPicPr>
          <p:nvPr>
            <p:ph type="media" sz="quarter" idx="19"/>
            <a:audioFile r:link="rId4"/>
            <p:extLst>
              <p:ext uri="{DAA4B4D4-6D71-4841-9C94-3DE7FCFB9230}">
                <p14:media xmlns:p14="http://schemas.microsoft.com/office/powerpoint/2010/main" r:embed="rId3"/>
              </p:ext>
            </p:extLst>
          </p:nvPr>
        </p:nvPicPr>
        <p:blipFill>
          <a:blip r:embed="rId7"/>
          <a:stretch>
            <a:fillRect/>
          </a:stretch>
        </p:blipFill>
        <p:spPr>
          <a:xfrm>
            <a:off x="582613" y="644525"/>
            <a:ext cx="487362" cy="487363"/>
          </a:xfrm>
        </p:spPr>
      </p:pic>
      <p:sp>
        <p:nvSpPr>
          <p:cNvPr id="2" name="テキスト ボックス 1">
            <a:extLst>
              <a:ext uri="{FF2B5EF4-FFF2-40B4-BE49-F238E27FC236}">
                <a16:creationId xmlns:a16="http://schemas.microsoft.com/office/drawing/2014/main" id="{BF74B946-E967-64FF-34A8-E7D42AA89BA3}"/>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802313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3970" fill="hold"/>
                                        <p:tgtEl>
                                          <p:spTgt spid="5"/>
                                        </p:tgtEl>
                                      </p:cBhvr>
                                    </p:cmd>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animEffect transition="in" filter="fade">
                                      <p:cBhvr>
                                        <p:cTn id="15" dur="500"/>
                                        <p:tgtEl>
                                          <p:spTgt spid="20">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xEl>
                                              <p:pRg st="0" end="0"/>
                                            </p:txEl>
                                          </p:spTgt>
                                        </p:tgtEl>
                                        <p:attrNameLst>
                                          <p:attrName>style.visibility</p:attrName>
                                        </p:attrNameLst>
                                      </p:cBhvr>
                                      <p:to>
                                        <p:strVal val="visible"/>
                                      </p:to>
                                    </p:set>
                                    <p:animEffect transition="in" filter="fade">
                                      <p:cBhvr>
                                        <p:cTn id="20" dur="500"/>
                                        <p:tgtEl>
                                          <p:spTgt spid="11">
                                            <p:txEl>
                                              <p:pRg st="0" end="0"/>
                                            </p:txEl>
                                          </p:spTgt>
                                        </p:tgtEl>
                                      </p:cBhvr>
                                    </p:animEffect>
                                  </p:childTnLst>
                                </p:cTn>
                              </p:par>
                            </p:childTnLst>
                          </p:cTn>
                        </p:par>
                        <p:par>
                          <p:cTn id="21" fill="hold">
                            <p:stCondLst>
                              <p:cond delay="500"/>
                            </p:stCondLst>
                            <p:childTnLst>
                              <p:par>
                                <p:cTn id="22" presetID="1" presetClass="mediacall" presetSubtype="0" fill="hold" nodeType="afterEffect">
                                  <p:stCondLst>
                                    <p:cond delay="0"/>
                                  </p:stCondLst>
                                  <p:childTnLst>
                                    <p:cmd type="call" cmd="playFrom(0.0)">
                                      <p:cBhvr>
                                        <p:cTn id="23" dur="5694" fill="hold"/>
                                        <p:tgtEl>
                                          <p:spTgt spid="6"/>
                                        </p:tgtEl>
                                      </p:cBhvr>
                                    </p:cmd>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3">
                                            <p:txEl>
                                              <p:pRg st="0" end="0"/>
                                            </p:txEl>
                                          </p:spTgt>
                                        </p:tgtEl>
                                        <p:attrNameLst>
                                          <p:attrName>style.visibility</p:attrName>
                                        </p:attrNameLst>
                                      </p:cBhvr>
                                      <p:to>
                                        <p:strVal val="visible"/>
                                      </p:to>
                                    </p:set>
                                    <p:animEffect transition="in" filter="fade">
                                      <p:cBhvr>
                                        <p:cTn id="28"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9" fill="hold" display="0">
                  <p:stCondLst>
                    <p:cond delay="indefinite"/>
                  </p:stCondLst>
                  <p:endCondLst>
                    <p:cond evt="onStopAudio" delay="0">
                      <p:tgtEl>
                        <p:sldTgt/>
                      </p:tgtEl>
                    </p:cond>
                  </p:endCondLst>
                </p:cTn>
                <p:tgtEl>
                  <p:spTgt spid="5"/>
                </p:tgtEl>
              </p:cMediaNode>
            </p:audio>
            <p:audio>
              <p:cMediaNode vol="80000">
                <p:cTn id="30" fill="hold" display="0">
                  <p:stCondLst>
                    <p:cond delay="indefinite"/>
                  </p:stCondLst>
                  <p:endCondLst>
                    <p:cond evt="onStopAudio" delay="0">
                      <p:tgtEl>
                        <p:sldTgt/>
                      </p:tgtEl>
                    </p:cond>
                  </p:endCondLst>
                </p:cTn>
                <p:tgtEl>
                  <p:spTgt spid="6"/>
                </p:tgtEl>
              </p:cMediaNode>
            </p:audio>
          </p:childTnLst>
        </p:cTn>
      </p:par>
    </p:tnLst>
    <p:bldLst>
      <p:bldP spid="20" grpId="0" build="p"/>
      <p:bldP spid="8" grpId="0" build="p"/>
      <p:bldP spid="23" grpId="0" build="p"/>
      <p:bldP spid="11"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982C0B1A-5559-0A44-5C39-79CC9D0552DC}"/>
            </a:ext>
          </a:extLst>
        </p:cNvPr>
        <p:cNvGrpSpPr/>
        <p:nvPr/>
      </p:nvGrpSpPr>
      <p:grpSpPr>
        <a:xfrm>
          <a:off x="0" y="0"/>
          <a:ext cx="0" cy="0"/>
          <a:chOff x="0" y="0"/>
          <a:chExt cx="0" cy="0"/>
        </a:xfrm>
      </p:grpSpPr>
      <p:sp>
        <p:nvSpPr>
          <p:cNvPr id="5" name="タイトル 4">
            <a:extLst>
              <a:ext uri="{FF2B5EF4-FFF2-40B4-BE49-F238E27FC236}">
                <a16:creationId xmlns:a16="http://schemas.microsoft.com/office/drawing/2014/main" id="{FD53BB4B-3459-E659-8942-645189D6239E}"/>
              </a:ext>
            </a:extLst>
          </p:cNvPr>
          <p:cNvSpPr>
            <a:spLocks noGrp="1"/>
          </p:cNvSpPr>
          <p:nvPr>
            <p:ph type="ctrTitle"/>
          </p:nvPr>
        </p:nvSpPr>
        <p:spPr>
          <a:xfrm>
            <a:off x="695325" y="209551"/>
            <a:ext cx="2520000" cy="864000"/>
          </a:xfrm>
        </p:spPr>
        <p:txBody>
          <a:bodyPr anchor="ctr">
            <a:normAutofit/>
          </a:bodyPr>
          <a:lstStyle/>
          <a:p>
            <a:r>
              <a:rPr lang="ja-JP" altLang="en-US" dirty="0"/>
              <a:t>否定側</a:t>
            </a:r>
          </a:p>
        </p:txBody>
      </p:sp>
      <p:sp>
        <p:nvSpPr>
          <p:cNvPr id="25" name="テキスト プレースホルダー 24">
            <a:extLst>
              <a:ext uri="{FF2B5EF4-FFF2-40B4-BE49-F238E27FC236}">
                <a16:creationId xmlns:a16="http://schemas.microsoft.com/office/drawing/2014/main" id="{B3FED6AD-CE14-6A1C-BE5F-3B4D502A99ED}"/>
              </a:ext>
            </a:extLst>
          </p:cNvPr>
          <p:cNvSpPr>
            <a:spLocks noGrp="1"/>
          </p:cNvSpPr>
          <p:nvPr>
            <p:ph type="body" sz="quarter" idx="15"/>
          </p:nvPr>
        </p:nvSpPr>
        <p:spPr>
          <a:xfrm>
            <a:off x="1281812" y="2015156"/>
            <a:ext cx="10214436" cy="720000"/>
          </a:xfrm>
        </p:spPr>
        <p:txBody>
          <a:bodyPr/>
          <a:lstStyle/>
          <a:p>
            <a:r>
              <a:rPr lang="ja-JP" altLang="ja-JP" dirty="0"/>
              <a:t>私はこの考えに反対します。</a:t>
            </a:r>
            <a:endParaRPr lang="ja-JP" altLang="en-US" dirty="0"/>
          </a:p>
        </p:txBody>
      </p:sp>
      <p:pic>
        <p:nvPicPr>
          <p:cNvPr id="2" name="1">
            <a:hlinkClick r:id="" action="ppaction://media"/>
            <a:extLst>
              <a:ext uri="{FF2B5EF4-FFF2-40B4-BE49-F238E27FC236}">
                <a16:creationId xmlns:a16="http://schemas.microsoft.com/office/drawing/2014/main" id="{3468A093-F0FE-F92B-FB72-86C4CCEB8819}"/>
              </a:ext>
            </a:extLst>
          </p:cNvPr>
          <p:cNvPicPr>
            <a:picLocks noGrp="1" noChangeAspect="1"/>
          </p:cNvPicPr>
          <p:nvPr>
            <p:ph type="media" sz="quarter" idx="19"/>
            <a:audioFile r:link="rId2"/>
            <p:extLst>
              <p:ext uri="{DAA4B4D4-6D71-4841-9C94-3DE7FCFB9230}">
                <p14:media xmlns:p14="http://schemas.microsoft.com/office/powerpoint/2010/main" r:embed="rId1"/>
              </p:ext>
            </p:extLst>
          </p:nvPr>
        </p:nvPicPr>
        <p:blipFill>
          <a:blip r:embed="rId7"/>
          <a:stretch>
            <a:fillRect/>
          </a:stretch>
        </p:blipFill>
        <p:spPr>
          <a:xfrm>
            <a:off x="582613" y="2044700"/>
            <a:ext cx="487362" cy="487363"/>
          </a:xfrm>
        </p:spPr>
      </p:pic>
      <p:sp>
        <p:nvSpPr>
          <p:cNvPr id="16" name="テキスト プレースホルダー 15">
            <a:extLst>
              <a:ext uri="{FF2B5EF4-FFF2-40B4-BE49-F238E27FC236}">
                <a16:creationId xmlns:a16="http://schemas.microsoft.com/office/drawing/2014/main" id="{03A727BB-59A1-D49A-0C53-D750C621643D}"/>
              </a:ext>
            </a:extLst>
          </p:cNvPr>
          <p:cNvSpPr>
            <a:spLocks noGrp="1"/>
          </p:cNvSpPr>
          <p:nvPr>
            <p:ph type="body" sz="quarter" idx="37"/>
          </p:nvPr>
        </p:nvSpPr>
        <p:spPr>
          <a:xfrm>
            <a:off x="368194" y="1272008"/>
            <a:ext cx="913618" cy="720000"/>
          </a:xfrm>
        </p:spPr>
        <p:txBody>
          <a:bodyPr/>
          <a:lstStyle/>
          <a:p>
            <a:r>
              <a:rPr lang="en-US" altLang="ja-JP" dirty="0"/>
              <a:t>B:</a:t>
            </a:r>
            <a:endParaRPr lang="ja-JP" altLang="en-US" dirty="0"/>
          </a:p>
        </p:txBody>
      </p:sp>
      <p:sp>
        <p:nvSpPr>
          <p:cNvPr id="17" name="テキスト プレースホルダー 16">
            <a:extLst>
              <a:ext uri="{FF2B5EF4-FFF2-40B4-BE49-F238E27FC236}">
                <a16:creationId xmlns:a16="http://schemas.microsoft.com/office/drawing/2014/main" id="{AA2EFDC9-6632-A122-F35A-CDD8CC2EB6C0}"/>
              </a:ext>
            </a:extLst>
          </p:cNvPr>
          <p:cNvSpPr>
            <a:spLocks noGrp="1"/>
          </p:cNvSpPr>
          <p:nvPr>
            <p:ph type="body" sz="quarter" idx="41"/>
          </p:nvPr>
        </p:nvSpPr>
        <p:spPr>
          <a:xfrm>
            <a:off x="1281812" y="1272008"/>
            <a:ext cx="10214436" cy="720000"/>
          </a:xfrm>
        </p:spPr>
        <p:txBody>
          <a:bodyPr/>
          <a:lstStyle/>
          <a:p>
            <a:r>
              <a:rPr lang="en-US" altLang="ja-JP" dirty="0"/>
              <a:t>I oppose this idea.</a:t>
            </a:r>
            <a:endParaRPr lang="ja-JP" altLang="en-US" dirty="0"/>
          </a:p>
        </p:txBody>
      </p:sp>
      <p:pic>
        <p:nvPicPr>
          <p:cNvPr id="3" name="2">
            <a:hlinkClick r:id="" action="ppaction://media"/>
            <a:extLst>
              <a:ext uri="{FF2B5EF4-FFF2-40B4-BE49-F238E27FC236}">
                <a16:creationId xmlns:a16="http://schemas.microsoft.com/office/drawing/2014/main" id="{8FC9BBF8-0B78-B0C7-320F-FA0D718BE15E}"/>
              </a:ext>
            </a:extLst>
          </p:cNvPr>
          <p:cNvPicPr>
            <a:picLocks noGrp="1" noChangeAspect="1"/>
          </p:cNvPicPr>
          <p:nvPr>
            <p:ph type="media" sz="quarter" idx="42"/>
            <a:audioFile r:link="rId4"/>
            <p:extLst>
              <p:ext uri="{DAA4B4D4-6D71-4841-9C94-3DE7FCFB9230}">
                <p14:media xmlns:p14="http://schemas.microsoft.com/office/powerpoint/2010/main" r:embed="rId3"/>
              </p:ext>
            </p:extLst>
          </p:nvPr>
        </p:nvPicPr>
        <p:blipFill>
          <a:blip r:embed="rId7"/>
          <a:stretch>
            <a:fillRect/>
          </a:stretch>
        </p:blipFill>
        <p:spPr>
          <a:xfrm>
            <a:off x="582613" y="3509963"/>
            <a:ext cx="487362" cy="487362"/>
          </a:xfrm>
        </p:spPr>
      </p:pic>
      <p:sp>
        <p:nvSpPr>
          <p:cNvPr id="28" name="テキスト プレースホルダー 27">
            <a:extLst>
              <a:ext uri="{FF2B5EF4-FFF2-40B4-BE49-F238E27FC236}">
                <a16:creationId xmlns:a16="http://schemas.microsoft.com/office/drawing/2014/main" id="{78FC6BF2-CC4F-B6E0-85C0-20A8C649B562}"/>
              </a:ext>
            </a:extLst>
          </p:cNvPr>
          <p:cNvSpPr>
            <a:spLocks noGrp="1"/>
          </p:cNvSpPr>
          <p:nvPr>
            <p:ph type="body" sz="quarter" idx="44"/>
          </p:nvPr>
        </p:nvSpPr>
        <p:spPr>
          <a:xfrm>
            <a:off x="1281812" y="4925380"/>
            <a:ext cx="10214436" cy="720000"/>
          </a:xfrm>
        </p:spPr>
        <p:txBody>
          <a:bodyPr/>
          <a:lstStyle/>
          <a:p>
            <a:r>
              <a:rPr lang="ja-JP" altLang="ja-JP" dirty="0"/>
              <a:t>それは、言語を学習することは楽しくてわくわくするからです。</a:t>
            </a:r>
            <a:endParaRPr lang="ja-JP" altLang="en-US" dirty="0"/>
          </a:p>
        </p:txBody>
      </p:sp>
      <p:sp>
        <p:nvSpPr>
          <p:cNvPr id="20" name="テキスト プレースホルダー 19">
            <a:extLst>
              <a:ext uri="{FF2B5EF4-FFF2-40B4-BE49-F238E27FC236}">
                <a16:creationId xmlns:a16="http://schemas.microsoft.com/office/drawing/2014/main" id="{9D19C8B6-EE66-C146-DE40-C9DBAF701915}"/>
              </a:ext>
            </a:extLst>
          </p:cNvPr>
          <p:cNvSpPr>
            <a:spLocks noGrp="1"/>
          </p:cNvSpPr>
          <p:nvPr>
            <p:ph type="body" sz="quarter" idx="45"/>
          </p:nvPr>
        </p:nvSpPr>
        <p:spPr>
          <a:xfrm>
            <a:off x="1281812" y="3453148"/>
            <a:ext cx="10214436" cy="1459506"/>
          </a:xfrm>
        </p:spPr>
        <p:txBody>
          <a:bodyPr/>
          <a:lstStyle/>
          <a:p>
            <a:r>
              <a:rPr lang="en-US" altLang="ja-JP" dirty="0"/>
              <a:t>It’s because learning languages is fun and exciting.</a:t>
            </a:r>
            <a:endParaRPr lang="ja-JP" altLang="en-US" dirty="0"/>
          </a:p>
        </p:txBody>
      </p:sp>
      <p:sp>
        <p:nvSpPr>
          <p:cNvPr id="4" name="テキスト ボックス 3">
            <a:extLst>
              <a:ext uri="{FF2B5EF4-FFF2-40B4-BE49-F238E27FC236}">
                <a16:creationId xmlns:a16="http://schemas.microsoft.com/office/drawing/2014/main" id="{C1C82088-55DA-0BCD-5A64-E2D43DCB617C}"/>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864470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500"/>
                                        <p:tgtEl>
                                          <p:spTgt spid="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animEffect transition="in" filter="fade">
                                      <p:cBhvr>
                                        <p:cTn id="10" dur="500"/>
                                        <p:tgtEl>
                                          <p:spTgt spid="16">
                                            <p:txEl>
                                              <p:pRg st="0" end="0"/>
                                            </p:txEl>
                                          </p:spTgt>
                                        </p:tgtEl>
                                      </p:cBhvr>
                                    </p:animEffect>
                                  </p:childTnLst>
                                </p:cTn>
                              </p:par>
                            </p:childTnLst>
                          </p:cTn>
                        </p:par>
                        <p:par>
                          <p:cTn id="11" fill="hold">
                            <p:stCondLst>
                              <p:cond delay="500"/>
                            </p:stCondLst>
                            <p:childTnLst>
                              <p:par>
                                <p:cTn id="12" presetID="1" presetClass="mediacall" presetSubtype="0" fill="hold" nodeType="afterEffect">
                                  <p:stCondLst>
                                    <p:cond delay="0"/>
                                  </p:stCondLst>
                                  <p:childTnLst>
                                    <p:cmd type="call" cmd="playFrom(0.0)">
                                      <p:cBhvr>
                                        <p:cTn id="13" dur="3030" fill="hold"/>
                                        <p:tgtEl>
                                          <p:spTgt spid="2"/>
                                        </p:tgtEl>
                                      </p:cBhvr>
                                    </p:cmd>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
                                            <p:txEl>
                                              <p:pRg st="0" end="0"/>
                                            </p:txEl>
                                          </p:spTgt>
                                        </p:tgtEl>
                                        <p:attrNameLst>
                                          <p:attrName>style.visibility</p:attrName>
                                        </p:attrNameLst>
                                      </p:cBhvr>
                                      <p:to>
                                        <p:strVal val="visible"/>
                                      </p:to>
                                    </p:set>
                                    <p:animEffect transition="in" filter="fade">
                                      <p:cBhvr>
                                        <p:cTn id="23" dur="500"/>
                                        <p:tgtEl>
                                          <p:spTgt spid="20">
                                            <p:txEl>
                                              <p:pRg st="0" end="0"/>
                                            </p:txEl>
                                          </p:spTgt>
                                        </p:tgtEl>
                                      </p:cBhvr>
                                    </p:animEffect>
                                  </p:childTnLst>
                                </p:cTn>
                              </p:par>
                            </p:childTnLst>
                          </p:cTn>
                        </p:par>
                        <p:par>
                          <p:cTn id="24" fill="hold">
                            <p:stCondLst>
                              <p:cond delay="500"/>
                            </p:stCondLst>
                            <p:childTnLst>
                              <p:par>
                                <p:cTn id="25" presetID="1" presetClass="mediacall" presetSubtype="0" fill="hold" nodeType="afterEffect">
                                  <p:stCondLst>
                                    <p:cond delay="0"/>
                                  </p:stCondLst>
                                  <p:childTnLst>
                                    <p:cmd type="call" cmd="playFrom(0.0)">
                                      <p:cBhvr>
                                        <p:cTn id="26" dur="5616" fill="hold"/>
                                        <p:tgtEl>
                                          <p:spTgt spid="3"/>
                                        </p:tgtEl>
                                      </p:cBhvr>
                                    </p:cmd>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8">
                                            <p:txEl>
                                              <p:pRg st="0" end="0"/>
                                            </p:txEl>
                                          </p:spTgt>
                                        </p:tgtEl>
                                        <p:attrNameLst>
                                          <p:attrName>style.visibility</p:attrName>
                                        </p:attrNameLst>
                                      </p:cBhvr>
                                      <p:to>
                                        <p:strVal val="visible"/>
                                      </p:to>
                                    </p:set>
                                    <p:animEffect transition="in" filter="fade">
                                      <p:cBhvr>
                                        <p:cTn id="31"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32" fill="hold" display="0">
                  <p:stCondLst>
                    <p:cond delay="indefinite"/>
                  </p:stCondLst>
                  <p:endCondLst>
                    <p:cond evt="onStopAudio" delay="0">
                      <p:tgtEl>
                        <p:sldTgt/>
                      </p:tgtEl>
                    </p:cond>
                  </p:endCondLst>
                </p:cTn>
                <p:tgtEl>
                  <p:spTgt spid="2"/>
                </p:tgtEl>
              </p:cMediaNode>
            </p:audio>
            <p:audio>
              <p:cMediaNode vol="80000">
                <p:cTn id="33" fill="hold" display="0">
                  <p:stCondLst>
                    <p:cond delay="indefinite"/>
                  </p:stCondLst>
                  <p:endCondLst>
                    <p:cond evt="onStopAudio" delay="0">
                      <p:tgtEl>
                        <p:sldTgt/>
                      </p:tgtEl>
                    </p:cond>
                  </p:endCondLst>
                </p:cTn>
                <p:tgtEl>
                  <p:spTgt spid="3"/>
                </p:tgtEl>
              </p:cMediaNode>
            </p:audio>
          </p:childTnLst>
        </p:cTn>
      </p:par>
    </p:tnLst>
    <p:bldLst>
      <p:bldP spid="25" grpId="0" build="p"/>
      <p:bldP spid="16" grpId="0" build="p"/>
      <p:bldP spid="17" grpId="0" build="p"/>
      <p:bldP spid="28" grpId="0" build="p"/>
      <p:bldP spid="20"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a:extLst>
            <a:ext uri="{FF2B5EF4-FFF2-40B4-BE49-F238E27FC236}">
              <a16:creationId xmlns:a16="http://schemas.microsoft.com/office/drawing/2014/main" id="{D7B28C3B-6F13-D61D-523A-2886455621DA}"/>
            </a:ext>
          </a:extLst>
        </p:cNvPr>
        <p:cNvGrpSpPr/>
        <p:nvPr/>
      </p:nvGrpSpPr>
      <p:grpSpPr>
        <a:xfrm>
          <a:off x="0" y="0"/>
          <a:ext cx="0" cy="0"/>
          <a:chOff x="0" y="0"/>
          <a:chExt cx="0" cy="0"/>
        </a:xfrm>
      </p:grpSpPr>
      <p:sp>
        <p:nvSpPr>
          <p:cNvPr id="20" name="テキスト プレースホルダー 19">
            <a:extLst>
              <a:ext uri="{FF2B5EF4-FFF2-40B4-BE49-F238E27FC236}">
                <a16:creationId xmlns:a16="http://schemas.microsoft.com/office/drawing/2014/main" id="{A10A198F-A5A1-96AF-9A2A-D28B63433774}"/>
              </a:ext>
            </a:extLst>
          </p:cNvPr>
          <p:cNvSpPr>
            <a:spLocks noGrp="1"/>
          </p:cNvSpPr>
          <p:nvPr>
            <p:ph type="body" sz="quarter" idx="15"/>
          </p:nvPr>
        </p:nvSpPr>
        <p:spPr>
          <a:xfrm>
            <a:off x="1281113" y="2717800"/>
            <a:ext cx="10215562" cy="2886075"/>
          </a:xfrm>
        </p:spPr>
        <p:txBody>
          <a:bodyPr/>
          <a:lstStyle/>
          <a:p>
            <a:r>
              <a:rPr lang="ja-JP" altLang="ja-JP" dirty="0"/>
              <a:t>自分のことばで人と話すと、会話をより楽しむことができます。</a:t>
            </a:r>
            <a:endParaRPr lang="ja-JP" altLang="en-US" dirty="0"/>
          </a:p>
        </p:txBody>
      </p:sp>
      <p:pic>
        <p:nvPicPr>
          <p:cNvPr id="2" name="3">
            <a:hlinkClick r:id="" action="ppaction://media"/>
            <a:extLst>
              <a:ext uri="{FF2B5EF4-FFF2-40B4-BE49-F238E27FC236}">
                <a16:creationId xmlns:a16="http://schemas.microsoft.com/office/drawing/2014/main" id="{924D599D-279A-F55D-EF2A-C5DA7587FF9F}"/>
              </a:ext>
            </a:extLst>
          </p:cNvPr>
          <p:cNvPicPr>
            <a:picLocks noGrp="1" noChangeAspect="1"/>
          </p:cNvPicPr>
          <p:nvPr>
            <p:ph type="media" sz="quarter" idx="19"/>
            <a:audioFile r:link="rId2"/>
            <p:extLst>
              <p:ext uri="{DAA4B4D4-6D71-4841-9C94-3DE7FCFB9230}">
                <p14:media xmlns:p14="http://schemas.microsoft.com/office/powerpoint/2010/main" r:embed="rId1"/>
              </p:ext>
            </p:extLst>
          </p:nvPr>
        </p:nvPicPr>
        <p:blipFill>
          <a:blip r:embed="rId5"/>
          <a:stretch>
            <a:fillRect/>
          </a:stretch>
        </p:blipFill>
        <p:spPr>
          <a:xfrm>
            <a:off x="582613" y="644525"/>
            <a:ext cx="487362" cy="487363"/>
          </a:xfrm>
        </p:spPr>
      </p:pic>
      <p:sp>
        <p:nvSpPr>
          <p:cNvPr id="8" name="テキスト プレースホルダー 7">
            <a:extLst>
              <a:ext uri="{FF2B5EF4-FFF2-40B4-BE49-F238E27FC236}">
                <a16:creationId xmlns:a16="http://schemas.microsoft.com/office/drawing/2014/main" id="{FB20E886-DBFD-3186-BF20-8A45BD38A3E9}"/>
              </a:ext>
            </a:extLst>
          </p:cNvPr>
          <p:cNvSpPr>
            <a:spLocks noGrp="1"/>
          </p:cNvSpPr>
          <p:nvPr>
            <p:ph type="body" sz="quarter" idx="41"/>
          </p:nvPr>
        </p:nvSpPr>
        <p:spPr>
          <a:xfrm>
            <a:off x="1281812" y="748132"/>
            <a:ext cx="10214436" cy="2680867"/>
          </a:xfrm>
        </p:spPr>
        <p:txBody>
          <a:bodyPr/>
          <a:lstStyle/>
          <a:p>
            <a:r>
              <a:rPr lang="en-US" altLang="ja-JP" dirty="0"/>
              <a:t>When you talk to people with your own words, you can enjoy the conversation much more.</a:t>
            </a:r>
            <a:endParaRPr lang="ja-JP" altLang="en-US" dirty="0"/>
          </a:p>
        </p:txBody>
      </p:sp>
      <p:sp>
        <p:nvSpPr>
          <p:cNvPr id="3" name="テキスト ボックス 2">
            <a:extLst>
              <a:ext uri="{FF2B5EF4-FFF2-40B4-BE49-F238E27FC236}">
                <a16:creationId xmlns:a16="http://schemas.microsoft.com/office/drawing/2014/main" id="{1C94CD64-8542-806D-21D1-C230CF1A18DB}"/>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66847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8646" fill="hold"/>
                                        <p:tgtEl>
                                          <p:spTgt spid="2"/>
                                        </p:tgtEl>
                                      </p:cBhvr>
                                    </p:cmd>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animEffect transition="in" filter="fade">
                                      <p:cBhvr>
                                        <p:cTn id="15"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16" fill="hold" display="0">
                  <p:stCondLst>
                    <p:cond delay="indefinite"/>
                  </p:stCondLst>
                  <p:endCondLst>
                    <p:cond evt="onStopAudio" delay="0">
                      <p:tgtEl>
                        <p:sldTgt/>
                      </p:tgtEl>
                    </p:cond>
                  </p:endCondLst>
                </p:cTn>
                <p:tgtEl>
                  <p:spTgt spid="2"/>
                </p:tgtEl>
              </p:cMediaNode>
            </p:audio>
          </p:childTnLst>
        </p:cTn>
      </p:par>
    </p:tnLst>
    <p:bldLst>
      <p:bldP spid="20" grpId="0" build="p"/>
      <p:bldP spid="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83AE295-4704-3381-5450-6F2B0CCA92DF}"/>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432534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F28256-59E7-1453-4C9B-60954207CCF4}"/>
            </a:ext>
          </a:extLst>
        </p:cNvPr>
        <p:cNvGrpSpPr/>
        <p:nvPr/>
      </p:nvGrpSpPr>
      <p:grpSpPr>
        <a:xfrm>
          <a:off x="0" y="0"/>
          <a:ext cx="0" cy="0"/>
          <a:chOff x="0" y="0"/>
          <a:chExt cx="0" cy="0"/>
        </a:xfrm>
      </p:grpSpPr>
      <p:sp>
        <p:nvSpPr>
          <p:cNvPr id="5" name="タイトル 4">
            <a:extLst>
              <a:ext uri="{FF2B5EF4-FFF2-40B4-BE49-F238E27FC236}">
                <a16:creationId xmlns:a16="http://schemas.microsoft.com/office/drawing/2014/main" id="{AF57A57F-DCD1-0F91-8A38-8D756DCC46D3}"/>
              </a:ext>
            </a:extLst>
          </p:cNvPr>
          <p:cNvSpPr>
            <a:spLocks noGrp="1"/>
          </p:cNvSpPr>
          <p:nvPr>
            <p:ph type="ctrTitle"/>
          </p:nvPr>
        </p:nvSpPr>
        <p:spPr>
          <a:xfrm>
            <a:off x="695325" y="209551"/>
            <a:ext cx="2520000" cy="864000"/>
          </a:xfrm>
        </p:spPr>
        <p:txBody>
          <a:bodyPr anchor="ctr">
            <a:normAutofit/>
          </a:bodyPr>
          <a:lstStyle/>
          <a:p>
            <a:r>
              <a:rPr lang="ja-JP" altLang="en-US"/>
              <a:t>肯定側</a:t>
            </a:r>
            <a:endParaRPr lang="ja-JP" altLang="en-US" dirty="0"/>
          </a:p>
        </p:txBody>
      </p:sp>
      <p:sp>
        <p:nvSpPr>
          <p:cNvPr id="32" name="テキスト プレースホルダー 31">
            <a:extLst>
              <a:ext uri="{FF2B5EF4-FFF2-40B4-BE49-F238E27FC236}">
                <a16:creationId xmlns:a16="http://schemas.microsoft.com/office/drawing/2014/main" id="{05F7DEF4-C625-7B39-E376-5F37C5062DD0}"/>
              </a:ext>
            </a:extLst>
          </p:cNvPr>
          <p:cNvSpPr>
            <a:spLocks noGrp="1"/>
          </p:cNvSpPr>
          <p:nvPr>
            <p:ph type="body" sz="quarter" idx="15"/>
          </p:nvPr>
        </p:nvSpPr>
        <p:spPr/>
        <p:txBody>
          <a:bodyPr/>
          <a:lstStyle/>
          <a:p>
            <a:endParaRPr lang="ja-JP" altLang="en-US"/>
          </a:p>
        </p:txBody>
      </p:sp>
      <p:sp>
        <p:nvSpPr>
          <p:cNvPr id="16" name="テキスト プレースホルダー 15">
            <a:extLst>
              <a:ext uri="{FF2B5EF4-FFF2-40B4-BE49-F238E27FC236}">
                <a16:creationId xmlns:a16="http://schemas.microsoft.com/office/drawing/2014/main" id="{6E0FDA32-7D15-3B7F-DC9C-D4EA1119F6C0}"/>
              </a:ext>
            </a:extLst>
          </p:cNvPr>
          <p:cNvSpPr>
            <a:spLocks noGrp="1"/>
          </p:cNvSpPr>
          <p:nvPr>
            <p:ph type="body" sz="quarter" idx="37"/>
          </p:nvPr>
        </p:nvSpPr>
        <p:spPr>
          <a:xfrm>
            <a:off x="368194" y="1089025"/>
            <a:ext cx="913618" cy="720000"/>
          </a:xfrm>
        </p:spPr>
        <p:txBody>
          <a:bodyPr/>
          <a:lstStyle/>
          <a:p>
            <a:r>
              <a:rPr lang="en-US" altLang="ja-JP"/>
              <a:t>A:</a:t>
            </a:r>
            <a:endParaRPr lang="ja-JP" altLang="en-US" dirty="0"/>
          </a:p>
        </p:txBody>
      </p:sp>
      <p:sp>
        <p:nvSpPr>
          <p:cNvPr id="17" name="テキスト プレースホルダー 16">
            <a:extLst>
              <a:ext uri="{FF2B5EF4-FFF2-40B4-BE49-F238E27FC236}">
                <a16:creationId xmlns:a16="http://schemas.microsoft.com/office/drawing/2014/main" id="{4FB0CCD1-9822-45AB-5489-DFCCD682F4CB}"/>
              </a:ext>
            </a:extLst>
          </p:cNvPr>
          <p:cNvSpPr>
            <a:spLocks noGrp="1"/>
          </p:cNvSpPr>
          <p:nvPr>
            <p:ph type="body" sz="quarter" idx="41"/>
          </p:nvPr>
        </p:nvSpPr>
        <p:spPr>
          <a:xfrm>
            <a:off x="1281812" y="1089025"/>
            <a:ext cx="10214436" cy="5095875"/>
          </a:xfrm>
        </p:spPr>
        <p:txBody>
          <a:bodyPr/>
          <a:lstStyle/>
          <a:p>
            <a:r>
              <a:rPr lang="en-US" altLang="ja-JP" dirty="0"/>
              <a:t>I support this idea. </a:t>
            </a:r>
            <a:r>
              <a:rPr lang="en-US" altLang="ja-JP" dirty="0">
                <a:solidFill>
                  <a:srgbClr val="0A0ACC"/>
                </a:solidFill>
              </a:rPr>
              <a:t>//</a:t>
            </a:r>
            <a:r>
              <a:rPr lang="en-US" altLang="ja-JP" dirty="0"/>
              <a:t> </a:t>
            </a:r>
          </a:p>
          <a:p>
            <a:r>
              <a:rPr lang="en-US" altLang="ja-JP" dirty="0"/>
              <a:t>It’s because </a:t>
            </a:r>
            <a:r>
              <a:rPr lang="en-US" altLang="ja-JP" dirty="0">
                <a:solidFill>
                  <a:srgbClr val="0A0ACC"/>
                </a:solidFill>
              </a:rPr>
              <a:t>/</a:t>
            </a:r>
            <a:r>
              <a:rPr lang="en-US" altLang="ja-JP" dirty="0"/>
              <a:t> some people don’t need to master English. </a:t>
            </a:r>
            <a:r>
              <a:rPr lang="en-US" altLang="ja-JP" dirty="0">
                <a:solidFill>
                  <a:srgbClr val="0A0ACC"/>
                </a:solidFill>
              </a:rPr>
              <a:t>//</a:t>
            </a:r>
            <a:r>
              <a:rPr lang="en-US" altLang="ja-JP" dirty="0"/>
              <a:t> </a:t>
            </a:r>
          </a:p>
          <a:p>
            <a:r>
              <a:rPr lang="en-US" altLang="ja-JP" dirty="0"/>
              <a:t>They might work in Japan </a:t>
            </a:r>
            <a:r>
              <a:rPr lang="en-US" altLang="ja-JP" dirty="0">
                <a:solidFill>
                  <a:srgbClr val="0A0ACC"/>
                </a:solidFill>
              </a:rPr>
              <a:t>/</a:t>
            </a:r>
            <a:r>
              <a:rPr lang="en-US" altLang="ja-JP" dirty="0"/>
              <a:t> their whole lives. </a:t>
            </a:r>
            <a:r>
              <a:rPr lang="en-US" altLang="ja-JP" dirty="0">
                <a:solidFill>
                  <a:srgbClr val="0A0ACC"/>
                </a:solidFill>
              </a:rPr>
              <a:t>//</a:t>
            </a:r>
            <a:r>
              <a:rPr lang="en-US" altLang="ja-JP" dirty="0"/>
              <a:t> </a:t>
            </a:r>
          </a:p>
          <a:p>
            <a:r>
              <a:rPr lang="en-US" altLang="ja-JP" dirty="0"/>
              <a:t>When it is necessary, </a:t>
            </a:r>
            <a:r>
              <a:rPr lang="en-US" altLang="ja-JP" dirty="0">
                <a:solidFill>
                  <a:srgbClr val="0A0ACC"/>
                </a:solidFill>
              </a:rPr>
              <a:t>/</a:t>
            </a:r>
            <a:r>
              <a:rPr lang="en-US" altLang="ja-JP" dirty="0"/>
              <a:t> they can use a translation app. </a:t>
            </a:r>
            <a:r>
              <a:rPr lang="en-US" altLang="ja-JP" dirty="0">
                <a:solidFill>
                  <a:srgbClr val="0A0ACC"/>
                </a:solidFill>
              </a:rPr>
              <a:t>//</a:t>
            </a:r>
            <a:endParaRPr lang="ja-JP" altLang="en-US" dirty="0">
              <a:solidFill>
                <a:srgbClr val="0A0ACC"/>
              </a:solidFill>
            </a:endParaRPr>
          </a:p>
        </p:txBody>
      </p:sp>
      <p:sp>
        <p:nvSpPr>
          <p:cNvPr id="35" name="テキスト プレースホルダー 34">
            <a:extLst>
              <a:ext uri="{FF2B5EF4-FFF2-40B4-BE49-F238E27FC236}">
                <a16:creationId xmlns:a16="http://schemas.microsoft.com/office/drawing/2014/main" id="{A3CFF01C-CFD4-17D4-87D0-B9A158A87226}"/>
              </a:ext>
            </a:extLst>
          </p:cNvPr>
          <p:cNvSpPr>
            <a:spLocks noGrp="1"/>
          </p:cNvSpPr>
          <p:nvPr>
            <p:ph type="body" sz="quarter" idx="44"/>
          </p:nvPr>
        </p:nvSpPr>
        <p:spPr/>
        <p:txBody>
          <a:bodyPr/>
          <a:lstStyle/>
          <a:p>
            <a:endParaRPr lang="ja-JP" altLang="en-US"/>
          </a:p>
        </p:txBody>
      </p:sp>
      <p:pic>
        <p:nvPicPr>
          <p:cNvPr id="20" name="4">
            <a:hlinkClick r:id="" action="ppaction://media"/>
            <a:extLst>
              <a:ext uri="{FF2B5EF4-FFF2-40B4-BE49-F238E27FC236}">
                <a16:creationId xmlns:a16="http://schemas.microsoft.com/office/drawing/2014/main" id="{9A177A69-55A3-2800-BFB3-375CFD4D3BD0}"/>
              </a:ext>
            </a:extLst>
          </p:cNvPr>
          <p:cNvPicPr>
            <a:picLocks noGrp="1" noChangeAspect="1"/>
          </p:cNvPicPr>
          <p:nvPr>
            <p:ph type="media" sz="quarter" idx="46"/>
            <a:audioFile r:link="rId2"/>
            <p:extLst>
              <p:ext uri="{DAA4B4D4-6D71-4841-9C94-3DE7FCFB9230}">
                <p14:media xmlns:p14="http://schemas.microsoft.com/office/powerpoint/2010/main" r:embed="rId1"/>
              </p:ext>
            </p:extLst>
          </p:nvPr>
        </p:nvPicPr>
        <p:blipFill>
          <a:blip r:embed="rId11"/>
          <a:stretch>
            <a:fillRect/>
          </a:stretch>
        </p:blipFill>
        <p:spPr>
          <a:xfrm>
            <a:off x="6145349" y="5694353"/>
            <a:ext cx="487362" cy="487363"/>
          </a:xfrm>
        </p:spPr>
      </p:pic>
      <p:pic>
        <p:nvPicPr>
          <p:cNvPr id="19" name="3">
            <a:hlinkClick r:id="" action="ppaction://media"/>
            <a:extLst>
              <a:ext uri="{FF2B5EF4-FFF2-40B4-BE49-F238E27FC236}">
                <a16:creationId xmlns:a16="http://schemas.microsoft.com/office/drawing/2014/main" id="{FC91BC04-A0A6-9807-E5E2-AC62DC400A62}"/>
              </a:ext>
            </a:extLst>
          </p:cNvPr>
          <p:cNvPicPr>
            <a:picLocks noGrp="1" noChangeAspect="1"/>
          </p:cNvPicPr>
          <p:nvPr>
            <p:ph type="media" sz="quarter" idx="45"/>
            <a:audioFile r:link="rId4"/>
            <p:extLst>
              <p:ext uri="{DAA4B4D4-6D71-4841-9C94-3DE7FCFB9230}">
                <p14:media xmlns:p14="http://schemas.microsoft.com/office/powerpoint/2010/main" r:embed="rId3"/>
              </p:ext>
            </p:extLst>
          </p:nvPr>
        </p:nvPicPr>
        <p:blipFill>
          <a:blip r:embed="rId11"/>
          <a:stretch>
            <a:fillRect/>
          </a:stretch>
        </p:blipFill>
        <p:spPr>
          <a:xfrm>
            <a:off x="5154613" y="4182537"/>
            <a:ext cx="487362" cy="487363"/>
          </a:xfrm>
        </p:spPr>
      </p:pic>
      <p:pic>
        <p:nvPicPr>
          <p:cNvPr id="18" name="2">
            <a:hlinkClick r:id="" action="ppaction://media"/>
            <a:extLst>
              <a:ext uri="{FF2B5EF4-FFF2-40B4-BE49-F238E27FC236}">
                <a16:creationId xmlns:a16="http://schemas.microsoft.com/office/drawing/2014/main" id="{17117A5E-32A3-E7D5-21B5-041EDAC88EA6}"/>
              </a:ext>
            </a:extLst>
          </p:cNvPr>
          <p:cNvPicPr>
            <a:picLocks noGrp="1" noChangeAspect="1"/>
          </p:cNvPicPr>
          <p:nvPr>
            <p:ph type="media" sz="quarter" idx="42"/>
            <a:audioFile r:link="rId6"/>
            <p:extLst>
              <p:ext uri="{DAA4B4D4-6D71-4841-9C94-3DE7FCFB9230}">
                <p14:media xmlns:p14="http://schemas.microsoft.com/office/powerpoint/2010/main" r:embed="rId5"/>
              </p:ext>
            </p:extLst>
          </p:nvPr>
        </p:nvPicPr>
        <p:blipFill>
          <a:blip r:embed="rId11"/>
          <a:stretch>
            <a:fillRect/>
          </a:stretch>
        </p:blipFill>
        <p:spPr>
          <a:xfrm>
            <a:off x="8315502" y="2729621"/>
            <a:ext cx="487362" cy="487362"/>
          </a:xfrm>
        </p:spPr>
      </p:pic>
      <p:pic>
        <p:nvPicPr>
          <p:cNvPr id="15" name="1">
            <a:hlinkClick r:id="" action="ppaction://media"/>
            <a:extLst>
              <a:ext uri="{FF2B5EF4-FFF2-40B4-BE49-F238E27FC236}">
                <a16:creationId xmlns:a16="http://schemas.microsoft.com/office/drawing/2014/main" id="{AEB67B80-D593-0FD4-AEB3-A1FF163E5DD1}"/>
              </a:ext>
            </a:extLst>
          </p:cNvPr>
          <p:cNvPicPr>
            <a:picLocks noGrp="1" noChangeAspect="1"/>
          </p:cNvPicPr>
          <p:nvPr>
            <p:ph type="media" sz="quarter" idx="19"/>
            <a:audioFile r:link="rId8"/>
            <p:extLst>
              <p:ext uri="{DAA4B4D4-6D71-4841-9C94-3DE7FCFB9230}">
                <p14:media xmlns:p14="http://schemas.microsoft.com/office/powerpoint/2010/main" r:embed="rId7"/>
              </p:ext>
            </p:extLst>
          </p:nvPr>
        </p:nvPicPr>
        <p:blipFill>
          <a:blip r:embed="rId11"/>
          <a:stretch>
            <a:fillRect/>
          </a:stretch>
        </p:blipFill>
        <p:spPr>
          <a:xfrm>
            <a:off x="7051146" y="1205343"/>
            <a:ext cx="487362" cy="487363"/>
          </a:xfrm>
        </p:spPr>
      </p:pic>
      <p:sp>
        <p:nvSpPr>
          <p:cNvPr id="2" name="テキスト ボックス 1">
            <a:extLst>
              <a:ext uri="{FF2B5EF4-FFF2-40B4-BE49-F238E27FC236}">
                <a16:creationId xmlns:a16="http://schemas.microsoft.com/office/drawing/2014/main" id="{28278919-4B44-0858-E671-E4BDA0A1DB59}"/>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222385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112"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2669" fill="hold"/>
                                        <p:tgtEl>
                                          <p:spTgt spid="18"/>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0501" fill="hold"/>
                                        <p:tgtEl>
                                          <p:spTgt spid="19"/>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2355"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9" fill="hold" display="0">
                  <p:stCondLst>
                    <p:cond delay="indefinite"/>
                  </p:stCondLst>
                  <p:endCondLst>
                    <p:cond evt="onStopAudio" delay="0">
                      <p:tgtEl>
                        <p:sldTgt/>
                      </p:tgtEl>
                    </p:cond>
                  </p:endCondLst>
                </p:cTn>
                <p:tgtEl>
                  <p:spTgt spid="15"/>
                </p:tgtEl>
              </p:cMediaNode>
            </p:audio>
            <p:audio>
              <p:cMediaNode vol="80000">
                <p:cTn id="20" fill="hold" display="0">
                  <p:stCondLst>
                    <p:cond delay="indefinite"/>
                  </p:stCondLst>
                  <p:endCondLst>
                    <p:cond evt="onStopAudio" delay="0">
                      <p:tgtEl>
                        <p:sldTgt/>
                      </p:tgtEl>
                    </p:cond>
                  </p:endCondLst>
                </p:cTn>
                <p:tgtEl>
                  <p:spTgt spid="18"/>
                </p:tgtEl>
              </p:cMediaNode>
            </p:audio>
            <p:audio>
              <p:cMediaNode vol="80000">
                <p:cTn id="21" fill="hold" display="0">
                  <p:stCondLst>
                    <p:cond delay="indefinite"/>
                  </p:stCondLst>
                  <p:endCondLst>
                    <p:cond evt="onStopAudio" delay="0">
                      <p:tgtEl>
                        <p:sldTgt/>
                      </p:tgtEl>
                    </p:cond>
                  </p:endCondLst>
                </p:cTn>
                <p:tgtEl>
                  <p:spTgt spid="19"/>
                </p:tgtEl>
              </p:cMediaNode>
            </p:audio>
            <p:audio>
              <p:cMediaNode vol="80000">
                <p:cTn id="22" fill="hold" display="0">
                  <p:stCondLst>
                    <p:cond delay="indefinite"/>
                  </p:stCondLst>
                  <p:endCondLst>
                    <p:cond evt="onStopAudio" delay="0">
                      <p:tgtEl>
                        <p:sldTgt/>
                      </p:tgtEl>
                    </p:cond>
                  </p:endCondLst>
                </p:cTn>
                <p:tgtEl>
                  <p:spTgt spid="20"/>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57418F-7435-78BC-26B4-F22AF61A2550}"/>
            </a:ext>
          </a:extLst>
        </p:cNvPr>
        <p:cNvGrpSpPr/>
        <p:nvPr/>
      </p:nvGrpSpPr>
      <p:grpSpPr>
        <a:xfrm>
          <a:off x="0" y="0"/>
          <a:ext cx="0" cy="0"/>
          <a:chOff x="0" y="0"/>
          <a:chExt cx="0" cy="0"/>
        </a:xfrm>
      </p:grpSpPr>
      <p:sp>
        <p:nvSpPr>
          <p:cNvPr id="5" name="タイトル 4">
            <a:extLst>
              <a:ext uri="{FF2B5EF4-FFF2-40B4-BE49-F238E27FC236}">
                <a16:creationId xmlns:a16="http://schemas.microsoft.com/office/drawing/2014/main" id="{6615A5BB-4C56-E43A-6F09-18305164E1A8}"/>
              </a:ext>
            </a:extLst>
          </p:cNvPr>
          <p:cNvSpPr>
            <a:spLocks noGrp="1"/>
          </p:cNvSpPr>
          <p:nvPr>
            <p:ph type="ctrTitle"/>
          </p:nvPr>
        </p:nvSpPr>
        <p:spPr>
          <a:xfrm>
            <a:off x="695325" y="209551"/>
            <a:ext cx="2520000" cy="864000"/>
          </a:xfrm>
        </p:spPr>
        <p:txBody>
          <a:bodyPr anchor="ctr">
            <a:normAutofit/>
          </a:bodyPr>
          <a:lstStyle/>
          <a:p>
            <a:r>
              <a:rPr lang="ja-JP" altLang="en-US" dirty="0"/>
              <a:t>否定側</a:t>
            </a:r>
          </a:p>
        </p:txBody>
      </p:sp>
      <p:sp>
        <p:nvSpPr>
          <p:cNvPr id="6" name="テキスト プレースホルダー 5">
            <a:extLst>
              <a:ext uri="{FF2B5EF4-FFF2-40B4-BE49-F238E27FC236}">
                <a16:creationId xmlns:a16="http://schemas.microsoft.com/office/drawing/2014/main" id="{3EB790CF-935F-0F4E-2C35-344810EDE3E4}"/>
              </a:ext>
            </a:extLst>
          </p:cNvPr>
          <p:cNvSpPr>
            <a:spLocks noGrp="1"/>
          </p:cNvSpPr>
          <p:nvPr>
            <p:ph type="body" sz="quarter" idx="15"/>
          </p:nvPr>
        </p:nvSpPr>
        <p:spPr/>
        <p:txBody>
          <a:bodyPr/>
          <a:lstStyle/>
          <a:p>
            <a:endParaRPr lang="ja-JP" altLang="en-US"/>
          </a:p>
        </p:txBody>
      </p:sp>
      <p:sp>
        <p:nvSpPr>
          <p:cNvPr id="16" name="テキスト プレースホルダー 15">
            <a:extLst>
              <a:ext uri="{FF2B5EF4-FFF2-40B4-BE49-F238E27FC236}">
                <a16:creationId xmlns:a16="http://schemas.microsoft.com/office/drawing/2014/main" id="{CB8DDDF1-908F-3AFB-51FA-6DB5EB1A4519}"/>
              </a:ext>
            </a:extLst>
          </p:cNvPr>
          <p:cNvSpPr>
            <a:spLocks noGrp="1"/>
          </p:cNvSpPr>
          <p:nvPr>
            <p:ph type="body" sz="quarter" idx="37"/>
          </p:nvPr>
        </p:nvSpPr>
        <p:spPr>
          <a:xfrm>
            <a:off x="368194" y="1089025"/>
            <a:ext cx="913618" cy="720000"/>
          </a:xfrm>
        </p:spPr>
        <p:txBody>
          <a:bodyPr/>
          <a:lstStyle/>
          <a:p>
            <a:r>
              <a:rPr lang="en-US" altLang="ja-JP" dirty="0"/>
              <a:t>B:</a:t>
            </a:r>
            <a:endParaRPr lang="ja-JP" altLang="en-US" dirty="0"/>
          </a:p>
        </p:txBody>
      </p:sp>
      <p:sp>
        <p:nvSpPr>
          <p:cNvPr id="17" name="テキスト プレースホルダー 16">
            <a:extLst>
              <a:ext uri="{FF2B5EF4-FFF2-40B4-BE49-F238E27FC236}">
                <a16:creationId xmlns:a16="http://schemas.microsoft.com/office/drawing/2014/main" id="{7AAC1405-E86F-1EB8-665B-EE730AFE47E2}"/>
              </a:ext>
            </a:extLst>
          </p:cNvPr>
          <p:cNvSpPr>
            <a:spLocks noGrp="1"/>
          </p:cNvSpPr>
          <p:nvPr>
            <p:ph type="body" sz="quarter" idx="41"/>
          </p:nvPr>
        </p:nvSpPr>
        <p:spPr>
          <a:xfrm>
            <a:off x="1281812" y="1089025"/>
            <a:ext cx="10214436" cy="5095875"/>
          </a:xfrm>
        </p:spPr>
        <p:txBody>
          <a:bodyPr/>
          <a:lstStyle/>
          <a:p>
            <a:r>
              <a:rPr lang="en-US" altLang="ja-JP" dirty="0"/>
              <a:t>I oppose this idea. </a:t>
            </a:r>
            <a:r>
              <a:rPr lang="en-US" altLang="ja-JP" dirty="0">
                <a:solidFill>
                  <a:srgbClr val="0A0ACC"/>
                </a:solidFill>
              </a:rPr>
              <a:t>//</a:t>
            </a:r>
            <a:r>
              <a:rPr lang="en-US" altLang="ja-JP" dirty="0"/>
              <a:t> </a:t>
            </a:r>
          </a:p>
          <a:p>
            <a:r>
              <a:rPr lang="en-US" altLang="ja-JP" dirty="0"/>
              <a:t>It’s because </a:t>
            </a:r>
            <a:r>
              <a:rPr lang="en-US" altLang="ja-JP" dirty="0">
                <a:solidFill>
                  <a:srgbClr val="0A0ACC"/>
                </a:solidFill>
              </a:rPr>
              <a:t>/</a:t>
            </a:r>
            <a:r>
              <a:rPr lang="en-US" altLang="ja-JP" dirty="0"/>
              <a:t> learning languages is fun and exciting. </a:t>
            </a:r>
            <a:r>
              <a:rPr lang="en-US" altLang="ja-JP" dirty="0">
                <a:solidFill>
                  <a:srgbClr val="0A0ACC"/>
                </a:solidFill>
              </a:rPr>
              <a:t>//</a:t>
            </a:r>
            <a:r>
              <a:rPr lang="en-US" altLang="ja-JP" dirty="0"/>
              <a:t> </a:t>
            </a:r>
          </a:p>
          <a:p>
            <a:r>
              <a:rPr lang="en-US" altLang="ja-JP" dirty="0"/>
              <a:t>When you talk to people </a:t>
            </a:r>
            <a:r>
              <a:rPr lang="en-US" altLang="ja-JP" dirty="0">
                <a:solidFill>
                  <a:srgbClr val="0A0ACC"/>
                </a:solidFill>
              </a:rPr>
              <a:t>/</a:t>
            </a:r>
            <a:r>
              <a:rPr lang="en-US" altLang="ja-JP" dirty="0"/>
              <a:t> with your own words, </a:t>
            </a:r>
            <a:r>
              <a:rPr lang="en-US" altLang="ja-JP" dirty="0">
                <a:solidFill>
                  <a:srgbClr val="0A0ACC"/>
                </a:solidFill>
              </a:rPr>
              <a:t>/</a:t>
            </a:r>
            <a:r>
              <a:rPr lang="en-US" altLang="ja-JP" dirty="0"/>
              <a:t> you can enjoy the conversation much more. </a:t>
            </a:r>
            <a:r>
              <a:rPr lang="en-US" altLang="ja-JP" dirty="0">
                <a:solidFill>
                  <a:srgbClr val="0A0ACC"/>
                </a:solidFill>
              </a:rPr>
              <a:t>//</a:t>
            </a:r>
            <a:endParaRPr lang="ja-JP" altLang="en-US" dirty="0">
              <a:solidFill>
                <a:srgbClr val="0A0ACC"/>
              </a:solidFill>
            </a:endParaRPr>
          </a:p>
        </p:txBody>
      </p:sp>
      <p:sp>
        <p:nvSpPr>
          <p:cNvPr id="9" name="テキスト プレースホルダー 8">
            <a:extLst>
              <a:ext uri="{FF2B5EF4-FFF2-40B4-BE49-F238E27FC236}">
                <a16:creationId xmlns:a16="http://schemas.microsoft.com/office/drawing/2014/main" id="{7FAE04D6-5D1A-A483-94DA-BB8E0DCD0D77}"/>
              </a:ext>
            </a:extLst>
          </p:cNvPr>
          <p:cNvSpPr>
            <a:spLocks noGrp="1"/>
          </p:cNvSpPr>
          <p:nvPr>
            <p:ph type="body" sz="quarter" idx="44"/>
          </p:nvPr>
        </p:nvSpPr>
        <p:spPr/>
        <p:txBody>
          <a:bodyPr/>
          <a:lstStyle/>
          <a:p>
            <a:endParaRPr lang="ja-JP" altLang="en-US"/>
          </a:p>
        </p:txBody>
      </p:sp>
      <p:pic>
        <p:nvPicPr>
          <p:cNvPr id="20" name="1">
            <a:hlinkClick r:id="" action="ppaction://media"/>
            <a:extLst>
              <a:ext uri="{FF2B5EF4-FFF2-40B4-BE49-F238E27FC236}">
                <a16:creationId xmlns:a16="http://schemas.microsoft.com/office/drawing/2014/main" id="{75EEAB74-9A9A-7B95-8633-49F726D10D99}"/>
              </a:ext>
            </a:extLst>
          </p:cNvPr>
          <p:cNvPicPr>
            <a:picLocks noGrp="1" noChangeAspect="1"/>
          </p:cNvPicPr>
          <p:nvPr>
            <p:ph type="media" sz="quarter" idx="19"/>
            <a:audioFile r:link="rId2"/>
            <p:extLst>
              <p:ext uri="{DAA4B4D4-6D71-4841-9C94-3DE7FCFB9230}">
                <p14:media xmlns:p14="http://schemas.microsoft.com/office/powerpoint/2010/main" r:embed="rId1"/>
              </p:ext>
            </p:extLst>
          </p:nvPr>
        </p:nvPicPr>
        <p:blipFill>
          <a:blip r:embed="rId9"/>
          <a:stretch>
            <a:fillRect/>
          </a:stretch>
        </p:blipFill>
        <p:spPr>
          <a:xfrm>
            <a:off x="6881813" y="1273077"/>
            <a:ext cx="487362" cy="487363"/>
          </a:xfrm>
        </p:spPr>
      </p:pic>
      <p:pic>
        <p:nvPicPr>
          <p:cNvPr id="21" name="2">
            <a:hlinkClick r:id="" action="ppaction://media"/>
            <a:extLst>
              <a:ext uri="{FF2B5EF4-FFF2-40B4-BE49-F238E27FC236}">
                <a16:creationId xmlns:a16="http://schemas.microsoft.com/office/drawing/2014/main" id="{64E1EE0F-FA6F-0321-2AB4-FD95164A5185}"/>
              </a:ext>
            </a:extLst>
          </p:cNvPr>
          <p:cNvPicPr>
            <a:picLocks noGrp="1" noChangeAspect="1"/>
          </p:cNvPicPr>
          <p:nvPr>
            <p:ph type="media" sz="quarter" idx="42"/>
            <a:audioFile r:link="rId4"/>
            <p:extLst>
              <p:ext uri="{DAA4B4D4-6D71-4841-9C94-3DE7FCFB9230}">
                <p14:media xmlns:p14="http://schemas.microsoft.com/office/powerpoint/2010/main" r:embed="rId3"/>
              </p:ext>
            </p:extLst>
          </p:nvPr>
        </p:nvPicPr>
        <p:blipFill>
          <a:blip r:embed="rId9"/>
          <a:stretch>
            <a:fillRect/>
          </a:stretch>
        </p:blipFill>
        <p:spPr>
          <a:xfrm>
            <a:off x="6451810" y="2729621"/>
            <a:ext cx="487362" cy="487362"/>
          </a:xfrm>
        </p:spPr>
      </p:pic>
      <p:pic>
        <p:nvPicPr>
          <p:cNvPr id="22" name="3">
            <a:hlinkClick r:id="" action="ppaction://media"/>
            <a:extLst>
              <a:ext uri="{FF2B5EF4-FFF2-40B4-BE49-F238E27FC236}">
                <a16:creationId xmlns:a16="http://schemas.microsoft.com/office/drawing/2014/main" id="{51C5F5E6-D062-FB27-9121-F93322548C3C}"/>
              </a:ext>
            </a:extLst>
          </p:cNvPr>
          <p:cNvPicPr>
            <a:picLocks noGrp="1" noChangeAspect="1"/>
          </p:cNvPicPr>
          <p:nvPr>
            <p:ph type="media" sz="quarter" idx="45"/>
            <a:audioFile r:link="rId6"/>
            <p:extLst>
              <p:ext uri="{DAA4B4D4-6D71-4841-9C94-3DE7FCFB9230}">
                <p14:media xmlns:p14="http://schemas.microsoft.com/office/powerpoint/2010/main" r:embed="rId5"/>
              </p:ext>
            </p:extLst>
          </p:nvPr>
        </p:nvPicPr>
        <p:blipFill>
          <a:blip r:embed="rId9"/>
          <a:stretch>
            <a:fillRect/>
          </a:stretch>
        </p:blipFill>
        <p:spPr>
          <a:xfrm>
            <a:off x="8789635" y="4916315"/>
            <a:ext cx="487362" cy="487363"/>
          </a:xfrm>
        </p:spPr>
      </p:pic>
      <p:sp>
        <p:nvSpPr>
          <p:cNvPr id="2" name="テキスト ボックス 1">
            <a:extLst>
              <a:ext uri="{FF2B5EF4-FFF2-40B4-BE49-F238E27FC236}">
                <a16:creationId xmlns:a16="http://schemas.microsoft.com/office/drawing/2014/main" id="{2832439B-313A-A472-3515-2789D824916D}"/>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515550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086" fill="hold"/>
                                        <p:tgtEl>
                                          <p:spTgt spid="20"/>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3975" fill="hold"/>
                                        <p:tgtEl>
                                          <p:spTgt spid="21"/>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19147"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5" fill="hold" display="0">
                  <p:stCondLst>
                    <p:cond delay="indefinite"/>
                  </p:stCondLst>
                  <p:endCondLst>
                    <p:cond evt="onStopAudio" delay="0">
                      <p:tgtEl>
                        <p:sldTgt/>
                      </p:tgtEl>
                    </p:cond>
                  </p:endCondLst>
                </p:cTn>
                <p:tgtEl>
                  <p:spTgt spid="20"/>
                </p:tgtEl>
              </p:cMediaNode>
            </p:audio>
            <p:audio>
              <p:cMediaNode vol="80000">
                <p:cTn id="16" fill="hold" display="0">
                  <p:stCondLst>
                    <p:cond delay="indefinite"/>
                  </p:stCondLst>
                  <p:endCondLst>
                    <p:cond evt="onStopAudio" delay="0">
                      <p:tgtEl>
                        <p:sldTgt/>
                      </p:tgtEl>
                    </p:cond>
                  </p:endCondLst>
                </p:cTn>
                <p:tgtEl>
                  <p:spTgt spid="21"/>
                </p:tgtEl>
              </p:cMediaNode>
            </p:audio>
            <p:audio>
              <p:cMediaNode vol="80000">
                <p:cTn id="17" fill="hold" display="0">
                  <p:stCondLst>
                    <p:cond delay="indefinite"/>
                  </p:stCondLst>
                  <p:endCondLst>
                    <p:cond evt="onStopAudio" delay="0">
                      <p:tgtEl>
                        <p:sldTgt/>
                      </p:tgtEl>
                    </p:cond>
                  </p:endCondLst>
                </p:cTn>
                <p:tgtEl>
                  <p:spTgt spid="2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E60F696-FC34-8DB2-9757-E22441891D41}"/>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42820416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386EC65-11C0-D91E-CA96-883A9103891F}"/>
              </a:ext>
            </a:extLst>
          </p:cNvPr>
          <p:cNvSpPr>
            <a:spLocks noGrp="1"/>
          </p:cNvSpPr>
          <p:nvPr>
            <p:ph type="body" sz="half" idx="1"/>
          </p:nvPr>
        </p:nvSpPr>
        <p:spPr>
          <a:xfrm>
            <a:off x="1016000" y="1949401"/>
            <a:ext cx="10805800" cy="2266999"/>
          </a:xfrm>
        </p:spPr>
        <p:txBody>
          <a:bodyPr/>
          <a:lstStyle/>
          <a:p>
            <a:r>
              <a:rPr lang="en-US" altLang="ja-JP" dirty="0"/>
              <a:t>I support this idea.</a:t>
            </a:r>
            <a:endParaRPr lang="ja-JP" altLang="en-US" dirty="0"/>
          </a:p>
        </p:txBody>
      </p:sp>
      <p:sp>
        <p:nvSpPr>
          <p:cNvPr id="4" name="テキスト プレースホルダー 3">
            <a:extLst>
              <a:ext uri="{FF2B5EF4-FFF2-40B4-BE49-F238E27FC236}">
                <a16:creationId xmlns:a16="http://schemas.microsoft.com/office/drawing/2014/main" id="{A1D4B527-9B52-173F-8515-95918A438B27}"/>
              </a:ext>
            </a:extLst>
          </p:cNvPr>
          <p:cNvSpPr>
            <a:spLocks noGrp="1"/>
          </p:cNvSpPr>
          <p:nvPr>
            <p:ph type="body" sz="half" idx="2"/>
          </p:nvPr>
        </p:nvSpPr>
        <p:spPr>
          <a:xfrm>
            <a:off x="2139746" y="4216402"/>
            <a:ext cx="9709354" cy="2092822"/>
          </a:xfrm>
        </p:spPr>
        <p:txBody>
          <a:bodyPr/>
          <a:lstStyle/>
          <a:p>
            <a:r>
              <a:rPr lang="ja-JP" altLang="en-US" dirty="0"/>
              <a:t>（私はこの考えを支持します。）</a:t>
            </a:r>
          </a:p>
        </p:txBody>
      </p:sp>
      <p:sp>
        <p:nvSpPr>
          <p:cNvPr id="3" name="タイトル 2">
            <a:extLst>
              <a:ext uri="{FF2B5EF4-FFF2-40B4-BE49-F238E27FC236}">
                <a16:creationId xmlns:a16="http://schemas.microsoft.com/office/drawing/2014/main" id="{647AC869-DBE9-C146-2C9F-0B6DBB0F0639}"/>
              </a:ext>
            </a:extLst>
          </p:cNvPr>
          <p:cNvSpPr>
            <a:spLocks noGrp="1"/>
          </p:cNvSpPr>
          <p:nvPr>
            <p:ph type="title"/>
          </p:nvPr>
        </p:nvSpPr>
        <p:spPr>
          <a:xfrm>
            <a:off x="443706" y="1002095"/>
            <a:ext cx="7047705" cy="936000"/>
          </a:xfrm>
        </p:spPr>
        <p:txBody>
          <a:bodyPr/>
          <a:lstStyle/>
          <a:p>
            <a:r>
              <a:rPr lang="ja-JP" altLang="en-US" dirty="0"/>
              <a:t>賛成する・反対する</a:t>
            </a:r>
          </a:p>
        </p:txBody>
      </p:sp>
      <p:sp>
        <p:nvSpPr>
          <p:cNvPr id="5" name="テキスト ボックス 4">
            <a:extLst>
              <a:ext uri="{FF2B5EF4-FFF2-40B4-BE49-F238E27FC236}">
                <a16:creationId xmlns:a16="http://schemas.microsoft.com/office/drawing/2014/main" id="{DB57C2A9-C754-3A68-530C-4A2DE693396B}"/>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718054906"/>
      </p:ext>
    </p:extLst>
  </p:cSld>
  <p:clrMapOvr>
    <a:masterClrMapping/>
  </p:clrMapOvr>
  <p:transition spd="slow">
    <p:cover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190168-8F0A-A91D-3B7D-8F04F7B1253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BD8841F-FFC7-3183-5D3D-563DBCA08B03}"/>
              </a:ext>
            </a:extLst>
          </p:cNvPr>
          <p:cNvSpPr>
            <a:spLocks noGrp="1"/>
          </p:cNvSpPr>
          <p:nvPr>
            <p:ph type="body" sz="half" idx="1"/>
          </p:nvPr>
        </p:nvSpPr>
        <p:spPr>
          <a:xfrm>
            <a:off x="1016000" y="1949401"/>
            <a:ext cx="10805800" cy="2266999"/>
          </a:xfrm>
        </p:spPr>
        <p:txBody>
          <a:bodyPr/>
          <a:lstStyle/>
          <a:p>
            <a:r>
              <a:rPr lang="en-US" altLang="ja-JP" dirty="0"/>
              <a:t>I oppose this idea.</a:t>
            </a:r>
            <a:endParaRPr lang="ja-JP" altLang="en-US" dirty="0"/>
          </a:p>
        </p:txBody>
      </p:sp>
      <p:sp>
        <p:nvSpPr>
          <p:cNvPr id="4" name="テキスト プレースホルダー 3">
            <a:extLst>
              <a:ext uri="{FF2B5EF4-FFF2-40B4-BE49-F238E27FC236}">
                <a16:creationId xmlns:a16="http://schemas.microsoft.com/office/drawing/2014/main" id="{D5531990-6038-FA6C-E10A-CD0BC67D7A81}"/>
              </a:ext>
            </a:extLst>
          </p:cNvPr>
          <p:cNvSpPr>
            <a:spLocks noGrp="1"/>
          </p:cNvSpPr>
          <p:nvPr>
            <p:ph type="body" sz="half" idx="2"/>
          </p:nvPr>
        </p:nvSpPr>
        <p:spPr>
          <a:xfrm>
            <a:off x="2139746" y="4216402"/>
            <a:ext cx="9709354" cy="2092822"/>
          </a:xfrm>
        </p:spPr>
        <p:txBody>
          <a:bodyPr/>
          <a:lstStyle/>
          <a:p>
            <a:r>
              <a:rPr lang="ja-JP" altLang="en-US" dirty="0"/>
              <a:t>（私はこの考えに反対します。）</a:t>
            </a:r>
          </a:p>
        </p:txBody>
      </p:sp>
      <p:sp>
        <p:nvSpPr>
          <p:cNvPr id="3" name="タイトル 2">
            <a:extLst>
              <a:ext uri="{FF2B5EF4-FFF2-40B4-BE49-F238E27FC236}">
                <a16:creationId xmlns:a16="http://schemas.microsoft.com/office/drawing/2014/main" id="{FC1E886C-9D3C-27CD-79F4-97CB686860DA}"/>
              </a:ext>
            </a:extLst>
          </p:cNvPr>
          <p:cNvSpPr>
            <a:spLocks noGrp="1"/>
          </p:cNvSpPr>
          <p:nvPr>
            <p:ph type="title"/>
          </p:nvPr>
        </p:nvSpPr>
        <p:spPr>
          <a:xfrm>
            <a:off x="443706" y="1002095"/>
            <a:ext cx="7047705" cy="936000"/>
          </a:xfrm>
        </p:spPr>
        <p:txBody>
          <a:bodyPr/>
          <a:lstStyle/>
          <a:p>
            <a:r>
              <a:rPr lang="ja-JP" altLang="en-US" dirty="0"/>
              <a:t>賛成する・反対する</a:t>
            </a:r>
          </a:p>
        </p:txBody>
      </p:sp>
      <p:sp>
        <p:nvSpPr>
          <p:cNvPr id="5" name="テキスト ボックス 4">
            <a:extLst>
              <a:ext uri="{FF2B5EF4-FFF2-40B4-BE49-F238E27FC236}">
                <a16:creationId xmlns:a16="http://schemas.microsoft.com/office/drawing/2014/main" id="{B13FB48F-8AD6-D521-8F00-5969ADF0CBD9}"/>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196779432"/>
      </p:ext>
    </p:extLst>
  </p:cSld>
  <p:clrMapOvr>
    <a:masterClrMapping/>
  </p:clrMapOvr>
  <p:transition spd="slow">
    <p:cover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F7793E-03FD-EAD3-1EFA-264B4E1FAB3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40C47E5-631A-48D1-C302-0F06AAD2FE37}"/>
              </a:ext>
            </a:extLst>
          </p:cNvPr>
          <p:cNvSpPr>
            <a:spLocks noGrp="1"/>
          </p:cNvSpPr>
          <p:nvPr>
            <p:ph type="body" sz="half" idx="1"/>
          </p:nvPr>
        </p:nvSpPr>
        <p:spPr>
          <a:xfrm>
            <a:off x="1016000" y="1949401"/>
            <a:ext cx="10805800" cy="2266999"/>
          </a:xfrm>
        </p:spPr>
        <p:txBody>
          <a:bodyPr/>
          <a:lstStyle/>
          <a:p>
            <a:r>
              <a:rPr lang="en-US" altLang="ja-JP" dirty="0"/>
              <a:t>It’s because </a:t>
            </a:r>
            <a:r>
              <a:rPr lang="ja-JP" altLang="en-US" dirty="0"/>
              <a:t>～</a:t>
            </a:r>
            <a:r>
              <a:rPr lang="en-US" altLang="ja-JP" dirty="0"/>
              <a:t>.</a:t>
            </a:r>
            <a:endParaRPr lang="ja-JP" altLang="en-US" dirty="0"/>
          </a:p>
        </p:txBody>
      </p:sp>
      <p:sp>
        <p:nvSpPr>
          <p:cNvPr id="4" name="テキスト プレースホルダー 3">
            <a:extLst>
              <a:ext uri="{FF2B5EF4-FFF2-40B4-BE49-F238E27FC236}">
                <a16:creationId xmlns:a16="http://schemas.microsoft.com/office/drawing/2014/main" id="{221813CA-3488-0F51-4CF7-E2EEB859306C}"/>
              </a:ext>
            </a:extLst>
          </p:cNvPr>
          <p:cNvSpPr>
            <a:spLocks noGrp="1"/>
          </p:cNvSpPr>
          <p:nvPr>
            <p:ph type="body" sz="half" idx="2"/>
          </p:nvPr>
        </p:nvSpPr>
        <p:spPr>
          <a:xfrm>
            <a:off x="2139746" y="4216402"/>
            <a:ext cx="9709354" cy="2092822"/>
          </a:xfrm>
        </p:spPr>
        <p:txBody>
          <a:bodyPr/>
          <a:lstStyle/>
          <a:p>
            <a:r>
              <a:rPr lang="ja-JP" altLang="en-US" dirty="0"/>
              <a:t>（それは、～だからです。）</a:t>
            </a:r>
          </a:p>
        </p:txBody>
      </p:sp>
      <p:sp>
        <p:nvSpPr>
          <p:cNvPr id="3" name="タイトル 2">
            <a:extLst>
              <a:ext uri="{FF2B5EF4-FFF2-40B4-BE49-F238E27FC236}">
                <a16:creationId xmlns:a16="http://schemas.microsoft.com/office/drawing/2014/main" id="{F1423912-855C-C507-1326-819404AB9894}"/>
              </a:ext>
            </a:extLst>
          </p:cNvPr>
          <p:cNvSpPr>
            <a:spLocks noGrp="1"/>
          </p:cNvSpPr>
          <p:nvPr>
            <p:ph type="title"/>
          </p:nvPr>
        </p:nvSpPr>
        <p:spPr>
          <a:xfrm>
            <a:off x="443706" y="1002095"/>
            <a:ext cx="7047705" cy="936000"/>
          </a:xfrm>
        </p:spPr>
        <p:txBody>
          <a:bodyPr/>
          <a:lstStyle/>
          <a:p>
            <a:r>
              <a:rPr lang="ja-JP" altLang="en-US" dirty="0"/>
              <a:t>理由を言う</a:t>
            </a:r>
          </a:p>
        </p:txBody>
      </p:sp>
      <p:sp>
        <p:nvSpPr>
          <p:cNvPr id="5" name="テキスト ボックス 4">
            <a:extLst>
              <a:ext uri="{FF2B5EF4-FFF2-40B4-BE49-F238E27FC236}">
                <a16:creationId xmlns:a16="http://schemas.microsoft.com/office/drawing/2014/main" id="{C7C00D7A-B6EE-DE2F-4711-A8629A9B0126}"/>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3745838"/>
      </p:ext>
    </p:extLst>
  </p:cSld>
  <p:clrMapOvr>
    <a:masterClrMapping/>
  </p:clrMapOvr>
  <p:transition spd="slow">
    <p:cover dir="u"/>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1E4BCA7-F9E8-2531-794C-D502180BA4B4}"/>
              </a:ext>
            </a:extLst>
          </p:cNvPr>
          <p:cNvSpPr txBox="1"/>
          <p:nvPr/>
        </p:nvSpPr>
        <p:spPr>
          <a:xfrm>
            <a:off x="10755825" y="0"/>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438094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7B779F-2D41-2763-98B1-C234CDDBA54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92F5854-9891-BBCC-D9FE-D6C1274A34B8}"/>
              </a:ext>
            </a:extLst>
          </p:cNvPr>
          <p:cNvSpPr>
            <a:spLocks noGrp="1"/>
          </p:cNvSpPr>
          <p:nvPr>
            <p:ph type="body" sz="half" idx="1"/>
          </p:nvPr>
        </p:nvSpPr>
        <p:spPr>
          <a:xfrm>
            <a:off x="1016000" y="1949401"/>
            <a:ext cx="10805800" cy="2266999"/>
          </a:xfrm>
        </p:spPr>
        <p:txBody>
          <a:bodyPr/>
          <a:lstStyle/>
          <a:p>
            <a:r>
              <a:rPr lang="en-US" altLang="ja-JP" dirty="0"/>
              <a:t>I have two reasons. </a:t>
            </a:r>
            <a:br>
              <a:rPr lang="en-US" altLang="ja-JP" dirty="0"/>
            </a:br>
            <a:r>
              <a:rPr lang="en-US" altLang="ja-JP" dirty="0"/>
              <a:t>First, </a:t>
            </a:r>
            <a:r>
              <a:rPr lang="ja-JP" altLang="en-US" dirty="0"/>
              <a:t>～</a:t>
            </a:r>
            <a:r>
              <a:rPr lang="en-US" altLang="ja-JP" dirty="0"/>
              <a:t>.  Second, </a:t>
            </a:r>
            <a:r>
              <a:rPr lang="ja-JP" altLang="en-US" dirty="0"/>
              <a:t>～</a:t>
            </a:r>
            <a:r>
              <a:rPr lang="en-US" altLang="ja-JP" dirty="0"/>
              <a:t>.</a:t>
            </a:r>
            <a:endParaRPr lang="ja-JP" altLang="en-US" dirty="0"/>
          </a:p>
        </p:txBody>
      </p:sp>
      <p:sp>
        <p:nvSpPr>
          <p:cNvPr id="4" name="テキスト プレースホルダー 3">
            <a:extLst>
              <a:ext uri="{FF2B5EF4-FFF2-40B4-BE49-F238E27FC236}">
                <a16:creationId xmlns:a16="http://schemas.microsoft.com/office/drawing/2014/main" id="{29A36E20-A126-0060-5455-AFEB1404136A}"/>
              </a:ext>
            </a:extLst>
          </p:cNvPr>
          <p:cNvSpPr>
            <a:spLocks noGrp="1"/>
          </p:cNvSpPr>
          <p:nvPr>
            <p:ph type="body" sz="half" idx="2"/>
          </p:nvPr>
        </p:nvSpPr>
        <p:spPr>
          <a:xfrm>
            <a:off x="2139746" y="4216402"/>
            <a:ext cx="9709354" cy="2092822"/>
          </a:xfrm>
        </p:spPr>
        <p:txBody>
          <a:bodyPr/>
          <a:lstStyle/>
          <a:p>
            <a:r>
              <a:rPr lang="ja-JP" altLang="ja-JP" dirty="0"/>
              <a:t>（理由は二つあります。</a:t>
            </a:r>
            <a:br>
              <a:rPr lang="en-US" altLang="ja-JP" dirty="0"/>
            </a:br>
            <a:r>
              <a:rPr lang="ja-JP" altLang="ja-JP" dirty="0"/>
              <a:t>第一に、～。第二に、～。）</a:t>
            </a:r>
            <a:endParaRPr lang="ja-JP" altLang="en-US" dirty="0"/>
          </a:p>
        </p:txBody>
      </p:sp>
      <p:sp>
        <p:nvSpPr>
          <p:cNvPr id="3" name="タイトル 2">
            <a:extLst>
              <a:ext uri="{FF2B5EF4-FFF2-40B4-BE49-F238E27FC236}">
                <a16:creationId xmlns:a16="http://schemas.microsoft.com/office/drawing/2014/main" id="{A89B727A-F3DE-B3C6-231E-B3A4409C8D05}"/>
              </a:ext>
            </a:extLst>
          </p:cNvPr>
          <p:cNvSpPr>
            <a:spLocks noGrp="1"/>
          </p:cNvSpPr>
          <p:nvPr>
            <p:ph type="title"/>
          </p:nvPr>
        </p:nvSpPr>
        <p:spPr>
          <a:xfrm>
            <a:off x="443706" y="1002095"/>
            <a:ext cx="7047705" cy="936000"/>
          </a:xfrm>
        </p:spPr>
        <p:txBody>
          <a:bodyPr/>
          <a:lstStyle/>
          <a:p>
            <a:r>
              <a:rPr lang="ja-JP" altLang="en-US" dirty="0"/>
              <a:t>理由を言う</a:t>
            </a:r>
          </a:p>
        </p:txBody>
      </p:sp>
      <p:sp>
        <p:nvSpPr>
          <p:cNvPr id="5" name="テキスト ボックス 4">
            <a:extLst>
              <a:ext uri="{FF2B5EF4-FFF2-40B4-BE49-F238E27FC236}">
                <a16:creationId xmlns:a16="http://schemas.microsoft.com/office/drawing/2014/main" id="{04C88321-C645-6863-CB47-C01AF5AC8B53}"/>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505559796"/>
      </p:ext>
    </p:extLst>
  </p:cSld>
  <p:clrMapOvr>
    <a:masterClrMapping/>
  </p:clrMapOvr>
  <p:transition spd="slow">
    <p:cover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8105C1-43BB-2379-3B1A-C12AF2FEB7BA}"/>
            </a:ext>
          </a:extLst>
        </p:cNvPr>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187A25DB-2FD7-5638-68CA-99F043B28E42}"/>
              </a:ext>
            </a:extLst>
          </p:cNvPr>
          <p:cNvSpPr>
            <a:spLocks noGrp="1"/>
          </p:cNvSpPr>
          <p:nvPr>
            <p:ph type="body" sz="quarter" idx="38"/>
          </p:nvPr>
        </p:nvSpPr>
        <p:spPr>
          <a:xfrm>
            <a:off x="1066800" y="1281306"/>
            <a:ext cx="10789200" cy="5043293"/>
          </a:xfrm>
        </p:spPr>
        <p:txBody>
          <a:bodyPr/>
          <a:lstStyle/>
          <a:p>
            <a:r>
              <a:rPr lang="ja-JP" altLang="en-US" dirty="0"/>
              <a:t>「翻訳アプリが発達した時点で、英語の授業はなくすべきである」というテーマについて、肯定側の立場に立って賛成する「理由」</a:t>
            </a:r>
            <a:r>
              <a:rPr lang="en-US" altLang="ja-JP" dirty="0"/>
              <a:t>(Supporting ideas)</a:t>
            </a:r>
            <a:r>
              <a:rPr lang="ja-JP" altLang="en-US" dirty="0"/>
              <a:t>や「具体的な説明や例」</a:t>
            </a:r>
            <a:r>
              <a:rPr lang="en-US" altLang="ja-JP" dirty="0"/>
              <a:t>(Explanations and examples)</a:t>
            </a:r>
            <a:r>
              <a:rPr lang="ja-JP" altLang="en-US" dirty="0"/>
              <a:t>を考えてメモしよう。</a:t>
            </a:r>
          </a:p>
        </p:txBody>
      </p:sp>
      <p:sp>
        <p:nvSpPr>
          <p:cNvPr id="5" name="テキスト プレースホルダー 4">
            <a:extLst>
              <a:ext uri="{FF2B5EF4-FFF2-40B4-BE49-F238E27FC236}">
                <a16:creationId xmlns:a16="http://schemas.microsoft.com/office/drawing/2014/main" id="{57EC497C-8DA9-A541-AB8B-D58F41D3C46E}"/>
              </a:ext>
            </a:extLst>
          </p:cNvPr>
          <p:cNvSpPr>
            <a:spLocks noGrp="1"/>
          </p:cNvSpPr>
          <p:nvPr>
            <p:ph type="body" sz="quarter" idx="37"/>
          </p:nvPr>
        </p:nvSpPr>
        <p:spPr>
          <a:xfrm>
            <a:off x="1752600" y="532123"/>
            <a:ext cx="978450" cy="720000"/>
          </a:xfrm>
        </p:spPr>
        <p:txBody>
          <a:bodyPr/>
          <a:lstStyle/>
          <a:p>
            <a:r>
              <a:rPr lang="en-US" altLang="ja-JP" dirty="0"/>
              <a:t>2</a:t>
            </a:r>
            <a:endParaRPr lang="ja-JP" altLang="en-US" dirty="0"/>
          </a:p>
        </p:txBody>
      </p:sp>
      <p:sp>
        <p:nvSpPr>
          <p:cNvPr id="2" name="テキスト ボックス 1">
            <a:extLst>
              <a:ext uri="{FF2B5EF4-FFF2-40B4-BE49-F238E27FC236}">
                <a16:creationId xmlns:a16="http://schemas.microsoft.com/office/drawing/2014/main" id="{B7570C08-5827-ADDF-FEF6-21C7B50E5166}"/>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579218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41070178-4046-CC7E-2793-75BC7C1E2F95}"/>
              </a:ext>
            </a:extLst>
          </p:cNvPr>
          <p:cNvSpPr>
            <a:spLocks noGrp="1"/>
          </p:cNvSpPr>
          <p:nvPr>
            <p:ph type="body" sz="quarter" idx="13"/>
          </p:nvPr>
        </p:nvSpPr>
        <p:spPr>
          <a:xfrm>
            <a:off x="393701" y="457200"/>
            <a:ext cx="5702300" cy="1231899"/>
          </a:xfrm>
        </p:spPr>
        <p:txBody>
          <a:bodyPr/>
          <a:lstStyle/>
          <a:p>
            <a:r>
              <a:rPr lang="en-US" altLang="ja-JP" dirty="0"/>
              <a:t>Arguments for</a:t>
            </a:r>
            <a:endParaRPr lang="ja-JP" altLang="en-US" dirty="0"/>
          </a:p>
        </p:txBody>
      </p:sp>
      <p:sp>
        <p:nvSpPr>
          <p:cNvPr id="14" name="テキスト プレースホルダー 13">
            <a:extLst>
              <a:ext uri="{FF2B5EF4-FFF2-40B4-BE49-F238E27FC236}">
                <a16:creationId xmlns:a16="http://schemas.microsoft.com/office/drawing/2014/main" id="{1B7700CB-EFD4-82D4-0BA2-646BAF859DD0}"/>
              </a:ext>
            </a:extLst>
          </p:cNvPr>
          <p:cNvSpPr>
            <a:spLocks noGrp="1"/>
          </p:cNvSpPr>
          <p:nvPr>
            <p:ph type="body" sz="quarter" idx="18"/>
          </p:nvPr>
        </p:nvSpPr>
        <p:spPr>
          <a:xfrm>
            <a:off x="6153149" y="457200"/>
            <a:ext cx="5702300" cy="1231899"/>
          </a:xfrm>
        </p:spPr>
        <p:txBody>
          <a:bodyPr/>
          <a:lstStyle/>
          <a:p>
            <a:r>
              <a:rPr lang="en-US" altLang="ja-JP" dirty="0"/>
              <a:t>Explanations and examples</a:t>
            </a:r>
            <a:endParaRPr lang="ja-JP" altLang="en-US" dirty="0"/>
          </a:p>
        </p:txBody>
      </p:sp>
      <p:sp>
        <p:nvSpPr>
          <p:cNvPr id="2" name="テキスト ボックス 1">
            <a:extLst>
              <a:ext uri="{FF2B5EF4-FFF2-40B4-BE49-F238E27FC236}">
                <a16:creationId xmlns:a16="http://schemas.microsoft.com/office/drawing/2014/main" id="{44CB2CEF-6B96-401D-00A4-6A03B7D87BA2}"/>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916510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7E44E6-5B0B-782D-014E-0E72F6602066}"/>
            </a:ext>
          </a:extLst>
        </p:cNvPr>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CFEA0371-38CB-4F50-17DB-BC88CBFF0428}"/>
              </a:ext>
            </a:extLst>
          </p:cNvPr>
          <p:cNvSpPr>
            <a:spLocks noGrp="1"/>
          </p:cNvSpPr>
          <p:nvPr>
            <p:ph type="body" sz="quarter" idx="38"/>
          </p:nvPr>
        </p:nvSpPr>
        <p:spPr>
          <a:xfrm>
            <a:off x="1066800" y="1281306"/>
            <a:ext cx="10789200" cy="5043293"/>
          </a:xfrm>
        </p:spPr>
        <p:txBody>
          <a:bodyPr/>
          <a:lstStyle/>
          <a:p>
            <a:r>
              <a:rPr lang="ja-JP" altLang="en-US" dirty="0"/>
              <a:t>「翻訳アプリが発達した時点で、英語の授業はなくすべきである」というテーマについて、否定側の立場に立って反対する「理由」</a:t>
            </a:r>
            <a:r>
              <a:rPr lang="en-US" altLang="ja-JP" dirty="0"/>
              <a:t>(Opposing ideas)</a:t>
            </a:r>
            <a:r>
              <a:rPr lang="ja-JP" altLang="en-US" dirty="0"/>
              <a:t>や「具体的な説明や例」</a:t>
            </a:r>
            <a:r>
              <a:rPr lang="en-US" altLang="ja-JP" dirty="0"/>
              <a:t>(Explanations and examples)</a:t>
            </a:r>
            <a:r>
              <a:rPr lang="ja-JP" altLang="en-US" dirty="0"/>
              <a:t>を考えてメモしよう。</a:t>
            </a:r>
          </a:p>
        </p:txBody>
      </p:sp>
      <p:sp>
        <p:nvSpPr>
          <p:cNvPr id="5" name="テキスト プレースホルダー 4">
            <a:extLst>
              <a:ext uri="{FF2B5EF4-FFF2-40B4-BE49-F238E27FC236}">
                <a16:creationId xmlns:a16="http://schemas.microsoft.com/office/drawing/2014/main" id="{28803721-801D-4AAE-FC06-BDC68C0CA029}"/>
              </a:ext>
            </a:extLst>
          </p:cNvPr>
          <p:cNvSpPr>
            <a:spLocks noGrp="1"/>
          </p:cNvSpPr>
          <p:nvPr>
            <p:ph type="body" sz="quarter" idx="37"/>
          </p:nvPr>
        </p:nvSpPr>
        <p:spPr>
          <a:xfrm>
            <a:off x="1752600" y="532123"/>
            <a:ext cx="978450" cy="720000"/>
          </a:xfrm>
        </p:spPr>
        <p:txBody>
          <a:bodyPr/>
          <a:lstStyle/>
          <a:p>
            <a:r>
              <a:rPr lang="en-US" altLang="ja-JP" dirty="0"/>
              <a:t>3</a:t>
            </a:r>
            <a:endParaRPr lang="ja-JP" altLang="en-US" dirty="0"/>
          </a:p>
        </p:txBody>
      </p:sp>
      <p:sp>
        <p:nvSpPr>
          <p:cNvPr id="2" name="テキスト ボックス 1">
            <a:extLst>
              <a:ext uri="{FF2B5EF4-FFF2-40B4-BE49-F238E27FC236}">
                <a16:creationId xmlns:a16="http://schemas.microsoft.com/office/drawing/2014/main" id="{8E62260F-92A9-77BE-C02B-216519B1DCE6}"/>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149055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441C47-1684-D8B0-06D9-CEFFE28D1BF2}"/>
            </a:ext>
          </a:extLst>
        </p:cNvPr>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D7EA7AF3-BB7F-9DB8-D4B6-D43BBE15981F}"/>
              </a:ext>
            </a:extLst>
          </p:cNvPr>
          <p:cNvSpPr>
            <a:spLocks noGrp="1"/>
          </p:cNvSpPr>
          <p:nvPr>
            <p:ph type="body" sz="quarter" idx="13"/>
          </p:nvPr>
        </p:nvSpPr>
        <p:spPr>
          <a:xfrm>
            <a:off x="393701" y="457200"/>
            <a:ext cx="5702300" cy="1231899"/>
          </a:xfrm>
        </p:spPr>
        <p:txBody>
          <a:bodyPr/>
          <a:lstStyle/>
          <a:p>
            <a:r>
              <a:rPr lang="en-US" altLang="ja-JP" dirty="0"/>
              <a:t>Arguments against</a:t>
            </a:r>
            <a:endParaRPr lang="ja-JP" altLang="en-US" dirty="0"/>
          </a:p>
        </p:txBody>
      </p:sp>
      <p:sp>
        <p:nvSpPr>
          <p:cNvPr id="14" name="テキスト プレースホルダー 13">
            <a:extLst>
              <a:ext uri="{FF2B5EF4-FFF2-40B4-BE49-F238E27FC236}">
                <a16:creationId xmlns:a16="http://schemas.microsoft.com/office/drawing/2014/main" id="{78DFA7B7-C8E5-A4DC-CF0D-EFED7CB3C668}"/>
              </a:ext>
            </a:extLst>
          </p:cNvPr>
          <p:cNvSpPr>
            <a:spLocks noGrp="1"/>
          </p:cNvSpPr>
          <p:nvPr>
            <p:ph type="body" sz="quarter" idx="18"/>
          </p:nvPr>
        </p:nvSpPr>
        <p:spPr>
          <a:xfrm>
            <a:off x="6153149" y="457200"/>
            <a:ext cx="5702300" cy="1231899"/>
          </a:xfrm>
        </p:spPr>
        <p:txBody>
          <a:bodyPr/>
          <a:lstStyle/>
          <a:p>
            <a:r>
              <a:rPr lang="en-US" altLang="ja-JP" dirty="0"/>
              <a:t>Explanations and examples</a:t>
            </a:r>
            <a:endParaRPr lang="ja-JP" altLang="en-US" dirty="0"/>
          </a:p>
        </p:txBody>
      </p:sp>
      <p:sp>
        <p:nvSpPr>
          <p:cNvPr id="2" name="テキスト ボックス 1">
            <a:extLst>
              <a:ext uri="{FF2B5EF4-FFF2-40B4-BE49-F238E27FC236}">
                <a16:creationId xmlns:a16="http://schemas.microsoft.com/office/drawing/2014/main" id="{65AE0003-C100-0F5D-18A7-12ED36060AA1}"/>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781424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C1A6C956-971A-E3BB-DED3-15CFAAADAB73}"/>
              </a:ext>
            </a:extLst>
          </p:cNvPr>
          <p:cNvSpPr>
            <a:spLocks noGrp="1"/>
          </p:cNvSpPr>
          <p:nvPr>
            <p:ph type="title"/>
          </p:nvPr>
        </p:nvSpPr>
        <p:spPr>
          <a:xfrm>
            <a:off x="1038532" y="1268054"/>
            <a:ext cx="10114936" cy="4342171"/>
          </a:xfrm>
        </p:spPr>
        <p:txBody>
          <a:bodyPr/>
          <a:lstStyle/>
          <a:p>
            <a:r>
              <a:rPr lang="ja-JP" altLang="en-US" dirty="0"/>
              <a:t>ペアになり、「肯定側」と「否定側」の役割を決め、メモの情報をもとに、テーマについて、賛成意見や反対意見を言う練習をしてみよう。お互いに意見を言ったら、今度は役割を逆にして練習をしてみよう。</a:t>
            </a:r>
          </a:p>
        </p:txBody>
      </p:sp>
      <p:sp>
        <p:nvSpPr>
          <p:cNvPr id="2" name="テキスト ボックス 1">
            <a:extLst>
              <a:ext uri="{FF2B5EF4-FFF2-40B4-BE49-F238E27FC236}">
                <a16:creationId xmlns:a16="http://schemas.microsoft.com/office/drawing/2014/main" id="{E6189137-4A6C-681B-7533-09944F415C08}"/>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981192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EE0B4E9-3C39-C05F-5D9E-CD37B7330349}"/>
              </a:ext>
            </a:extLst>
          </p:cNvPr>
          <p:cNvSpPr>
            <a:spLocks noGrp="1"/>
          </p:cNvSpPr>
          <p:nvPr>
            <p:ph type="body" sz="quarter" idx="10"/>
          </p:nvPr>
        </p:nvSpPr>
        <p:spPr>
          <a:xfrm>
            <a:off x="1807953" y="1700488"/>
            <a:ext cx="8890852" cy="3851310"/>
          </a:xfrm>
        </p:spPr>
        <p:txBody>
          <a:bodyPr/>
          <a:lstStyle/>
          <a:p>
            <a:pPr lvl="0"/>
            <a:r>
              <a:rPr lang="en-US" altLang="ja-JP" dirty="0"/>
              <a:t>not so well	</a:t>
            </a:r>
          </a:p>
          <a:p>
            <a:pPr lvl="0"/>
            <a:r>
              <a:rPr lang="en-US" altLang="ja-JP" dirty="0"/>
              <a:t>so-so	</a:t>
            </a:r>
          </a:p>
          <a:p>
            <a:pPr lvl="0"/>
            <a:r>
              <a:rPr lang="en-US" altLang="ja-JP" dirty="0"/>
              <a:t>very well	</a:t>
            </a:r>
          </a:p>
          <a:p>
            <a:pPr lvl="0"/>
            <a:r>
              <a:rPr lang="en-US" altLang="ja-JP" dirty="0"/>
              <a:t>perfectly</a:t>
            </a:r>
          </a:p>
        </p:txBody>
      </p:sp>
      <p:sp>
        <p:nvSpPr>
          <p:cNvPr id="2" name="テキスト ボックス 1">
            <a:extLst>
              <a:ext uri="{FF2B5EF4-FFF2-40B4-BE49-F238E27FC236}">
                <a16:creationId xmlns:a16="http://schemas.microsoft.com/office/drawing/2014/main" id="{BF006C9A-3FF5-F1EA-CE4D-11DD21F43409}"/>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02076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0F491F7-454E-DB8C-02D7-D3559D10354B}"/>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183883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02141833-43AA-B3CA-DC44-F36F676927EA}"/>
              </a:ext>
            </a:extLst>
          </p:cNvPr>
          <p:cNvSpPr>
            <a:spLocks noGrp="1"/>
          </p:cNvSpPr>
          <p:nvPr>
            <p:ph type="body" sz="quarter" idx="10"/>
          </p:nvPr>
        </p:nvSpPr>
        <p:spPr>
          <a:xfrm>
            <a:off x="696000" y="1248374"/>
            <a:ext cx="10800000" cy="2466376"/>
          </a:xfrm>
        </p:spPr>
        <p:txBody>
          <a:bodyPr anchor="t">
            <a:normAutofit/>
          </a:bodyPr>
          <a:lstStyle/>
          <a:p>
            <a:r>
              <a:rPr lang="ja-JP" altLang="en-US" dirty="0"/>
              <a:t>賛成意見や反対意見を言ってみよう</a:t>
            </a:r>
          </a:p>
        </p:txBody>
      </p:sp>
      <p:pic>
        <p:nvPicPr>
          <p:cNvPr id="8" name="図プレースホルダー 7">
            <a:extLst>
              <a:ext uri="{FF2B5EF4-FFF2-40B4-BE49-F238E27FC236}">
                <a16:creationId xmlns:a16="http://schemas.microsoft.com/office/drawing/2014/main" id="{B35B30C7-82E5-87C6-96F1-C56FFF638241}"/>
              </a:ext>
            </a:extLst>
          </p:cNvPr>
          <p:cNvPicPr>
            <a:picLocks noGrp="1" noChangeAspect="1"/>
          </p:cNvPicPr>
          <p:nvPr>
            <p:ph type="pic" sz="quarter" idx="16"/>
          </p:nvPr>
        </p:nvPicPr>
        <p:blipFill>
          <a:blip r:embed="rId4"/>
          <a:srcRect l="2703" r="2703"/>
          <a:stretch/>
        </p:blipFill>
        <p:spPr>
          <a:xfrm>
            <a:off x="2696010" y="3762374"/>
            <a:ext cx="6799980" cy="3095625"/>
          </a:xfrm>
        </p:spPr>
      </p:pic>
      <p:pic>
        <p:nvPicPr>
          <p:cNvPr id="2" name="Special Activity">
            <a:hlinkClick r:id="" action="ppaction://media"/>
            <a:extLst>
              <a:ext uri="{FF2B5EF4-FFF2-40B4-BE49-F238E27FC236}">
                <a16:creationId xmlns:a16="http://schemas.microsoft.com/office/drawing/2014/main" id="{3146E234-90C7-FAB4-FEE2-827F5CD6B09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52318" y="761012"/>
            <a:ext cx="487363" cy="487362"/>
          </a:xfrm>
          <a:prstGeom prst="rect">
            <a:avLst/>
          </a:prstGeom>
        </p:spPr>
      </p:pic>
      <p:sp>
        <p:nvSpPr>
          <p:cNvPr id="4" name="テキスト ボックス 3">
            <a:extLst>
              <a:ext uri="{FF2B5EF4-FFF2-40B4-BE49-F238E27FC236}">
                <a16:creationId xmlns:a16="http://schemas.microsoft.com/office/drawing/2014/main" id="{83DC9BD4-1975-0B26-F609-5F45C739BCC1}"/>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393145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86"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EA6B597C-403E-751A-B087-53C299AC9A2E}"/>
              </a:ext>
            </a:extLst>
          </p:cNvPr>
          <p:cNvSpPr>
            <a:spLocks noGrp="1"/>
          </p:cNvSpPr>
          <p:nvPr>
            <p:ph type="body" sz="quarter" idx="12"/>
          </p:nvPr>
        </p:nvSpPr>
        <p:spPr>
          <a:xfrm>
            <a:off x="6096001" y="1276349"/>
            <a:ext cx="5951692" cy="5042451"/>
          </a:xfrm>
        </p:spPr>
        <p:txBody>
          <a:bodyPr/>
          <a:lstStyle/>
          <a:p>
            <a:r>
              <a:rPr lang="ja-JP" altLang="en-US" dirty="0"/>
              <a:t>あるテーマについて、賛成意見や反対意見が言える。</a:t>
            </a:r>
          </a:p>
        </p:txBody>
      </p:sp>
      <p:sp>
        <p:nvSpPr>
          <p:cNvPr id="2" name="テキスト ボックス 1">
            <a:extLst>
              <a:ext uri="{FF2B5EF4-FFF2-40B4-BE49-F238E27FC236}">
                <a16:creationId xmlns:a16="http://schemas.microsoft.com/office/drawing/2014/main" id="{6E48C37D-AA3D-259F-342F-8FFE1F13D99D}"/>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70040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a:extLst>
              <a:ext uri="{FF2B5EF4-FFF2-40B4-BE49-F238E27FC236}">
                <a16:creationId xmlns:a16="http://schemas.microsoft.com/office/drawing/2014/main" id="{EDB8A065-49BF-5B5D-EB55-83293B4284DA}"/>
              </a:ext>
            </a:extLst>
          </p:cNvPr>
          <p:cNvSpPr>
            <a:spLocks noGrp="1"/>
          </p:cNvSpPr>
          <p:nvPr>
            <p:ph type="body" sz="quarter" idx="15"/>
          </p:nvPr>
        </p:nvSpPr>
        <p:spPr>
          <a:xfrm>
            <a:off x="336000" y="564600"/>
            <a:ext cx="11520000" cy="5760000"/>
          </a:xfrm>
        </p:spPr>
        <p:txBody>
          <a:bodyPr/>
          <a:lstStyle/>
          <a:p>
            <a:r>
              <a:rPr lang="ja-JP" altLang="en-US" dirty="0"/>
              <a:t>あるテーマについての考えを深める方法の一つに「ディベート」があります。</a:t>
            </a:r>
            <a:br>
              <a:rPr lang="en-US" altLang="ja-JP" dirty="0"/>
            </a:br>
            <a:r>
              <a:rPr lang="ja-JP" altLang="en-US" dirty="0"/>
              <a:t>ここでは、ペアになり、</a:t>
            </a:r>
            <a:r>
              <a:rPr lang="en-US" altLang="ja-JP" dirty="0"/>
              <a:t>Step</a:t>
            </a:r>
            <a:r>
              <a:rPr lang="ja-JP" altLang="en-US" dirty="0"/>
              <a:t>にしたがいながら、「あるテーマについて、肯定側の立場に立って賛成意見を言う練習、および、否定側の立場に立って反対意見を言う練習」をしてみよう。</a:t>
            </a:r>
          </a:p>
        </p:txBody>
      </p:sp>
      <p:sp>
        <p:nvSpPr>
          <p:cNvPr id="2" name="テキスト ボックス 1">
            <a:extLst>
              <a:ext uri="{FF2B5EF4-FFF2-40B4-BE49-F238E27FC236}">
                <a16:creationId xmlns:a16="http://schemas.microsoft.com/office/drawing/2014/main" id="{30A904D3-D4B2-0494-8BC0-BB8446AE4B48}"/>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023227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4570AE3A-E553-74AF-D616-E363DC0C9193}"/>
              </a:ext>
            </a:extLst>
          </p:cNvPr>
          <p:cNvSpPr>
            <a:spLocks noGrp="1"/>
          </p:cNvSpPr>
          <p:nvPr>
            <p:ph type="body" sz="quarter" idx="38"/>
          </p:nvPr>
        </p:nvSpPr>
        <p:spPr>
          <a:xfrm>
            <a:off x="1066800" y="1281306"/>
            <a:ext cx="10789200" cy="5043293"/>
          </a:xfrm>
        </p:spPr>
        <p:txBody>
          <a:bodyPr/>
          <a:lstStyle/>
          <a:p>
            <a:r>
              <a:rPr lang="ja-JP" altLang="en-US" dirty="0"/>
              <a:t>「翻訳アプリ（</a:t>
            </a:r>
            <a:r>
              <a:rPr lang="en-US" altLang="ja-JP" dirty="0"/>
              <a:t>translation app</a:t>
            </a:r>
            <a:r>
              <a:rPr lang="ja-JP" altLang="en-US" dirty="0"/>
              <a:t>）が発達した時点で、英語の授業はなくすべきである」というテーマについての賛成意見と反対意見を聞き、表現を確認しよう。</a:t>
            </a:r>
          </a:p>
        </p:txBody>
      </p:sp>
      <p:sp>
        <p:nvSpPr>
          <p:cNvPr id="5" name="テキスト プレースホルダー 4">
            <a:extLst>
              <a:ext uri="{FF2B5EF4-FFF2-40B4-BE49-F238E27FC236}">
                <a16:creationId xmlns:a16="http://schemas.microsoft.com/office/drawing/2014/main" id="{4F49281C-D158-4323-5D43-69ABE4E3A59F}"/>
              </a:ext>
            </a:extLst>
          </p:cNvPr>
          <p:cNvSpPr>
            <a:spLocks noGrp="1"/>
          </p:cNvSpPr>
          <p:nvPr>
            <p:ph type="body" sz="quarter" idx="37"/>
          </p:nvPr>
        </p:nvSpPr>
        <p:spPr>
          <a:xfrm>
            <a:off x="1752600" y="532123"/>
            <a:ext cx="978450" cy="720000"/>
          </a:xfrm>
        </p:spPr>
        <p:txBody>
          <a:bodyPr/>
          <a:lstStyle/>
          <a:p>
            <a:r>
              <a:rPr lang="en-US" altLang="ja-JP" dirty="0"/>
              <a:t>1</a:t>
            </a:r>
            <a:endParaRPr lang="ja-JP" altLang="en-US" dirty="0"/>
          </a:p>
        </p:txBody>
      </p:sp>
      <p:sp>
        <p:nvSpPr>
          <p:cNvPr id="2" name="テキスト ボックス 1">
            <a:extLst>
              <a:ext uri="{FF2B5EF4-FFF2-40B4-BE49-F238E27FC236}">
                <a16:creationId xmlns:a16="http://schemas.microsoft.com/office/drawing/2014/main" id="{4C427F52-0BFD-B8C4-3F27-A3681C59CA6A}"/>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595671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23DFF8CC-E6D0-90C1-9F2A-74DF488E20D2}"/>
              </a:ext>
            </a:extLst>
          </p:cNvPr>
          <p:cNvSpPr>
            <a:spLocks noGrp="1"/>
          </p:cNvSpPr>
          <p:nvPr>
            <p:ph type="body" sz="quarter" idx="4294967295"/>
          </p:nvPr>
        </p:nvSpPr>
        <p:spPr>
          <a:xfrm>
            <a:off x="1352565" y="580810"/>
            <a:ext cx="528247" cy="486000"/>
          </a:xfrm>
        </p:spPr>
        <p:txBody>
          <a:bodyPr/>
          <a:lstStyle/>
          <a:p>
            <a:endParaRPr lang="ja-JP" altLang="en-US"/>
          </a:p>
        </p:txBody>
      </p:sp>
      <p:pic>
        <p:nvPicPr>
          <p:cNvPr id="9" name="図プレースホルダー 11">
            <a:extLst>
              <a:ext uri="{FF2B5EF4-FFF2-40B4-BE49-F238E27FC236}">
                <a16:creationId xmlns:a16="http://schemas.microsoft.com/office/drawing/2014/main" id="{4449C33D-1B43-B364-BFB8-75759B12E2AF}"/>
              </a:ext>
            </a:extLst>
          </p:cNvPr>
          <p:cNvPicPr>
            <a:picLocks noChangeAspect="1"/>
          </p:cNvPicPr>
          <p:nvPr/>
        </p:nvPicPr>
        <p:blipFill>
          <a:blip r:embed="rId7"/>
          <a:srcRect l="128" r="128"/>
          <a:stretch/>
        </p:blipFill>
        <p:spPr>
          <a:xfrm>
            <a:off x="1322571" y="538105"/>
            <a:ext cx="9546858" cy="5699856"/>
          </a:xfrm>
          <a:prstGeom prst="rect">
            <a:avLst/>
          </a:prstGeom>
        </p:spPr>
      </p:pic>
      <p:pic>
        <p:nvPicPr>
          <p:cNvPr id="23" name="035_08MWLE_L8_SA_step1_A_編集">
            <a:hlinkClick r:id="" action="ppaction://media"/>
            <a:extLst>
              <a:ext uri="{FF2B5EF4-FFF2-40B4-BE49-F238E27FC236}">
                <a16:creationId xmlns:a16="http://schemas.microsoft.com/office/drawing/2014/main" id="{E16BFAD7-B900-80FA-8D3E-8AE1759E1A2B}"/>
              </a:ext>
            </a:extLst>
          </p:cNvPr>
          <p:cNvPicPr>
            <a:picLocks noGrp="1" noChangeAspect="1"/>
          </p:cNvPicPr>
          <p:nvPr>
            <p:ph type="media" sz="quarter" idx="19"/>
            <a:audioFile r:link="rId1"/>
            <p:extLst>
              <p:ext uri="{DAA4B4D4-6D71-4841-9C94-3DE7FCFB9230}">
                <p14:media xmlns:p14="http://schemas.microsoft.com/office/powerpoint/2010/main" r:embed="rId2">
                  <p14:trim st="5727"/>
                </p14:media>
              </p:ext>
            </p:extLst>
          </p:nvPr>
        </p:nvPicPr>
        <p:blipFill>
          <a:blip r:embed="rId8"/>
          <a:stretch>
            <a:fillRect/>
          </a:stretch>
        </p:blipFill>
        <p:spPr>
          <a:xfrm>
            <a:off x="578644" y="823913"/>
            <a:ext cx="485775" cy="485775"/>
          </a:xfrm>
        </p:spPr>
      </p:pic>
      <p:pic>
        <p:nvPicPr>
          <p:cNvPr id="24" name="036_08MWLE_L8_SA_step1_B_編集">
            <a:hlinkClick r:id="" action="ppaction://media"/>
            <a:extLst>
              <a:ext uri="{FF2B5EF4-FFF2-40B4-BE49-F238E27FC236}">
                <a16:creationId xmlns:a16="http://schemas.microsoft.com/office/drawing/2014/main" id="{6533FBE4-C758-499A-10E2-5D63C98EA78C}"/>
              </a:ext>
            </a:extLst>
          </p:cNvPr>
          <p:cNvPicPr>
            <a:picLocks noGrp="1" noChangeAspect="1"/>
          </p:cNvPicPr>
          <p:nvPr>
            <p:ph type="media" sz="quarter" idx="39"/>
            <a:audioFile r:link="rId4"/>
            <p:extLst>
              <p:ext uri="{DAA4B4D4-6D71-4841-9C94-3DE7FCFB9230}">
                <p14:media xmlns:p14="http://schemas.microsoft.com/office/powerpoint/2010/main" r:embed="rId3"/>
              </p:ext>
            </p:extLst>
          </p:nvPr>
        </p:nvPicPr>
        <p:blipFill>
          <a:blip r:embed="rId8"/>
          <a:stretch>
            <a:fillRect/>
          </a:stretch>
        </p:blipFill>
        <p:spPr>
          <a:xfrm>
            <a:off x="578644" y="3821113"/>
            <a:ext cx="485775" cy="485775"/>
          </a:xfrm>
        </p:spPr>
      </p:pic>
      <p:sp>
        <p:nvSpPr>
          <p:cNvPr id="2" name="テキスト ボックス 1">
            <a:extLst>
              <a:ext uri="{FF2B5EF4-FFF2-40B4-BE49-F238E27FC236}">
                <a16:creationId xmlns:a16="http://schemas.microsoft.com/office/drawing/2014/main" id="{75948FAC-4793-4BB9-FF4D-04CB9F8C6BD4}"/>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542394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540" fill="hold"/>
                                        <p:tgtEl>
                                          <p:spTgt spid="23"/>
                                        </p:tgtEl>
                                      </p:cBhvr>
                                    </p:cmd>
                                  </p:childTnLst>
                                </p:cTn>
                              </p:par>
                            </p:childTnLst>
                          </p:cTn>
                        </p:par>
                        <p:par>
                          <p:cTn id="7" fill="hold">
                            <p:stCondLst>
                              <p:cond delay="18540"/>
                            </p:stCondLst>
                            <p:childTnLst>
                              <p:par>
                                <p:cTn id="8" presetID="1" presetClass="mediacall" presetSubtype="0" fill="hold" nodeType="afterEffect">
                                  <p:stCondLst>
                                    <p:cond delay="0"/>
                                  </p:stCondLst>
                                  <p:childTnLst>
                                    <p:cmd type="call" cmd="playFrom(0.0)">
                                      <p:cBhvr>
                                        <p:cTn id="9" dur="19539" fill="hold"/>
                                        <p:tgtEl>
                                          <p:spTgt spid="2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0" fill="hold" display="0">
                  <p:stCondLst>
                    <p:cond delay="indefinite"/>
                  </p:stCondLst>
                  <p:endCondLst>
                    <p:cond evt="onStopAudio" delay="0">
                      <p:tgtEl>
                        <p:sldTgt/>
                      </p:tgtEl>
                    </p:cond>
                  </p:endCondLst>
                </p:cTn>
                <p:tgtEl>
                  <p:spTgt spid="23"/>
                </p:tgtEl>
              </p:cMediaNode>
            </p:audio>
            <p:audio>
              <p:cMediaNode vol="80000">
                <p:cTn id="11" fill="hold" display="0">
                  <p:stCondLst>
                    <p:cond delay="indefinite"/>
                  </p:stCondLst>
                  <p:endCondLst>
                    <p:cond evt="onStopAudio" delay="0">
                      <p:tgtEl>
                        <p:sldTgt/>
                      </p:tgtEl>
                    </p:cond>
                  </p:endCondLst>
                </p:cTn>
                <p:tgtEl>
                  <p:spTgt spid="2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894F0FD-F051-BE01-18B8-47BEBE567175}"/>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72167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E0AC2854-402D-6691-E71E-D2ECC2B5313B}"/>
              </a:ext>
            </a:extLst>
          </p:cNvPr>
          <p:cNvSpPr>
            <a:spLocks noGrp="1"/>
          </p:cNvSpPr>
          <p:nvPr>
            <p:ph type="ctrTitle"/>
          </p:nvPr>
        </p:nvSpPr>
        <p:spPr>
          <a:xfrm>
            <a:off x="695325" y="209551"/>
            <a:ext cx="2520000" cy="864000"/>
          </a:xfrm>
        </p:spPr>
        <p:txBody>
          <a:bodyPr anchor="ctr">
            <a:normAutofit/>
          </a:bodyPr>
          <a:lstStyle/>
          <a:p>
            <a:r>
              <a:rPr lang="ja-JP" altLang="en-US" dirty="0"/>
              <a:t>肯定側</a:t>
            </a:r>
          </a:p>
        </p:txBody>
      </p:sp>
      <p:sp>
        <p:nvSpPr>
          <p:cNvPr id="25" name="テキスト プレースホルダー 24">
            <a:extLst>
              <a:ext uri="{FF2B5EF4-FFF2-40B4-BE49-F238E27FC236}">
                <a16:creationId xmlns:a16="http://schemas.microsoft.com/office/drawing/2014/main" id="{A1345DF4-D6AD-41E6-A41E-85365F33297C}"/>
              </a:ext>
            </a:extLst>
          </p:cNvPr>
          <p:cNvSpPr>
            <a:spLocks noGrp="1"/>
          </p:cNvSpPr>
          <p:nvPr>
            <p:ph type="body" sz="quarter" idx="15"/>
          </p:nvPr>
        </p:nvSpPr>
        <p:spPr>
          <a:xfrm>
            <a:off x="1281812" y="2015156"/>
            <a:ext cx="10214436" cy="720000"/>
          </a:xfrm>
        </p:spPr>
        <p:txBody>
          <a:bodyPr/>
          <a:lstStyle/>
          <a:p>
            <a:r>
              <a:rPr lang="ja-JP" altLang="ja-JP" dirty="0"/>
              <a:t>私はこの考えを支持します。</a:t>
            </a:r>
            <a:endParaRPr lang="ja-JP" altLang="en-US" dirty="0"/>
          </a:p>
        </p:txBody>
      </p:sp>
      <p:pic>
        <p:nvPicPr>
          <p:cNvPr id="2" name="1">
            <a:hlinkClick r:id="" action="ppaction://media"/>
            <a:extLst>
              <a:ext uri="{FF2B5EF4-FFF2-40B4-BE49-F238E27FC236}">
                <a16:creationId xmlns:a16="http://schemas.microsoft.com/office/drawing/2014/main" id="{41AAB221-54D1-F654-F416-C084E26B93AC}"/>
              </a:ext>
            </a:extLst>
          </p:cNvPr>
          <p:cNvPicPr>
            <a:picLocks noGrp="1" noChangeAspect="1"/>
          </p:cNvPicPr>
          <p:nvPr>
            <p:ph type="media" sz="quarter" idx="19"/>
            <a:audioFile r:link="rId2"/>
            <p:extLst>
              <p:ext uri="{DAA4B4D4-6D71-4841-9C94-3DE7FCFB9230}">
                <p14:media xmlns:p14="http://schemas.microsoft.com/office/powerpoint/2010/main" r:embed="rId1"/>
              </p:ext>
            </p:extLst>
          </p:nvPr>
        </p:nvPicPr>
        <p:blipFill>
          <a:blip r:embed="rId7"/>
          <a:stretch>
            <a:fillRect/>
          </a:stretch>
        </p:blipFill>
        <p:spPr>
          <a:xfrm>
            <a:off x="582613" y="2044700"/>
            <a:ext cx="487362" cy="487363"/>
          </a:xfrm>
        </p:spPr>
      </p:pic>
      <p:sp>
        <p:nvSpPr>
          <p:cNvPr id="16" name="テキスト プレースホルダー 15">
            <a:extLst>
              <a:ext uri="{FF2B5EF4-FFF2-40B4-BE49-F238E27FC236}">
                <a16:creationId xmlns:a16="http://schemas.microsoft.com/office/drawing/2014/main" id="{70C1DBD6-C247-E8E7-5A79-CA4B27720508}"/>
              </a:ext>
            </a:extLst>
          </p:cNvPr>
          <p:cNvSpPr>
            <a:spLocks noGrp="1"/>
          </p:cNvSpPr>
          <p:nvPr>
            <p:ph type="body" sz="quarter" idx="37"/>
          </p:nvPr>
        </p:nvSpPr>
        <p:spPr>
          <a:xfrm>
            <a:off x="368194" y="1272008"/>
            <a:ext cx="913618" cy="720000"/>
          </a:xfrm>
        </p:spPr>
        <p:txBody>
          <a:bodyPr/>
          <a:lstStyle/>
          <a:p>
            <a:r>
              <a:rPr lang="en-US" altLang="ja-JP" dirty="0"/>
              <a:t>A:</a:t>
            </a:r>
            <a:endParaRPr lang="ja-JP" altLang="en-US" dirty="0"/>
          </a:p>
        </p:txBody>
      </p:sp>
      <p:sp>
        <p:nvSpPr>
          <p:cNvPr id="17" name="テキスト プレースホルダー 16">
            <a:extLst>
              <a:ext uri="{FF2B5EF4-FFF2-40B4-BE49-F238E27FC236}">
                <a16:creationId xmlns:a16="http://schemas.microsoft.com/office/drawing/2014/main" id="{82EA711E-BA73-0375-FC07-08A0DBD6E914}"/>
              </a:ext>
            </a:extLst>
          </p:cNvPr>
          <p:cNvSpPr>
            <a:spLocks noGrp="1"/>
          </p:cNvSpPr>
          <p:nvPr>
            <p:ph type="body" sz="quarter" idx="41"/>
          </p:nvPr>
        </p:nvSpPr>
        <p:spPr>
          <a:xfrm>
            <a:off x="1281812" y="1272008"/>
            <a:ext cx="10214436" cy="720000"/>
          </a:xfrm>
        </p:spPr>
        <p:txBody>
          <a:bodyPr/>
          <a:lstStyle/>
          <a:p>
            <a:r>
              <a:rPr lang="en-US" altLang="ja-JP" dirty="0"/>
              <a:t>I support this idea. </a:t>
            </a:r>
            <a:endParaRPr lang="ja-JP" altLang="en-US" dirty="0"/>
          </a:p>
        </p:txBody>
      </p:sp>
      <p:pic>
        <p:nvPicPr>
          <p:cNvPr id="3" name="2">
            <a:hlinkClick r:id="" action="ppaction://media"/>
            <a:extLst>
              <a:ext uri="{FF2B5EF4-FFF2-40B4-BE49-F238E27FC236}">
                <a16:creationId xmlns:a16="http://schemas.microsoft.com/office/drawing/2014/main" id="{CA3F0E0B-60D7-F501-C94E-DEB1AB77F113}"/>
              </a:ext>
            </a:extLst>
          </p:cNvPr>
          <p:cNvPicPr>
            <a:picLocks noGrp="1" noChangeAspect="1"/>
          </p:cNvPicPr>
          <p:nvPr>
            <p:ph type="media" sz="quarter" idx="42"/>
            <a:audioFile r:link="rId4"/>
            <p:extLst>
              <p:ext uri="{DAA4B4D4-6D71-4841-9C94-3DE7FCFB9230}">
                <p14:media xmlns:p14="http://schemas.microsoft.com/office/powerpoint/2010/main" r:embed="rId3"/>
              </p:ext>
            </p:extLst>
          </p:nvPr>
        </p:nvPicPr>
        <p:blipFill>
          <a:blip r:embed="rId7"/>
          <a:stretch>
            <a:fillRect/>
          </a:stretch>
        </p:blipFill>
        <p:spPr>
          <a:xfrm>
            <a:off x="582613" y="3509963"/>
            <a:ext cx="487362" cy="487362"/>
          </a:xfrm>
        </p:spPr>
      </p:pic>
      <p:sp>
        <p:nvSpPr>
          <p:cNvPr id="28" name="テキスト プレースホルダー 27">
            <a:extLst>
              <a:ext uri="{FF2B5EF4-FFF2-40B4-BE49-F238E27FC236}">
                <a16:creationId xmlns:a16="http://schemas.microsoft.com/office/drawing/2014/main" id="{78550D25-A96C-AE36-89DC-E666C8EBC9D5}"/>
              </a:ext>
            </a:extLst>
          </p:cNvPr>
          <p:cNvSpPr>
            <a:spLocks noGrp="1"/>
          </p:cNvSpPr>
          <p:nvPr>
            <p:ph type="body" sz="quarter" idx="44"/>
          </p:nvPr>
        </p:nvSpPr>
        <p:spPr>
          <a:xfrm>
            <a:off x="1281812" y="4925380"/>
            <a:ext cx="10214436" cy="720000"/>
          </a:xfrm>
        </p:spPr>
        <p:txBody>
          <a:bodyPr/>
          <a:lstStyle/>
          <a:p>
            <a:r>
              <a:rPr lang="ja-JP" altLang="ja-JP" dirty="0"/>
              <a:t>それは、英語を習得する必要がない人もいるからです。</a:t>
            </a:r>
            <a:endParaRPr lang="ja-JP" altLang="en-US" dirty="0"/>
          </a:p>
        </p:txBody>
      </p:sp>
      <p:sp>
        <p:nvSpPr>
          <p:cNvPr id="20" name="テキスト プレースホルダー 19">
            <a:extLst>
              <a:ext uri="{FF2B5EF4-FFF2-40B4-BE49-F238E27FC236}">
                <a16:creationId xmlns:a16="http://schemas.microsoft.com/office/drawing/2014/main" id="{B47E1858-D77E-0677-4255-5C4BD20FB37E}"/>
              </a:ext>
            </a:extLst>
          </p:cNvPr>
          <p:cNvSpPr>
            <a:spLocks noGrp="1"/>
          </p:cNvSpPr>
          <p:nvPr>
            <p:ph type="body" sz="quarter" idx="45"/>
          </p:nvPr>
        </p:nvSpPr>
        <p:spPr>
          <a:xfrm>
            <a:off x="1281812" y="3453148"/>
            <a:ext cx="10214436" cy="1459506"/>
          </a:xfrm>
        </p:spPr>
        <p:txBody>
          <a:bodyPr/>
          <a:lstStyle/>
          <a:p>
            <a:r>
              <a:rPr lang="en-US" altLang="ja-JP" dirty="0"/>
              <a:t>It’s because some people don’t need to master English.</a:t>
            </a:r>
            <a:endParaRPr lang="ja-JP" altLang="en-US" dirty="0"/>
          </a:p>
        </p:txBody>
      </p:sp>
      <p:sp>
        <p:nvSpPr>
          <p:cNvPr id="4" name="テキスト ボックス 3">
            <a:extLst>
              <a:ext uri="{FF2B5EF4-FFF2-40B4-BE49-F238E27FC236}">
                <a16:creationId xmlns:a16="http://schemas.microsoft.com/office/drawing/2014/main" id="{5B3C734A-EA00-759D-564C-89B8EA7D8F7E}"/>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852477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500"/>
                                        <p:tgtEl>
                                          <p:spTgt spid="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animEffect transition="in" filter="fade">
                                      <p:cBhvr>
                                        <p:cTn id="10" dur="500"/>
                                        <p:tgtEl>
                                          <p:spTgt spid="16">
                                            <p:txEl>
                                              <p:pRg st="0" end="0"/>
                                            </p:txEl>
                                          </p:spTgt>
                                        </p:tgtEl>
                                      </p:cBhvr>
                                    </p:animEffect>
                                  </p:childTnLst>
                                </p:cTn>
                              </p:par>
                            </p:childTnLst>
                          </p:cTn>
                        </p:par>
                        <p:par>
                          <p:cTn id="11" fill="hold">
                            <p:stCondLst>
                              <p:cond delay="500"/>
                            </p:stCondLst>
                            <p:childTnLst>
                              <p:par>
                                <p:cTn id="12" presetID="1" presetClass="mediacall" presetSubtype="0" fill="hold" nodeType="afterEffect">
                                  <p:stCondLst>
                                    <p:cond delay="0"/>
                                  </p:stCondLst>
                                  <p:childTnLst>
                                    <p:cmd type="call" cmd="playFrom(0.0)">
                                      <p:cBhvr>
                                        <p:cTn id="13" dur="3134" fill="hold"/>
                                        <p:tgtEl>
                                          <p:spTgt spid="2"/>
                                        </p:tgtEl>
                                      </p:cBhvr>
                                    </p:cmd>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5">
                                            <p:txEl>
                                              <p:pRg st="0" end="0"/>
                                            </p:txEl>
                                          </p:spTgt>
                                        </p:tgtEl>
                                        <p:attrNameLst>
                                          <p:attrName>style.visibility</p:attrName>
                                        </p:attrNameLst>
                                      </p:cBhvr>
                                      <p:to>
                                        <p:strVal val="visible"/>
                                      </p:to>
                                    </p:set>
                                    <p:animEffect transition="in" filter="fade">
                                      <p:cBhvr>
                                        <p:cTn id="18" dur="500"/>
                                        <p:tgtEl>
                                          <p:spTgt spid="2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0">
                                            <p:txEl>
                                              <p:pRg st="0" end="0"/>
                                            </p:txEl>
                                          </p:spTgt>
                                        </p:tgtEl>
                                        <p:attrNameLst>
                                          <p:attrName>style.visibility</p:attrName>
                                        </p:attrNameLst>
                                      </p:cBhvr>
                                      <p:to>
                                        <p:strVal val="visible"/>
                                      </p:to>
                                    </p:set>
                                    <p:animEffect transition="in" filter="fade">
                                      <p:cBhvr>
                                        <p:cTn id="23" dur="500"/>
                                        <p:tgtEl>
                                          <p:spTgt spid="20">
                                            <p:txEl>
                                              <p:pRg st="0" end="0"/>
                                            </p:txEl>
                                          </p:spTgt>
                                        </p:tgtEl>
                                      </p:cBhvr>
                                    </p:animEffect>
                                  </p:childTnLst>
                                </p:cTn>
                              </p:par>
                            </p:childTnLst>
                          </p:cTn>
                        </p:par>
                        <p:par>
                          <p:cTn id="24" fill="hold">
                            <p:stCondLst>
                              <p:cond delay="500"/>
                            </p:stCondLst>
                            <p:childTnLst>
                              <p:par>
                                <p:cTn id="25" presetID="1" presetClass="mediacall" presetSubtype="0" fill="hold" nodeType="afterEffect">
                                  <p:stCondLst>
                                    <p:cond delay="0"/>
                                  </p:stCondLst>
                                  <p:childTnLst>
                                    <p:cmd type="call" cmd="playFrom(0.0)">
                                      <p:cBhvr>
                                        <p:cTn id="26" dur="4571" fill="hold"/>
                                        <p:tgtEl>
                                          <p:spTgt spid="3"/>
                                        </p:tgtEl>
                                      </p:cBhvr>
                                    </p:cmd>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8">
                                            <p:txEl>
                                              <p:pRg st="0" end="0"/>
                                            </p:txEl>
                                          </p:spTgt>
                                        </p:tgtEl>
                                        <p:attrNameLst>
                                          <p:attrName>style.visibility</p:attrName>
                                        </p:attrNameLst>
                                      </p:cBhvr>
                                      <p:to>
                                        <p:strVal val="visible"/>
                                      </p:to>
                                    </p:set>
                                    <p:animEffect transition="in" filter="fade">
                                      <p:cBhvr>
                                        <p:cTn id="31"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32" fill="hold" display="0">
                  <p:stCondLst>
                    <p:cond delay="indefinite"/>
                  </p:stCondLst>
                  <p:endCondLst>
                    <p:cond evt="onStopAudio" delay="0">
                      <p:tgtEl>
                        <p:sldTgt/>
                      </p:tgtEl>
                    </p:cond>
                  </p:endCondLst>
                </p:cTn>
                <p:tgtEl>
                  <p:spTgt spid="2"/>
                </p:tgtEl>
              </p:cMediaNode>
            </p:audio>
            <p:audio>
              <p:cMediaNode vol="80000">
                <p:cTn id="33" fill="hold" display="0">
                  <p:stCondLst>
                    <p:cond delay="indefinite"/>
                  </p:stCondLst>
                  <p:endCondLst>
                    <p:cond evt="onStopAudio" delay="0">
                      <p:tgtEl>
                        <p:sldTgt/>
                      </p:tgtEl>
                    </p:cond>
                  </p:endCondLst>
                </p:cTn>
                <p:tgtEl>
                  <p:spTgt spid="3"/>
                </p:tgtEl>
              </p:cMediaNode>
            </p:audio>
          </p:childTnLst>
        </p:cTn>
      </p:par>
    </p:tnLst>
    <p:bldLst>
      <p:bldP spid="25" grpId="0" build="p"/>
      <p:bldP spid="16" grpId="0" build="p"/>
      <p:bldP spid="17" grpId="0" build="p"/>
      <p:bldP spid="28" grpId="0" build="p"/>
      <p:bldP spid="20" grpId="0" build="p"/>
    </p:bldLst>
  </p:timing>
</p:sld>
</file>

<file path=ppt/theme/theme1.xml><?xml version="1.0" encoding="utf-8"?>
<a:theme xmlns:a="http://schemas.openxmlformats.org/drawingml/2006/main" name="08_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08_ME_SA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08_ME_SA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SA_Sentenc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SA_Sentenc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A_Repea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2392</TotalTime>
  <Words>973</Words>
  <Application>Microsoft Office PowerPoint</Application>
  <PresentationFormat>ワイド画面</PresentationFormat>
  <Paragraphs>135</Paragraphs>
  <Slides>27</Slides>
  <Notes>16</Notes>
  <HiddenSlides>2</HiddenSlides>
  <MMClips>17</MMClips>
  <ScaleCrop>false</ScaleCrop>
  <HeadingPairs>
    <vt:vector size="6" baseType="variant">
      <vt:variant>
        <vt:lpstr>使用されているフォント</vt:lpstr>
      </vt:variant>
      <vt:variant>
        <vt:i4>6</vt:i4>
      </vt:variant>
      <vt:variant>
        <vt:lpstr>テーマ</vt:lpstr>
      </vt:variant>
      <vt:variant>
        <vt:i4>6</vt:i4>
      </vt:variant>
      <vt:variant>
        <vt:lpstr>スライド タイトル</vt:lpstr>
      </vt:variant>
      <vt:variant>
        <vt:i4>27</vt:i4>
      </vt:variant>
    </vt:vector>
  </HeadingPairs>
  <TitlesOfParts>
    <vt:vector size="39" baseType="lpstr">
      <vt:lpstr>ＭＳ Ｐゴシック</vt:lpstr>
      <vt:lpstr>游ゴシック</vt:lpstr>
      <vt:lpstr>Arial</vt:lpstr>
      <vt:lpstr>Rockwell Condensed</vt:lpstr>
      <vt:lpstr>Segoe UI Black</vt:lpstr>
      <vt:lpstr>Wingdings</vt:lpstr>
      <vt:lpstr>08_ME</vt:lpstr>
      <vt:lpstr>08_ME_SA1</vt:lpstr>
      <vt:lpstr>08_ME_SA2</vt:lpstr>
      <vt:lpstr>SA_Sentences</vt:lpstr>
      <vt:lpstr>1_SA_Sentences</vt:lpstr>
      <vt:lpstr>SA_Repeat</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肯定側</vt:lpstr>
      <vt:lpstr>PowerPoint プレゼンテーション</vt:lpstr>
      <vt:lpstr>否定側</vt:lpstr>
      <vt:lpstr>PowerPoint プレゼンテーション</vt:lpstr>
      <vt:lpstr>PowerPoint プレゼンテーション</vt:lpstr>
      <vt:lpstr>肯定側</vt:lpstr>
      <vt:lpstr>否定側</vt:lpstr>
      <vt:lpstr>PowerPoint プレゼンテーション</vt:lpstr>
      <vt:lpstr>賛成する・反対する</vt:lpstr>
      <vt:lpstr>賛成する・反対する</vt:lpstr>
      <vt:lpstr>理由を言う</vt:lpstr>
      <vt:lpstr>理由を言う</vt:lpstr>
      <vt:lpstr>PowerPoint プレゼンテーション</vt:lpstr>
      <vt:lpstr>PowerPoint プレゼンテーション</vt:lpstr>
      <vt:lpstr>PowerPoint プレゼンテーション</vt:lpstr>
      <vt:lpstr>PowerPoint プレゼンテーション</vt:lpstr>
      <vt:lpstr>ペアになり、「肯定側」と「否定側」の役割を決め、メモの情報をもとに、テーマについて、賛成意見や反対意見を言う練習をしてみよう。お互いに意見を言ったら、今度は役割を逆にして練習をしてみよう。</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USER</dc:creator>
  <cp:lastModifiedBy>USER</cp:lastModifiedBy>
  <cp:revision>53</cp:revision>
  <dcterms:created xsi:type="dcterms:W3CDTF">2025-01-10T08:34:14Z</dcterms:created>
  <dcterms:modified xsi:type="dcterms:W3CDTF">2025-05-21T10:48:57Z</dcterms:modified>
</cp:coreProperties>
</file>