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2" r:id="rId2"/>
    <p:sldMasterId id="2147483738" r:id="rId3"/>
  </p:sldMasterIdLst>
  <p:notesMasterIdLst>
    <p:notesMasterId r:id="rId27"/>
  </p:notesMasterIdLst>
  <p:sldIdLst>
    <p:sldId id="711" r:id="rId4"/>
    <p:sldId id="743" r:id="rId5"/>
    <p:sldId id="767" r:id="rId6"/>
    <p:sldId id="768" r:id="rId7"/>
    <p:sldId id="258" r:id="rId8"/>
    <p:sldId id="261" r:id="rId9"/>
    <p:sldId id="264" r:id="rId10"/>
    <p:sldId id="267" r:id="rId11"/>
    <p:sldId id="270" r:id="rId12"/>
    <p:sldId id="273" r:id="rId13"/>
    <p:sldId id="276" r:id="rId14"/>
    <p:sldId id="769" r:id="rId15"/>
    <p:sldId id="770" r:id="rId16"/>
    <p:sldId id="771" r:id="rId17"/>
    <p:sldId id="788" r:id="rId18"/>
    <p:sldId id="776" r:id="rId19"/>
    <p:sldId id="791" r:id="rId20"/>
    <p:sldId id="792" r:id="rId21"/>
    <p:sldId id="782" r:id="rId22"/>
    <p:sldId id="784" r:id="rId23"/>
    <p:sldId id="787" r:id="rId24"/>
    <p:sldId id="783" r:id="rId25"/>
    <p:sldId id="757" r:id="rId2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パワーポイントについて" id="{9D34D7D9-1103-4E02-A8F7-F6A4FBA6B379}">
          <p14:sldIdLst>
            <p14:sldId id="711"/>
            <p14:sldId id="743"/>
          </p14:sldIdLst>
        </p14:section>
        <p14:section name="Lesson 8 Part 1 下" id="{C07FF45C-9E50-4555-BADD-AD954FA7A85D}">
          <p14:sldIdLst>
            <p14:sldId id="767"/>
            <p14:sldId id="768"/>
            <p14:sldId id="258"/>
            <p14:sldId id="261"/>
            <p14:sldId id="264"/>
            <p14:sldId id="267"/>
            <p14:sldId id="270"/>
            <p14:sldId id="273"/>
            <p14:sldId id="276"/>
            <p14:sldId id="769"/>
            <p14:sldId id="770"/>
            <p14:sldId id="771"/>
            <p14:sldId id="788"/>
            <p14:sldId id="776"/>
            <p14:sldId id="791"/>
            <p14:sldId id="792"/>
            <p14:sldId id="782"/>
            <p14:sldId id="784"/>
            <p14:sldId id="787"/>
            <p14:sldId id="783"/>
            <p14:sldId id="75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18CF"/>
    <a:srgbClr val="FAF8EA"/>
    <a:srgbClr val="BD8A43"/>
    <a:srgbClr val="B6173F"/>
    <a:srgbClr val="DEC49D"/>
    <a:srgbClr val="AB8537"/>
    <a:srgbClr val="9FA0A0"/>
    <a:srgbClr val="009FA8"/>
    <a:srgbClr val="0A0ACC"/>
    <a:srgbClr val="6060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04" autoAdjust="0"/>
    <p:restoredTop sz="83984" autoAdjust="0"/>
  </p:normalViewPr>
  <p:slideViewPr>
    <p:cSldViewPr snapToGrid="0" showGuides="1">
      <p:cViewPr varScale="1">
        <p:scale>
          <a:sx n="64" d="100"/>
          <a:sy n="64" d="100"/>
        </p:scale>
        <p:origin x="972" y="6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microsoft.com/office/2016/11/relationships/changesInfo" Target="changesInfos/changesInfo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三省堂　宮木紘治" userId="b5281373-d9e3-4197-909d-8b5f915607f2" providerId="ADAL" clId="{359A1F4E-3AEA-4466-AB38-30299E25BCAC}"/>
    <pc:docChg chg="delSld modSection">
      <pc:chgData name="三省堂　宮木紘治" userId="b5281373-d9e3-4197-909d-8b5f915607f2" providerId="ADAL" clId="{359A1F4E-3AEA-4466-AB38-30299E25BCAC}" dt="2025-05-22T00:59:46.449" v="5" actId="47"/>
      <pc:docMkLst>
        <pc:docMk/>
      </pc:docMkLst>
      <pc:sldChg chg="del">
        <pc:chgData name="三省堂　宮木紘治" userId="b5281373-d9e3-4197-909d-8b5f915607f2" providerId="ADAL" clId="{359A1F4E-3AEA-4466-AB38-30299E25BCAC}" dt="2025-05-22T00:59:45.238" v="4" actId="47"/>
        <pc:sldMkLst>
          <pc:docMk/>
          <pc:sldMk cId="1558057110" sldId="785"/>
        </pc:sldMkLst>
      </pc:sldChg>
      <pc:sldChg chg="del">
        <pc:chgData name="三省堂　宮木紘治" userId="b5281373-d9e3-4197-909d-8b5f915607f2" providerId="ADAL" clId="{359A1F4E-3AEA-4466-AB38-30299E25BCAC}" dt="2025-05-22T00:59:46.449" v="5" actId="47"/>
        <pc:sldMkLst>
          <pc:docMk/>
          <pc:sldMk cId="3466738782" sldId="786"/>
        </pc:sldMkLst>
      </pc:sldChg>
      <pc:sldChg chg="del">
        <pc:chgData name="三省堂　宮木紘治" userId="b5281373-d9e3-4197-909d-8b5f915607f2" providerId="ADAL" clId="{359A1F4E-3AEA-4466-AB38-30299E25BCAC}" dt="2025-05-22T00:59:31.410" v="0" actId="47"/>
        <pc:sldMkLst>
          <pc:docMk/>
          <pc:sldMk cId="3911754118" sldId="789"/>
        </pc:sldMkLst>
      </pc:sldChg>
      <pc:sldChg chg="del">
        <pc:chgData name="三省堂　宮木紘治" userId="b5281373-d9e3-4197-909d-8b5f915607f2" providerId="ADAL" clId="{359A1F4E-3AEA-4466-AB38-30299E25BCAC}" dt="2025-05-22T00:59:32.784" v="1" actId="47"/>
        <pc:sldMkLst>
          <pc:docMk/>
          <pc:sldMk cId="3297139914" sldId="790"/>
        </pc:sldMkLst>
      </pc:sldChg>
      <pc:sldChg chg="del">
        <pc:chgData name="三省堂　宮木紘治" userId="b5281373-d9e3-4197-909d-8b5f915607f2" providerId="ADAL" clId="{359A1F4E-3AEA-4466-AB38-30299E25BCAC}" dt="2025-05-22T00:59:38.433" v="2" actId="47"/>
        <pc:sldMkLst>
          <pc:docMk/>
          <pc:sldMk cId="1479651441" sldId="793"/>
        </pc:sldMkLst>
      </pc:sldChg>
      <pc:sldChg chg="del">
        <pc:chgData name="三省堂　宮木紘治" userId="b5281373-d9e3-4197-909d-8b5f915607f2" providerId="ADAL" clId="{359A1F4E-3AEA-4466-AB38-30299E25BCAC}" dt="2025-05-22T00:59:40.510" v="3" actId="47"/>
        <pc:sldMkLst>
          <pc:docMk/>
          <pc:sldMk cId="478419318" sldId="79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CC2200-4DA6-41E7-AB1E-534AD72452E6}" type="datetimeFigureOut">
              <a:rPr kumimoji="1" lang="ja-JP" altLang="en-US" smtClean="0"/>
              <a:t>2025/5/22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6BA467-98B4-4208-B692-C14CD229E3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2352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このページはスライドショーでは表示されません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1A5E7F-1D78-49AF-B0F4-585F5814F52E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43869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6BA467-98B4-4208-B692-C14CD229E35D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28145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①正解に〇出現＋解答出現＋音声</a:t>
            </a:r>
          </a:p>
          <a:p>
            <a:r>
              <a:rPr kumimoji="1" lang="ja-JP" altLang="en-US"/>
              <a:t>②和訳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6BA467-98B4-4208-B692-C14CD229E35D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01885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①解答出現＋音声</a:t>
            </a:r>
          </a:p>
          <a:p>
            <a:r>
              <a:rPr kumimoji="1" lang="ja-JP" altLang="en-US"/>
              <a:t>②和訳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6BA467-98B4-4208-B692-C14CD229E35D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10234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①解答出現＋音声</a:t>
            </a:r>
          </a:p>
          <a:p>
            <a:r>
              <a:rPr kumimoji="1" lang="ja-JP" altLang="en-US"/>
              <a:t>②和訳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6BA467-98B4-4208-B692-C14CD229E35D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29445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①解答出現＋音声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②和訳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6BA467-98B4-4208-B692-C14CD229E35D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23927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①音声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②和訳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6BA467-98B4-4208-B692-C14CD229E35D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34443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このページはスライドショーでは表示されません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1A5E7F-1D78-49AF-B0F4-585F5814F52E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82639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①例文音声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②和訳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③文法事項解説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6BA467-98B4-4208-B692-C14CD229E35D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11870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①例文音声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②和訳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③文法事項解説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6BA467-98B4-4208-B692-C14CD229E35D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15813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①例文音声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②和訳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③文法事項解説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6BA467-98B4-4208-B692-C14CD229E35D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44961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①例文音声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②和訳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③文法事項解説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6BA467-98B4-4208-B692-C14CD229E35D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69230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①例文音声②もう一つの例文＋音声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③和訳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③文法事項解説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6BA467-98B4-4208-B692-C14CD229E35D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81941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①例文音声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②和訳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③文法事項解説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6BA467-98B4-4208-B692-C14CD229E35D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75678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①例文音声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②和訳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③文法事項解説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6BA467-98B4-4208-B692-C14CD229E35D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186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スライドショー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E1D4C9F0-B3B0-B712-D7CB-B6109DB09B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517" y="97280"/>
            <a:ext cx="10800966" cy="6449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002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文法‐例文２行と書き換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DB120EE-7900-07C4-F6DF-5F20F05302E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22860" y="554453"/>
            <a:ext cx="720000" cy="72000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AB52F79-5354-7EBD-E418-359D46702E2A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1055756" y="554453"/>
            <a:ext cx="10800000" cy="144000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4800" b="0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Arial 48</a:t>
            </a:r>
          </a:p>
        </p:txBody>
      </p:sp>
      <p:sp>
        <p:nvSpPr>
          <p:cNvPr id="12" name="タイトル 11">
            <a:extLst>
              <a:ext uri="{FF2B5EF4-FFF2-40B4-BE49-F238E27FC236}">
                <a16:creationId xmlns:a16="http://schemas.microsoft.com/office/drawing/2014/main" id="{F37BE087-6F16-06F9-9421-95A79BFB8E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55756" y="3487345"/>
            <a:ext cx="10800000" cy="642936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pPr lvl="0"/>
            <a:r>
              <a:rPr kumimoji="1" lang="ja-JP" altLang="en-US" dirty="0"/>
              <a:t>（ＭＳ Ｐゴシック </a:t>
            </a:r>
            <a:r>
              <a:rPr kumimoji="1" lang="en-US" altLang="ja-JP" dirty="0"/>
              <a:t>32</a:t>
            </a:r>
            <a:r>
              <a:rPr kumimoji="1" lang="ja-JP" altLang="en-US" dirty="0"/>
              <a:t>）</a:t>
            </a:r>
          </a:p>
        </p:txBody>
      </p:sp>
      <p:sp>
        <p:nvSpPr>
          <p:cNvPr id="13" name="メディア プレースホルダー 13">
            <a:extLst>
              <a:ext uri="{FF2B5EF4-FFF2-40B4-BE49-F238E27FC236}">
                <a16:creationId xmlns:a16="http://schemas.microsoft.com/office/drawing/2014/main" id="{37EA3943-948F-0C26-A147-2D8CCD4198B8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>
          <a:xfrm>
            <a:off x="439860" y="1402818"/>
            <a:ext cx="486000" cy="486000"/>
          </a:xfrm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kumimoji="1" lang="ja-JP" altLang="en-US" dirty="0"/>
          </a:p>
        </p:txBody>
      </p:sp>
      <p:sp>
        <p:nvSpPr>
          <p:cNvPr id="19" name="テキスト プレースホルダー 14">
            <a:extLst>
              <a:ext uri="{FF2B5EF4-FFF2-40B4-BE49-F238E27FC236}">
                <a16:creationId xmlns:a16="http://schemas.microsoft.com/office/drawing/2014/main" id="{8C937D83-2BB2-7282-699C-2BCC6CA6207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95325" y="4170964"/>
            <a:ext cx="11186711" cy="2336349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600">
                <a:ln>
                  <a:noFill/>
                </a:ln>
                <a:latin typeface="+mn-ea"/>
                <a:ea typeface="+mn-ea"/>
              </a:defRPr>
            </a:lvl1pPr>
          </a:lstStyle>
          <a:p>
            <a:pPr lvl="0"/>
            <a:r>
              <a:rPr lang="ja-JP" altLang="en-US" dirty="0">
                <a:effectLst/>
                <a:latin typeface="Arial" panose="020B0604020202020204" pitchFamily="34" charset="0"/>
              </a:rPr>
              <a:t>上の文法事項の解説（</a:t>
            </a:r>
            <a:r>
              <a:rPr lang="en-US" altLang="ja-JP" dirty="0">
                <a:effectLst/>
                <a:latin typeface="Arial" panose="020B0604020202020204" pitchFamily="34" charset="0"/>
              </a:rPr>
              <a:t>36</a:t>
            </a:r>
            <a:r>
              <a:rPr lang="ja-JP" altLang="en-US" dirty="0">
                <a:effectLst/>
                <a:latin typeface="Arial" panose="020B0604020202020204" pitchFamily="34" charset="0"/>
              </a:rPr>
              <a:t>）、見出しと重要事項は枠をかけて</a:t>
            </a:r>
            <a:r>
              <a:rPr lang="en-US" altLang="ja-JP" dirty="0">
                <a:effectLst/>
                <a:latin typeface="Arial" panose="020B0604020202020204" pitchFamily="34" charset="0"/>
              </a:rPr>
              <a:t>40</a:t>
            </a:r>
            <a:r>
              <a:rPr lang="ja-JP" altLang="en-US" dirty="0">
                <a:effectLst/>
                <a:latin typeface="Arial" panose="020B0604020202020204" pitchFamily="34" charset="0"/>
              </a:rPr>
              <a:t>にすること</a:t>
            </a:r>
            <a:endParaRPr kumimoji="1" lang="ja-JP" altLang="en-US" dirty="0"/>
          </a:p>
        </p:txBody>
      </p:sp>
      <p:sp>
        <p:nvSpPr>
          <p:cNvPr id="2" name="テキスト プレースホルダー 14">
            <a:extLst>
              <a:ext uri="{FF2B5EF4-FFF2-40B4-BE49-F238E27FC236}">
                <a16:creationId xmlns:a16="http://schemas.microsoft.com/office/drawing/2014/main" id="{F6AA0D6A-A601-907F-F2E2-96F681C0B65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55754" y="1994452"/>
            <a:ext cx="10800001" cy="1434547"/>
          </a:xfrm>
        </p:spPr>
        <p:txBody>
          <a:bodyPr anchor="ctr">
            <a:normAutofit/>
          </a:bodyPr>
          <a:lstStyle>
            <a:lvl1pPr marL="571500" indent="-571500" algn="l">
              <a:buFont typeface="Arial" panose="020B0604020202020204" pitchFamily="34" charset="0"/>
              <a:buChar char="="/>
              <a:defRPr sz="4400" b="0">
                <a:ln>
                  <a:noFill/>
                </a:ln>
                <a:latin typeface="+mn-lt"/>
                <a:ea typeface="+mn-ea"/>
              </a:defRPr>
            </a:lvl1pPr>
          </a:lstStyle>
          <a:p>
            <a:pPr lvl="0"/>
            <a:r>
              <a:rPr kumimoji="1" lang="en-US" altLang="ja-JP" dirty="0"/>
              <a:t>Arial 44</a:t>
            </a:r>
          </a:p>
        </p:txBody>
      </p:sp>
    </p:spTree>
    <p:extLst>
      <p:ext uri="{BB962C8B-B14F-4D97-AF65-F5344CB8AC3E}">
        <p14:creationId xmlns:p14="http://schemas.microsoft.com/office/powerpoint/2010/main" val="2732771992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4201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3601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xercise表紙大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1318D6DB-7A63-3B5A-8874-A508A4B359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04570" y="564776"/>
            <a:ext cx="1600200" cy="2987626"/>
          </a:xfrm>
        </p:spPr>
        <p:txBody>
          <a:bodyPr anchor="ctr">
            <a:normAutofit/>
          </a:bodyPr>
          <a:lstStyle>
            <a:lvl1pPr algn="ctr">
              <a:defRPr sz="16000">
                <a:solidFill>
                  <a:srgbClr val="B6173F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5000" b="0" i="0" u="none" strike="noStrike" kern="1200" cap="none" spc="-300" normalizeH="0" baseline="0" noProof="0" dirty="0">
                <a:ln w="28575">
                  <a:solidFill>
                    <a:srgbClr val="B6173F"/>
                  </a:solidFill>
                  <a:prstDash val="solid"/>
                </a:ln>
                <a:solidFill>
                  <a:srgbClr val="B6173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0</a:t>
            </a:r>
            <a:endParaRPr kumimoji="1" lang="ja-JP" altLang="en-US" sz="15000" b="0" i="0" u="none" strike="noStrike" kern="1200" cap="none" spc="-300" normalizeH="0" baseline="0" noProof="0" dirty="0">
              <a:ln w="28575">
                <a:solidFill>
                  <a:srgbClr val="B6173F"/>
                </a:solidFill>
                <a:prstDash val="solid"/>
              </a:ln>
              <a:solidFill>
                <a:srgbClr val="B6173F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12" name="テキスト プレースホルダー 11">
            <a:extLst>
              <a:ext uri="{FF2B5EF4-FFF2-40B4-BE49-F238E27FC236}">
                <a16:creationId xmlns:a16="http://schemas.microsoft.com/office/drawing/2014/main" id="{4B1BB2AD-541E-471C-9F58-AB6A6F524E1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955800" y="908051"/>
            <a:ext cx="9561007" cy="2644352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defRPr sz="5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1pPr>
          </a:lstStyle>
          <a:p>
            <a:pPr lvl="0"/>
            <a:r>
              <a:rPr kumimoji="1" lang="ja-JP" altLang="en-US" dirty="0"/>
              <a:t>ＭＳ Ｐゴシック </a:t>
            </a:r>
            <a:r>
              <a:rPr kumimoji="1" lang="en-US" altLang="ja-JP" dirty="0"/>
              <a:t>54</a:t>
            </a:r>
            <a:endParaRPr kumimoji="1" lang="ja-JP" altLang="en-US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09D611D-D3A9-4D8C-AA2C-C41A28C34488}"/>
              </a:ext>
            </a:extLst>
          </p:cNvPr>
          <p:cNvSpPr/>
          <p:nvPr userDrawn="1"/>
        </p:nvSpPr>
        <p:spPr>
          <a:xfrm>
            <a:off x="1736530" y="564776"/>
            <a:ext cx="180000" cy="2988000"/>
          </a:xfrm>
          <a:prstGeom prst="rect">
            <a:avLst/>
          </a:prstGeom>
          <a:solidFill>
            <a:srgbClr val="DEC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979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ercis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BE8C89-4D57-2B21-3A2F-244A43F0BE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60597" y="2027810"/>
            <a:ext cx="10800000" cy="720000"/>
          </a:xfrm>
        </p:spPr>
        <p:txBody>
          <a:bodyPr anchor="t"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3600" b="0">
                <a:solidFill>
                  <a:srgbClr val="1818CF"/>
                </a:solidFill>
                <a:latin typeface="+mn-ea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kumimoji="1" lang="en-US" altLang="ja-JP" dirty="0"/>
              <a:t>(</a:t>
            </a:r>
            <a:r>
              <a:rPr kumimoji="1" lang="ja-JP" altLang="en-US" dirty="0"/>
              <a:t>ＭＳ Ｐゴシック </a:t>
            </a:r>
            <a:r>
              <a:rPr kumimoji="1" lang="en-US" altLang="ja-JP" dirty="0"/>
              <a:t>36)</a:t>
            </a:r>
            <a:endParaRPr kumimoji="1"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807F173-649A-A6D7-1604-F29991557C19}"/>
              </a:ext>
            </a:extLst>
          </p:cNvPr>
          <p:cNvSpPr>
            <a:spLocks noGrp="1"/>
          </p:cNvSpPr>
          <p:nvPr>
            <p:ph type="body" sz="half" idx="1" hasCustomPrompt="1"/>
          </p:nvPr>
        </p:nvSpPr>
        <p:spPr>
          <a:xfrm>
            <a:off x="204716" y="604055"/>
            <a:ext cx="851038" cy="1401502"/>
          </a:xfrm>
        </p:spPr>
        <p:txBody>
          <a:bodyPr anchor="ctr">
            <a:normAutofit/>
          </a:bodyPr>
          <a:lstStyle>
            <a:lvl1pPr marL="0" indent="0" algn="r">
              <a:lnSpc>
                <a:spcPct val="90000"/>
              </a:lnSpc>
              <a:buNone/>
              <a:defRPr sz="4800" b="0">
                <a:solidFill>
                  <a:schemeClr val="tx1"/>
                </a:solidFill>
                <a:latin typeface="+mn-ea"/>
                <a:ea typeface="+mn-ea"/>
                <a:cs typeface="Arial" panose="020B0604020202020204" pitchFamily="34" charset="0"/>
              </a:defRPr>
            </a:lvl1pPr>
            <a:lvl2pPr marL="457200" indent="0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kumimoji="1" lang="en-US" altLang="ja-JP" dirty="0"/>
              <a:t>0)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C2EFA35-1001-9831-F590-13D2C8F59A0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055755" y="604054"/>
            <a:ext cx="10804842" cy="1401503"/>
          </a:xfrm>
        </p:spPr>
        <p:txBody>
          <a:bodyPr anchor="ctr">
            <a:normAutofit/>
          </a:bodyPr>
          <a:lstStyle>
            <a:lvl1pPr marL="0" indent="0" algn="l">
              <a:lnSpc>
                <a:spcPct val="90000"/>
              </a:lnSpc>
              <a:buNone/>
              <a:defRPr sz="4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kumimoji="1" lang="en-US" altLang="ja-JP" dirty="0"/>
              <a:t>Arial 48</a:t>
            </a:r>
          </a:p>
        </p:txBody>
      </p:sp>
      <p:sp>
        <p:nvSpPr>
          <p:cNvPr id="8" name="メディア プレースホルダー 15">
            <a:extLst>
              <a:ext uri="{FF2B5EF4-FFF2-40B4-BE49-F238E27FC236}">
                <a16:creationId xmlns:a16="http://schemas.microsoft.com/office/drawing/2014/main" id="{98C9E3FF-4B80-F8CD-52D0-C384E80DF721}"/>
              </a:ext>
            </a:extLst>
          </p:cNvPr>
          <p:cNvSpPr>
            <a:spLocks noGrp="1"/>
          </p:cNvSpPr>
          <p:nvPr>
            <p:ph type="media" sz="quarter" idx="17"/>
          </p:nvPr>
        </p:nvSpPr>
        <p:spPr>
          <a:xfrm>
            <a:off x="439859" y="1769285"/>
            <a:ext cx="486000" cy="486000"/>
          </a:xfrm>
        </p:spPr>
        <p:txBody>
          <a:bodyPr anchor="ctr">
            <a:normAutofit/>
          </a:bodyPr>
          <a:lstStyle>
            <a:lvl1pPr algn="ctr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16" name="テキスト プレースホルダー 14">
            <a:extLst>
              <a:ext uri="{FF2B5EF4-FFF2-40B4-BE49-F238E27FC236}">
                <a16:creationId xmlns:a16="http://schemas.microsoft.com/office/drawing/2014/main" id="{F4DA3DE8-7E5A-702B-C2D4-09764EFB090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060597" y="3448066"/>
            <a:ext cx="720000" cy="1440000"/>
          </a:xfrm>
        </p:spPr>
        <p:txBody>
          <a:bodyPr anchor="t">
            <a:normAutofit/>
          </a:bodyPr>
          <a:lstStyle>
            <a:lvl1pPr algn="ctr">
              <a:lnSpc>
                <a:spcPct val="90000"/>
              </a:lnSpc>
              <a:defRPr sz="4400">
                <a:ln>
                  <a:solidFill>
                    <a:schemeClr val="tx1"/>
                  </a:solidFill>
                </a:ln>
                <a:latin typeface="+mn-lt"/>
                <a:ea typeface="+mn-ea"/>
              </a:defRPr>
            </a:lvl1pPr>
          </a:lstStyle>
          <a:p>
            <a:pPr lvl="0"/>
            <a:r>
              <a:rPr kumimoji="1" lang="ja-JP" altLang="en-US" dirty="0"/>
              <a:t>①</a:t>
            </a:r>
          </a:p>
        </p:txBody>
      </p:sp>
      <p:sp>
        <p:nvSpPr>
          <p:cNvPr id="17" name="テキスト プレースホルダー 14">
            <a:extLst>
              <a:ext uri="{FF2B5EF4-FFF2-40B4-BE49-F238E27FC236}">
                <a16:creationId xmlns:a16="http://schemas.microsoft.com/office/drawing/2014/main" id="{D75C7670-120C-1414-8287-2107AD518D5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806387" y="3448066"/>
            <a:ext cx="4680000" cy="1440000"/>
          </a:xfrm>
        </p:spPr>
        <p:txBody>
          <a:bodyPr anchor="t">
            <a:normAutofit/>
          </a:bodyPr>
          <a:lstStyle>
            <a:lvl1pPr>
              <a:lnSpc>
                <a:spcPct val="90000"/>
              </a:lnSpc>
              <a:defRPr sz="4400" b="1">
                <a:ln>
                  <a:noFill/>
                </a:ln>
                <a:latin typeface="+mn-lt"/>
                <a:ea typeface="+mn-ea"/>
              </a:defRPr>
            </a:lvl1pPr>
          </a:lstStyle>
          <a:p>
            <a:pPr lvl="0"/>
            <a:r>
              <a:rPr kumimoji="1" lang="en-US" altLang="ja-JP" dirty="0"/>
              <a:t>Arial 44</a:t>
            </a:r>
            <a:endParaRPr kumimoji="1" lang="ja-JP" altLang="en-US" dirty="0"/>
          </a:p>
        </p:txBody>
      </p:sp>
      <p:sp>
        <p:nvSpPr>
          <p:cNvPr id="18" name="テキスト プレースホルダー 14">
            <a:extLst>
              <a:ext uri="{FF2B5EF4-FFF2-40B4-BE49-F238E27FC236}">
                <a16:creationId xmlns:a16="http://schemas.microsoft.com/office/drawing/2014/main" id="{03E407F5-DDBA-B7A2-8113-4863883D402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440956" y="3448066"/>
            <a:ext cx="720000" cy="1440000"/>
          </a:xfrm>
        </p:spPr>
        <p:txBody>
          <a:bodyPr anchor="t">
            <a:normAutofit/>
          </a:bodyPr>
          <a:lstStyle>
            <a:lvl1pPr algn="ctr">
              <a:lnSpc>
                <a:spcPct val="90000"/>
              </a:lnSpc>
              <a:defRPr sz="4400">
                <a:ln>
                  <a:solidFill>
                    <a:schemeClr val="tx1"/>
                  </a:solidFill>
                </a:ln>
                <a:latin typeface="+mn-lt"/>
                <a:ea typeface="+mn-ea"/>
              </a:defRPr>
            </a:lvl1pPr>
          </a:lstStyle>
          <a:p>
            <a:pPr lvl="0"/>
            <a:r>
              <a:rPr kumimoji="1" lang="ja-JP" altLang="en-US" dirty="0"/>
              <a:t>②</a:t>
            </a:r>
          </a:p>
        </p:txBody>
      </p:sp>
      <p:sp>
        <p:nvSpPr>
          <p:cNvPr id="19" name="テキスト プレースホルダー 14">
            <a:extLst>
              <a:ext uri="{FF2B5EF4-FFF2-40B4-BE49-F238E27FC236}">
                <a16:creationId xmlns:a16="http://schemas.microsoft.com/office/drawing/2014/main" id="{1E740F6C-386B-F724-A8B6-405E8DCB6B05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186399" y="3448066"/>
            <a:ext cx="4680000" cy="1440000"/>
          </a:xfrm>
        </p:spPr>
        <p:txBody>
          <a:bodyPr anchor="t">
            <a:normAutofit/>
          </a:bodyPr>
          <a:lstStyle>
            <a:lvl1pPr>
              <a:lnSpc>
                <a:spcPct val="90000"/>
              </a:lnSpc>
              <a:defRPr sz="4400" b="1">
                <a:ln>
                  <a:noFill/>
                </a:ln>
                <a:latin typeface="+mn-lt"/>
                <a:ea typeface="+mn-ea"/>
              </a:defRPr>
            </a:lvl1pPr>
          </a:lstStyle>
          <a:p>
            <a:pPr lvl="0"/>
            <a:r>
              <a:rPr kumimoji="1" lang="en-US" altLang="ja-JP" dirty="0"/>
              <a:t>Arial 44</a:t>
            </a:r>
            <a:endParaRPr kumimoji="1" lang="ja-JP" altLang="en-US" dirty="0"/>
          </a:p>
        </p:txBody>
      </p:sp>
      <p:sp>
        <p:nvSpPr>
          <p:cNvPr id="20" name="テキスト プレースホルダー 14">
            <a:extLst>
              <a:ext uri="{FF2B5EF4-FFF2-40B4-BE49-F238E27FC236}">
                <a16:creationId xmlns:a16="http://schemas.microsoft.com/office/drawing/2014/main" id="{00EBD50C-8E98-34A6-7BE7-FDD195AB829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060597" y="4910318"/>
            <a:ext cx="720000" cy="1440000"/>
          </a:xfrm>
        </p:spPr>
        <p:txBody>
          <a:bodyPr anchor="t">
            <a:normAutofit/>
          </a:bodyPr>
          <a:lstStyle>
            <a:lvl1pPr algn="ctr">
              <a:lnSpc>
                <a:spcPct val="90000"/>
              </a:lnSpc>
              <a:defRPr sz="4400">
                <a:ln>
                  <a:solidFill>
                    <a:schemeClr val="tx1"/>
                  </a:solidFill>
                </a:ln>
                <a:latin typeface="+mn-lt"/>
                <a:ea typeface="+mn-ea"/>
              </a:defRPr>
            </a:lvl1pPr>
          </a:lstStyle>
          <a:p>
            <a:pPr lvl="0"/>
            <a:r>
              <a:rPr kumimoji="1" lang="ja-JP" altLang="en-US" dirty="0"/>
              <a:t>③</a:t>
            </a:r>
          </a:p>
        </p:txBody>
      </p:sp>
      <p:sp>
        <p:nvSpPr>
          <p:cNvPr id="21" name="テキスト プレースホルダー 14">
            <a:extLst>
              <a:ext uri="{FF2B5EF4-FFF2-40B4-BE49-F238E27FC236}">
                <a16:creationId xmlns:a16="http://schemas.microsoft.com/office/drawing/2014/main" id="{F7944D20-79AC-5C8A-7523-A150B4C3BC2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806387" y="4910318"/>
            <a:ext cx="4680000" cy="1440000"/>
          </a:xfrm>
        </p:spPr>
        <p:txBody>
          <a:bodyPr anchor="t">
            <a:normAutofit/>
          </a:bodyPr>
          <a:lstStyle>
            <a:lvl1pPr>
              <a:lnSpc>
                <a:spcPct val="90000"/>
              </a:lnSpc>
              <a:defRPr sz="4400" b="1">
                <a:ln>
                  <a:noFill/>
                </a:ln>
                <a:latin typeface="+mn-lt"/>
                <a:ea typeface="+mn-ea"/>
              </a:defRPr>
            </a:lvl1pPr>
          </a:lstStyle>
          <a:p>
            <a:pPr lvl="0"/>
            <a:r>
              <a:rPr kumimoji="1" lang="en-US" altLang="ja-JP" dirty="0"/>
              <a:t>Arial 44</a:t>
            </a:r>
            <a:endParaRPr kumimoji="1" lang="ja-JP" altLang="en-US" dirty="0"/>
          </a:p>
        </p:txBody>
      </p:sp>
      <p:sp>
        <p:nvSpPr>
          <p:cNvPr id="22" name="テキスト プレースホルダー 14">
            <a:extLst>
              <a:ext uri="{FF2B5EF4-FFF2-40B4-BE49-F238E27FC236}">
                <a16:creationId xmlns:a16="http://schemas.microsoft.com/office/drawing/2014/main" id="{BB57090D-AFB8-7944-9757-A017C548335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440956" y="4910318"/>
            <a:ext cx="720000" cy="1440000"/>
          </a:xfrm>
        </p:spPr>
        <p:txBody>
          <a:bodyPr anchor="t">
            <a:normAutofit/>
          </a:bodyPr>
          <a:lstStyle>
            <a:lvl1pPr algn="ctr">
              <a:lnSpc>
                <a:spcPct val="90000"/>
              </a:lnSpc>
              <a:defRPr sz="4400">
                <a:ln>
                  <a:solidFill>
                    <a:schemeClr val="tx1"/>
                  </a:solidFill>
                </a:ln>
                <a:latin typeface="+mn-lt"/>
                <a:ea typeface="+mn-ea"/>
              </a:defRPr>
            </a:lvl1pPr>
          </a:lstStyle>
          <a:p>
            <a:pPr lvl="0"/>
            <a:r>
              <a:rPr kumimoji="1" lang="ja-JP" altLang="en-US" dirty="0"/>
              <a:t>④</a:t>
            </a:r>
          </a:p>
        </p:txBody>
      </p:sp>
      <p:sp>
        <p:nvSpPr>
          <p:cNvPr id="23" name="テキスト プレースホルダー 14">
            <a:extLst>
              <a:ext uri="{FF2B5EF4-FFF2-40B4-BE49-F238E27FC236}">
                <a16:creationId xmlns:a16="http://schemas.microsoft.com/office/drawing/2014/main" id="{42501A02-A9FA-C97E-4E19-514280D9BD9F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186399" y="4910318"/>
            <a:ext cx="4680000" cy="1440000"/>
          </a:xfrm>
        </p:spPr>
        <p:txBody>
          <a:bodyPr anchor="t">
            <a:normAutofit/>
          </a:bodyPr>
          <a:lstStyle>
            <a:lvl1pPr>
              <a:lnSpc>
                <a:spcPct val="90000"/>
              </a:lnSpc>
              <a:defRPr sz="4400" b="1">
                <a:ln>
                  <a:noFill/>
                </a:ln>
                <a:latin typeface="+mn-lt"/>
                <a:ea typeface="+mn-ea"/>
              </a:defRPr>
            </a:lvl1pPr>
          </a:lstStyle>
          <a:p>
            <a:pPr lvl="0"/>
            <a:r>
              <a:rPr kumimoji="1" lang="en-US" altLang="ja-JP" dirty="0"/>
              <a:t>Arial 44</a:t>
            </a:r>
            <a:endParaRPr kumimoji="1" lang="ja-JP" altLang="en-US" dirty="0"/>
          </a:p>
        </p:txBody>
      </p:sp>
      <p:sp>
        <p:nvSpPr>
          <p:cNvPr id="5" name="テキスト プレースホルダー 14">
            <a:extLst>
              <a:ext uri="{FF2B5EF4-FFF2-40B4-BE49-F238E27FC236}">
                <a16:creationId xmlns:a16="http://schemas.microsoft.com/office/drawing/2014/main" id="{0D39ED06-9E7F-C944-EB4D-31E34B916F09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756000" y="6137998"/>
            <a:ext cx="4680000" cy="720001"/>
          </a:xfrm>
          <a:solidFill>
            <a:schemeClr val="bg1"/>
          </a:solidFill>
        </p:spPr>
        <p:txBody>
          <a:bodyPr anchor="ctr">
            <a:normAutofit/>
          </a:bodyPr>
          <a:lstStyle>
            <a:lvl1pPr algn="r">
              <a:lnSpc>
                <a:spcPct val="90000"/>
              </a:lnSpc>
              <a:defRPr sz="4800" b="1">
                <a:ln>
                  <a:noFill/>
                </a:ln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 lvl="0"/>
            <a:r>
              <a:rPr kumimoji="1" lang="ja-JP" altLang="en-US" dirty="0"/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1640710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>
        <p:tmplLst>
          <p:tmpl lvl="1">
            <p:tnLst>
              <p:par>
                <p:cTn presetID="10" presetClass="exit" presetSubtype="0" fill="hold" nodeType="clickEffect">
                  <p:stCondLst>
                    <p:cond delay="0"/>
                  </p:stCondLst>
                  <p:childTnLst>
                    <p:animEffect transition="out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>
            <p:tnLst>
              <p:par>
                <p:cTn presetID="10" presetClass="exit" presetSubtype="0" fill="hold" nodeType="afterEffect">
                  <p:stCondLst>
                    <p:cond delay="0"/>
                  </p:stCondLst>
                  <p:childTnLst>
                    <p:animEffect transition="out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ercis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BE8C89-4D57-2B21-3A2F-244A43F0BE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1" y="4885979"/>
            <a:ext cx="5764598" cy="1548000"/>
          </a:xfrm>
        </p:spPr>
        <p:txBody>
          <a:bodyPr anchor="t">
            <a:noAutofit/>
          </a:bodyPr>
          <a:lstStyle>
            <a:lvl1pPr marL="0" indent="0" algn="l">
              <a:buClr>
                <a:schemeClr val="tx1"/>
              </a:buClr>
              <a:buFont typeface="Arial" panose="020B0604020202020204" pitchFamily="34" charset="0"/>
              <a:buNone/>
              <a:defRPr sz="3600" b="0">
                <a:solidFill>
                  <a:srgbClr val="1818CF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kumimoji="1" lang="ja-JP" altLang="en-US" dirty="0"/>
              <a:t>和訳</a:t>
            </a:r>
            <a:r>
              <a:rPr kumimoji="1" lang="en-US" altLang="ja-JP" dirty="0"/>
              <a:t>36</a:t>
            </a:r>
            <a:endParaRPr kumimoji="1"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807F173-649A-A6D7-1604-F29991557C19}"/>
              </a:ext>
            </a:extLst>
          </p:cNvPr>
          <p:cNvSpPr>
            <a:spLocks noGrp="1"/>
          </p:cNvSpPr>
          <p:nvPr>
            <p:ph type="body" sz="half" idx="1" hasCustomPrompt="1"/>
          </p:nvPr>
        </p:nvSpPr>
        <p:spPr>
          <a:xfrm>
            <a:off x="1087217" y="532020"/>
            <a:ext cx="10773381" cy="1800000"/>
          </a:xfrm>
        </p:spPr>
        <p:txBody>
          <a:bodyPr anchor="ctr">
            <a:normAutofit/>
          </a:bodyPr>
          <a:lstStyle>
            <a:lvl1pPr marL="0" indent="0" algn="l">
              <a:lnSpc>
                <a:spcPct val="90000"/>
              </a:lnSpc>
              <a:buNone/>
              <a:defRPr sz="4400" b="1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indent="0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kumimoji="1" lang="en-US" altLang="ja-JP" dirty="0"/>
              <a:t>Arial 44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C2EFA35-1001-9831-F590-13D2C8F59A0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5380075" y="2364678"/>
            <a:ext cx="6480524" cy="2520000"/>
          </a:xfrm>
        </p:spPr>
        <p:txBody>
          <a:bodyPr anchor="t">
            <a:normAutofit/>
          </a:bodyPr>
          <a:lstStyle>
            <a:lvl1pPr marL="685800" indent="-685800" algn="l"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→"/>
              <a:defRPr sz="48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kumimoji="1" lang="en-US" altLang="ja-JP" dirty="0"/>
              <a:t>Arial 48</a:t>
            </a:r>
          </a:p>
        </p:txBody>
      </p:sp>
      <p:sp>
        <p:nvSpPr>
          <p:cNvPr id="8" name="メディア プレースホルダー 15">
            <a:extLst>
              <a:ext uri="{FF2B5EF4-FFF2-40B4-BE49-F238E27FC236}">
                <a16:creationId xmlns:a16="http://schemas.microsoft.com/office/drawing/2014/main" id="{98C9E3FF-4B80-F8CD-52D0-C384E80DF721}"/>
              </a:ext>
            </a:extLst>
          </p:cNvPr>
          <p:cNvSpPr>
            <a:spLocks noGrp="1"/>
          </p:cNvSpPr>
          <p:nvPr>
            <p:ph type="media" sz="quarter" idx="17"/>
          </p:nvPr>
        </p:nvSpPr>
        <p:spPr>
          <a:xfrm>
            <a:off x="5507866" y="3189514"/>
            <a:ext cx="486000" cy="486000"/>
          </a:xfrm>
        </p:spPr>
        <p:txBody>
          <a:bodyPr anchor="ctr">
            <a:normAutofit/>
          </a:bodyPr>
          <a:lstStyle>
            <a:lvl1pPr algn="ctr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5" name="図プレースホルダー 2">
            <a:extLst>
              <a:ext uri="{FF2B5EF4-FFF2-40B4-BE49-F238E27FC236}">
                <a16:creationId xmlns:a16="http://schemas.microsoft.com/office/drawing/2014/main" id="{F6FD4A85-E772-401D-F73F-7ECFB3048CEF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331402" y="2377634"/>
            <a:ext cx="4968000" cy="3600000"/>
          </a:xfrm>
          <a:prstGeom prst="round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14">
            <a:extLst>
              <a:ext uri="{FF2B5EF4-FFF2-40B4-BE49-F238E27FC236}">
                <a16:creationId xmlns:a16="http://schemas.microsoft.com/office/drawing/2014/main" id="{5CEF2D9E-D51E-5111-8B13-0F7181ED559E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31402" y="536065"/>
            <a:ext cx="755815" cy="1795955"/>
          </a:xfrm>
        </p:spPr>
        <p:txBody>
          <a:bodyPr anchor="ctr">
            <a:normAutofit/>
          </a:bodyPr>
          <a:lstStyle>
            <a:lvl1pPr>
              <a:lnSpc>
                <a:spcPct val="90000"/>
              </a:lnSpc>
              <a:defRPr sz="4400" b="0" spc="-100" baseline="0">
                <a:ln>
                  <a:noFill/>
                </a:ln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 lvl="0"/>
            <a:r>
              <a:rPr kumimoji="1" lang="en-US" altLang="ja-JP" dirty="0"/>
              <a:t>0</a:t>
            </a:r>
            <a:r>
              <a:rPr kumimoji="1" lang="ja-JP" altLang="en-US" dirty="0"/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1284254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>
        <p:tmplLst>
          <p:tmpl lvl="1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ercis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C2EFA35-1001-9831-F590-13D2C8F59A0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055755" y="604052"/>
            <a:ext cx="10800000" cy="2824947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4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kumimoji="1" lang="en-US" altLang="ja-JP" dirty="0"/>
              <a:t>Arial 44</a:t>
            </a: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65BE8C89-4D57-2B21-3A2F-244A43F0BE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55753" y="2748518"/>
            <a:ext cx="10800000" cy="2824946"/>
          </a:xfrm>
          <a:solidFill>
            <a:schemeClr val="bg1"/>
          </a:solidFill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Clr>
                <a:schemeClr val="tx1"/>
              </a:buClr>
              <a:buFontTx/>
              <a:buNone/>
              <a:defRPr sz="4400" b="1">
                <a:solidFill>
                  <a:srgbClr val="FF0000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kumimoji="1" lang="en-US" altLang="ja-JP" dirty="0"/>
              <a:t>Arial 44</a:t>
            </a:r>
            <a:endParaRPr kumimoji="1"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807F173-649A-A6D7-1604-F29991557C19}"/>
              </a:ext>
            </a:extLst>
          </p:cNvPr>
          <p:cNvSpPr>
            <a:spLocks noGrp="1"/>
          </p:cNvSpPr>
          <p:nvPr>
            <p:ph type="body" sz="half" idx="1" hasCustomPrompt="1"/>
          </p:nvPr>
        </p:nvSpPr>
        <p:spPr>
          <a:xfrm>
            <a:off x="204716" y="604055"/>
            <a:ext cx="851038" cy="1401502"/>
          </a:xfrm>
        </p:spPr>
        <p:txBody>
          <a:bodyPr anchor="t">
            <a:normAutofit/>
          </a:bodyPr>
          <a:lstStyle>
            <a:lvl1pPr marL="0" indent="0" algn="r">
              <a:lnSpc>
                <a:spcPct val="100000"/>
              </a:lnSpc>
              <a:buNone/>
              <a:defRPr sz="4800" b="0">
                <a:solidFill>
                  <a:schemeClr val="tx1"/>
                </a:solidFill>
                <a:latin typeface="+mn-ea"/>
                <a:ea typeface="+mn-ea"/>
                <a:cs typeface="Arial" panose="020B0604020202020204" pitchFamily="34" charset="0"/>
              </a:defRPr>
            </a:lvl1pPr>
            <a:lvl2pPr marL="457200" indent="0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kumimoji="1" lang="en-US" altLang="ja-JP" dirty="0"/>
              <a:t>0)</a:t>
            </a:r>
          </a:p>
        </p:txBody>
      </p:sp>
      <p:sp>
        <p:nvSpPr>
          <p:cNvPr id="8" name="メディア プレースホルダー 15">
            <a:extLst>
              <a:ext uri="{FF2B5EF4-FFF2-40B4-BE49-F238E27FC236}">
                <a16:creationId xmlns:a16="http://schemas.microsoft.com/office/drawing/2014/main" id="{98C9E3FF-4B80-F8CD-52D0-C384E80DF721}"/>
              </a:ext>
            </a:extLst>
          </p:cNvPr>
          <p:cNvSpPr>
            <a:spLocks noGrp="1"/>
          </p:cNvSpPr>
          <p:nvPr>
            <p:ph type="media" sz="quarter" idx="17"/>
          </p:nvPr>
        </p:nvSpPr>
        <p:spPr>
          <a:xfrm>
            <a:off x="387235" y="1541809"/>
            <a:ext cx="486000" cy="486000"/>
          </a:xfrm>
        </p:spPr>
        <p:txBody>
          <a:bodyPr anchor="ctr">
            <a:normAutofit/>
          </a:bodyPr>
          <a:lstStyle>
            <a:lvl1pPr algn="ctr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5" name="テキスト プレースホルダー 14">
            <a:extLst>
              <a:ext uri="{FF2B5EF4-FFF2-40B4-BE49-F238E27FC236}">
                <a16:creationId xmlns:a16="http://schemas.microsoft.com/office/drawing/2014/main" id="{DF08CD1B-8410-475F-0B58-67A2F9632B3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063735" y="4128225"/>
            <a:ext cx="10800000" cy="2160000"/>
          </a:xfrm>
        </p:spPr>
        <p:txBody>
          <a:bodyPr anchor="t">
            <a:normAutofit/>
          </a:bodyPr>
          <a:lstStyle>
            <a:lvl1pPr>
              <a:lnSpc>
                <a:spcPct val="90000"/>
              </a:lnSpc>
              <a:defRPr sz="3600" b="0">
                <a:ln>
                  <a:noFill/>
                </a:ln>
                <a:solidFill>
                  <a:srgbClr val="1818CF"/>
                </a:solidFill>
                <a:latin typeface="+mn-lt"/>
                <a:ea typeface="+mn-ea"/>
              </a:defRPr>
            </a:lvl1pPr>
          </a:lstStyle>
          <a:p>
            <a:pPr lvl="0"/>
            <a:r>
              <a:rPr kumimoji="1" lang="ja-JP" altLang="en-US" dirty="0"/>
              <a:t>和訳</a:t>
            </a:r>
            <a:r>
              <a:rPr kumimoji="1" lang="en-US" altLang="ja-JP" dirty="0"/>
              <a:t>36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30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ercis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6824593B-2742-D9D9-D5CE-2CD2DEA62DD8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857" y="66260"/>
            <a:ext cx="378002" cy="2266123"/>
          </a:xfrm>
          <a:prstGeom prst="rect">
            <a:avLst/>
          </a:prstGeom>
        </p:spPr>
      </p:pic>
      <p:sp>
        <p:nvSpPr>
          <p:cNvPr id="8" name="メディア プレースホルダー 15">
            <a:extLst>
              <a:ext uri="{FF2B5EF4-FFF2-40B4-BE49-F238E27FC236}">
                <a16:creationId xmlns:a16="http://schemas.microsoft.com/office/drawing/2014/main" id="{98C9E3FF-4B80-F8CD-52D0-C384E80DF721}"/>
              </a:ext>
            </a:extLst>
          </p:cNvPr>
          <p:cNvSpPr>
            <a:spLocks noGrp="1"/>
          </p:cNvSpPr>
          <p:nvPr>
            <p:ph type="media" sz="quarter" idx="17"/>
          </p:nvPr>
        </p:nvSpPr>
        <p:spPr>
          <a:xfrm>
            <a:off x="577735" y="960784"/>
            <a:ext cx="486000" cy="486000"/>
          </a:xfrm>
        </p:spPr>
        <p:txBody>
          <a:bodyPr anchor="ctr">
            <a:normAutofit/>
          </a:bodyPr>
          <a:lstStyle>
            <a:lvl1pPr algn="ctr">
              <a:defRPr sz="1000"/>
            </a:lvl1pPr>
          </a:lstStyle>
          <a:p>
            <a:endParaRPr kumimoji="1" lang="ja-JP" altLang="en-US" dirty="0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9CC19B19-994A-34A3-51BD-B1BCA56439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9499" y="160163"/>
            <a:ext cx="678379" cy="680045"/>
          </a:xfrm>
          <a:prstGeom prst="rect">
            <a:avLst/>
          </a:prstGeom>
        </p:spPr>
      </p:pic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00947A4-C9D3-1515-38C0-95E004473F3D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077524" y="2332383"/>
            <a:ext cx="10800000" cy="1780554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3600" b="0">
                <a:solidFill>
                  <a:srgbClr val="1818CF"/>
                </a:solidFill>
                <a:latin typeface="+mn-ea"/>
                <a:ea typeface="+mn-ea"/>
                <a:cs typeface="Arial" panose="020B0604020202020204" pitchFamily="34" charset="0"/>
              </a:defRPr>
            </a:lvl1pPr>
            <a:lvl2pPr marL="457200" indent="0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kumimoji="1" lang="ja-JP" altLang="en-US" dirty="0"/>
              <a:t>和訳</a:t>
            </a:r>
            <a:r>
              <a:rPr kumimoji="1" lang="en-US" altLang="ja-JP" dirty="0"/>
              <a:t>36</a:t>
            </a:r>
          </a:p>
        </p:txBody>
      </p:sp>
      <p:sp>
        <p:nvSpPr>
          <p:cNvPr id="5" name="テキスト プレースホルダー 2">
            <a:extLst>
              <a:ext uri="{FF2B5EF4-FFF2-40B4-BE49-F238E27FC236}">
                <a16:creationId xmlns:a16="http://schemas.microsoft.com/office/drawing/2014/main" id="{25902F3A-F2A8-CFFF-498F-C71CD3569BBE}"/>
              </a:ext>
            </a:extLst>
          </p:cNvPr>
          <p:cNvSpPr>
            <a:spLocks noGrp="1"/>
          </p:cNvSpPr>
          <p:nvPr>
            <p:ph type="body" sz="half" idx="1" hasCustomPrompt="1"/>
          </p:nvPr>
        </p:nvSpPr>
        <p:spPr>
          <a:xfrm>
            <a:off x="1077524" y="551829"/>
            <a:ext cx="10800000" cy="1780554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Clr>
                <a:srgbClr val="9FA0A0"/>
              </a:buClr>
              <a:buFont typeface="Wingdings" panose="05000000000000000000" pitchFamily="2" charset="2"/>
              <a:buNone/>
              <a:defRPr sz="4400" b="1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indent="0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kumimoji="1" lang="en-US" altLang="ja-JP" dirty="0"/>
              <a:t>Arial 44</a:t>
            </a:r>
          </a:p>
        </p:txBody>
      </p:sp>
    </p:spTree>
    <p:extLst>
      <p:ext uri="{BB962C8B-B14F-4D97-AF65-F5344CB8AC3E}">
        <p14:creationId xmlns:p14="http://schemas.microsoft.com/office/powerpoint/2010/main" val="3947059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ercise4_複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メディア プレースホルダー 15">
            <a:extLst>
              <a:ext uri="{FF2B5EF4-FFF2-40B4-BE49-F238E27FC236}">
                <a16:creationId xmlns:a16="http://schemas.microsoft.com/office/drawing/2014/main" id="{98C9E3FF-4B80-F8CD-52D0-C384E80DF721}"/>
              </a:ext>
            </a:extLst>
          </p:cNvPr>
          <p:cNvSpPr>
            <a:spLocks noGrp="1"/>
          </p:cNvSpPr>
          <p:nvPr>
            <p:ph type="media" sz="quarter" idx="17"/>
          </p:nvPr>
        </p:nvSpPr>
        <p:spPr>
          <a:xfrm>
            <a:off x="577735" y="960784"/>
            <a:ext cx="486000" cy="486000"/>
          </a:xfrm>
        </p:spPr>
        <p:txBody>
          <a:bodyPr anchor="ctr">
            <a:normAutofit/>
          </a:bodyPr>
          <a:lstStyle>
            <a:lvl1pPr algn="ctr">
              <a:defRPr sz="1000"/>
            </a:lvl1pPr>
          </a:lstStyle>
          <a:p>
            <a:endParaRPr kumimoji="1" lang="ja-JP" altLang="en-US" dirty="0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72E795CA-6D53-A919-606B-857380331529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857" y="66260"/>
            <a:ext cx="378002" cy="3350005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9CC19B19-994A-34A3-51BD-B1BCA56439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9499" y="160163"/>
            <a:ext cx="678379" cy="680045"/>
          </a:xfrm>
          <a:prstGeom prst="rect">
            <a:avLst/>
          </a:prstGeom>
        </p:spPr>
      </p:pic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00947A4-C9D3-1515-38C0-95E004473F3D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077524" y="3416265"/>
            <a:ext cx="10800000" cy="2160000"/>
          </a:xfrm>
        </p:spPr>
        <p:txBody>
          <a:bodyPr anchor="t">
            <a:normAutofit/>
          </a:bodyPr>
          <a:lstStyle>
            <a:lvl1pPr marL="571500" indent="-571500" algn="l">
              <a:lnSpc>
                <a:spcPct val="100000"/>
              </a:lnSpc>
              <a:buFont typeface="Arial" panose="020B0604020202020204" pitchFamily="34" charset="0"/>
              <a:buChar char="•"/>
              <a:defRPr sz="3600" b="0">
                <a:solidFill>
                  <a:srgbClr val="1818CF"/>
                </a:solidFill>
                <a:latin typeface="+mn-ea"/>
                <a:ea typeface="+mn-ea"/>
                <a:cs typeface="Arial" panose="020B0604020202020204" pitchFamily="34" charset="0"/>
              </a:defRPr>
            </a:lvl1pPr>
            <a:lvl2pPr marL="457200" indent="0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kumimoji="1" lang="ja-JP" altLang="en-US" dirty="0"/>
              <a:t>和訳</a:t>
            </a:r>
            <a:r>
              <a:rPr kumimoji="1" lang="en-US" altLang="ja-JP" dirty="0"/>
              <a:t>36</a:t>
            </a:r>
          </a:p>
        </p:txBody>
      </p:sp>
      <p:sp>
        <p:nvSpPr>
          <p:cNvPr id="5" name="テキスト プレースホルダー 2">
            <a:extLst>
              <a:ext uri="{FF2B5EF4-FFF2-40B4-BE49-F238E27FC236}">
                <a16:creationId xmlns:a16="http://schemas.microsoft.com/office/drawing/2014/main" id="{25902F3A-F2A8-CFFF-498F-C71CD3569BBE}"/>
              </a:ext>
            </a:extLst>
          </p:cNvPr>
          <p:cNvSpPr>
            <a:spLocks noGrp="1"/>
          </p:cNvSpPr>
          <p:nvPr>
            <p:ph type="body" sz="half" idx="1" hasCustomPrompt="1"/>
          </p:nvPr>
        </p:nvSpPr>
        <p:spPr>
          <a:xfrm>
            <a:off x="1077524" y="551829"/>
            <a:ext cx="10800000" cy="2864436"/>
          </a:xfrm>
        </p:spPr>
        <p:txBody>
          <a:bodyPr anchor="t">
            <a:normAutofit/>
          </a:bodyPr>
          <a:lstStyle>
            <a:lvl1pPr marL="571500" indent="-571500" algn="l">
              <a:lnSpc>
                <a:spcPct val="100000"/>
              </a:lnSpc>
              <a:buClr>
                <a:srgbClr val="9FA0A0"/>
              </a:buClr>
              <a:buFont typeface="Wingdings" panose="05000000000000000000" pitchFamily="2" charset="2"/>
              <a:buChar char="l"/>
              <a:defRPr sz="4400" b="1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indent="0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kumimoji="1" lang="en-US" altLang="ja-JP" dirty="0"/>
              <a:t>Arial 44</a:t>
            </a:r>
          </a:p>
        </p:txBody>
      </p:sp>
    </p:spTree>
    <p:extLst>
      <p:ext uri="{BB962C8B-B14F-4D97-AF65-F5344CB8AC3E}">
        <p14:creationId xmlns:p14="http://schemas.microsoft.com/office/powerpoint/2010/main" val="1174852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スライドショー２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CD659766-0F39-D259-0837-3C9B041D22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2128" y="42379"/>
            <a:ext cx="11567744" cy="648097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263631E5-898F-D9E1-E942-9D4BCBBDC12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6285"/>
          <a:stretch/>
        </p:blipFill>
        <p:spPr>
          <a:xfrm>
            <a:off x="312128" y="6491661"/>
            <a:ext cx="11879872" cy="36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18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0 Part0 上中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吹き出し: 角を丸めた四角形 8">
            <a:extLst>
              <a:ext uri="{FF2B5EF4-FFF2-40B4-BE49-F238E27FC236}">
                <a16:creationId xmlns:a16="http://schemas.microsoft.com/office/drawing/2014/main" id="{E472C06F-9201-B981-8133-540E4BAE21B4}"/>
              </a:ext>
            </a:extLst>
          </p:cNvPr>
          <p:cNvSpPr/>
          <p:nvPr userDrawn="1"/>
        </p:nvSpPr>
        <p:spPr>
          <a:xfrm>
            <a:off x="1050658" y="2047525"/>
            <a:ext cx="7867824" cy="4237168"/>
          </a:xfrm>
          <a:prstGeom prst="wedgeRoundRectCallout">
            <a:avLst>
              <a:gd name="adj1" fmla="val 56230"/>
              <a:gd name="adj2" fmla="val -8479"/>
              <a:gd name="adj3" fmla="val 16667"/>
            </a:avLst>
          </a:prstGeom>
          <a:solidFill>
            <a:schemeClr val="bg1"/>
          </a:solidFill>
          <a:ln w="57150">
            <a:solidFill>
              <a:srgbClr val="DEC4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422198E9-3BA1-F38A-2251-76150B1A05A8}"/>
              </a:ext>
            </a:extLst>
          </p:cNvPr>
          <p:cNvSpPr txBox="1">
            <a:spLocks/>
          </p:cNvSpPr>
          <p:nvPr userDrawn="1"/>
        </p:nvSpPr>
        <p:spPr>
          <a:xfrm>
            <a:off x="838200" y="567527"/>
            <a:ext cx="10515600" cy="1325562"/>
          </a:xfrm>
          <a:prstGeom prst="roundRect">
            <a:avLst/>
          </a:prstGeom>
          <a:solidFill>
            <a:srgbClr val="EF858C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6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Lesson 8 Part 1 </a:t>
            </a:r>
            <a:r>
              <a:rPr lang="ja-JP" altLang="en-US" sz="66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Arial" panose="020B0604020202020204" pitchFamily="34" charset="0"/>
              </a:rPr>
              <a:t>下</a:t>
            </a:r>
            <a:endParaRPr lang="ja-JP" altLang="en-US" sz="660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E4D47A51-E7FC-8259-DB02-5B5A09DEC0E9}"/>
              </a:ext>
            </a:extLst>
          </p:cNvPr>
          <p:cNvGrpSpPr/>
          <p:nvPr userDrawn="1"/>
        </p:nvGrpSpPr>
        <p:grpSpPr>
          <a:xfrm>
            <a:off x="1434570" y="2270084"/>
            <a:ext cx="7100001" cy="1404000"/>
            <a:chOff x="673741" y="1873870"/>
            <a:chExt cx="12192000" cy="2602607"/>
          </a:xfrm>
        </p:grpSpPr>
        <p:pic>
          <p:nvPicPr>
            <p:cNvPr id="15" name="図 14">
              <a:extLst>
                <a:ext uri="{FF2B5EF4-FFF2-40B4-BE49-F238E27FC236}">
                  <a16:creationId xmlns:a16="http://schemas.microsoft.com/office/drawing/2014/main" id="{EC4B8C18-E57F-EDCC-B336-FCB8CD2723D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73741" y="3033164"/>
              <a:ext cx="12192000" cy="1443313"/>
            </a:xfrm>
            <a:prstGeom prst="rect">
              <a:avLst/>
            </a:prstGeom>
          </p:spPr>
        </p:pic>
        <p:pic>
          <p:nvPicPr>
            <p:cNvPr id="16" name="図 15">
              <a:extLst>
                <a:ext uri="{FF2B5EF4-FFF2-40B4-BE49-F238E27FC236}">
                  <a16:creationId xmlns:a16="http://schemas.microsoft.com/office/drawing/2014/main" id="{7B9333E8-EAF9-27D5-B8E8-01DAE2900A9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673741" y="1873870"/>
              <a:ext cx="7345652" cy="1292775"/>
            </a:xfrm>
            <a:prstGeom prst="rect">
              <a:avLst/>
            </a:prstGeom>
          </p:spPr>
        </p:pic>
      </p:grpSp>
      <p:pic>
        <p:nvPicPr>
          <p:cNvPr id="18" name="図 17">
            <a:extLst>
              <a:ext uri="{FF2B5EF4-FFF2-40B4-BE49-F238E27FC236}">
                <a16:creationId xmlns:a16="http://schemas.microsoft.com/office/drawing/2014/main" id="{8B777C7F-1112-CD47-434A-744D13BE89D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83014" y="2270084"/>
            <a:ext cx="2691516" cy="3810460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8CEC0457-6A5A-00E9-D7F9-B4E0802D2A4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793477" y="4148429"/>
            <a:ext cx="3383573" cy="737680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4430B1EA-B5F0-6461-8C82-B02647862C4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793477" y="5122658"/>
            <a:ext cx="3383573" cy="737680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4CDA09F9-0CA6-247D-EFCB-0C8A9159E5DA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 l="10277" t="7213" r="10260"/>
          <a:stretch/>
        </p:blipFill>
        <p:spPr>
          <a:xfrm>
            <a:off x="2251586" y="4218039"/>
            <a:ext cx="2467897" cy="668070"/>
          </a:xfrm>
          <a:prstGeom prst="rect">
            <a:avLst/>
          </a:prstGeom>
        </p:spPr>
      </p:pic>
      <p:pic>
        <p:nvPicPr>
          <p:cNvPr id="33" name="図 32">
            <a:extLst>
              <a:ext uri="{FF2B5EF4-FFF2-40B4-BE49-F238E27FC236}">
                <a16:creationId xmlns:a16="http://schemas.microsoft.com/office/drawing/2014/main" id="{2878F551-1A89-FFDF-1F1D-82B443D6205D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 l="11816" r="11799" b="7213"/>
          <a:stretch/>
        </p:blipFill>
        <p:spPr>
          <a:xfrm>
            <a:off x="2251586" y="5192268"/>
            <a:ext cx="2467897" cy="668070"/>
          </a:xfrm>
          <a:prstGeom prst="rect">
            <a:avLst/>
          </a:prstGeom>
        </p:spPr>
      </p:pic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EAADD37B-1D90-F05A-F7C4-9F1DB1248E10}"/>
              </a:ext>
            </a:extLst>
          </p:cNvPr>
          <p:cNvCxnSpPr/>
          <p:nvPr userDrawn="1"/>
        </p:nvCxnSpPr>
        <p:spPr>
          <a:xfrm>
            <a:off x="1561568" y="4889953"/>
            <a:ext cx="5184000" cy="0"/>
          </a:xfrm>
          <a:prstGeom prst="line">
            <a:avLst/>
          </a:prstGeom>
          <a:ln w="28575">
            <a:solidFill>
              <a:srgbClr val="BD8A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67F079A1-AA20-0445-6856-E7B27368BC18}"/>
              </a:ext>
            </a:extLst>
          </p:cNvPr>
          <p:cNvCxnSpPr/>
          <p:nvPr userDrawn="1"/>
        </p:nvCxnSpPr>
        <p:spPr>
          <a:xfrm>
            <a:off x="1561568" y="5843994"/>
            <a:ext cx="5184000" cy="0"/>
          </a:xfrm>
          <a:prstGeom prst="line">
            <a:avLst/>
          </a:prstGeom>
          <a:ln w="28575">
            <a:solidFill>
              <a:srgbClr val="BD8A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7673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_ME_Grammer-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図 20">
            <a:extLst>
              <a:ext uri="{FF2B5EF4-FFF2-40B4-BE49-F238E27FC236}">
                <a16:creationId xmlns:a16="http://schemas.microsoft.com/office/drawing/2014/main" id="{92937AA3-EC9D-E4F1-31B0-85BA43AC177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445932" y="2663008"/>
            <a:ext cx="2398776" cy="3429000"/>
          </a:xfrm>
          <a:prstGeom prst="rect">
            <a:avLst/>
          </a:prstGeom>
        </p:spPr>
      </p:pic>
      <p:sp>
        <p:nvSpPr>
          <p:cNvPr id="22" name="吹き出し: 角を丸めた四角形 21">
            <a:extLst>
              <a:ext uri="{FF2B5EF4-FFF2-40B4-BE49-F238E27FC236}">
                <a16:creationId xmlns:a16="http://schemas.microsoft.com/office/drawing/2014/main" id="{6DD25DB1-5CA6-2D48-3FFD-5CE120BC43A5}"/>
              </a:ext>
            </a:extLst>
          </p:cNvPr>
          <p:cNvSpPr/>
          <p:nvPr userDrawn="1"/>
        </p:nvSpPr>
        <p:spPr>
          <a:xfrm>
            <a:off x="373582" y="2025622"/>
            <a:ext cx="8891567" cy="4575493"/>
          </a:xfrm>
          <a:prstGeom prst="wedgeRoundRectCallout">
            <a:avLst>
              <a:gd name="adj1" fmla="val 57659"/>
              <a:gd name="adj2" fmla="val 20604"/>
              <a:gd name="adj3" fmla="val 16667"/>
            </a:avLst>
          </a:prstGeom>
          <a:solidFill>
            <a:schemeClr val="bg1"/>
          </a:solidFill>
          <a:ln w="28575">
            <a:solidFill>
              <a:srgbClr val="9FA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B13D599-5FC2-2450-2F0B-5B856D0BCE15}"/>
              </a:ext>
            </a:extLst>
          </p:cNvPr>
          <p:cNvSpPr/>
          <p:nvPr userDrawn="1"/>
        </p:nvSpPr>
        <p:spPr>
          <a:xfrm>
            <a:off x="114300" y="183750"/>
            <a:ext cx="533400" cy="6449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E791E9D4-CD8F-D22F-07AA-2E702261BF04}"/>
              </a:ext>
            </a:extLst>
          </p:cNvPr>
          <p:cNvGrpSpPr/>
          <p:nvPr userDrawn="1"/>
        </p:nvGrpSpPr>
        <p:grpSpPr>
          <a:xfrm>
            <a:off x="388083" y="472888"/>
            <a:ext cx="11415835" cy="794566"/>
            <a:chOff x="510645" y="472888"/>
            <a:chExt cx="11415835" cy="794566"/>
          </a:xfrm>
        </p:grpSpPr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BCD2CE4E-E6B3-47A5-DBFB-17A39C1FB34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4826479" y="488846"/>
              <a:ext cx="7100001" cy="778608"/>
            </a:xfrm>
            <a:prstGeom prst="rect">
              <a:avLst/>
            </a:prstGeom>
          </p:spPr>
        </p:pic>
        <p:pic>
          <p:nvPicPr>
            <p:cNvPr id="10" name="図 9">
              <a:extLst>
                <a:ext uri="{FF2B5EF4-FFF2-40B4-BE49-F238E27FC236}">
                  <a16:creationId xmlns:a16="http://schemas.microsoft.com/office/drawing/2014/main" id="{F778F0F4-B3FC-4790-2727-2F088680C9E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510645" y="472888"/>
              <a:ext cx="4277734" cy="697399"/>
            </a:xfrm>
            <a:prstGeom prst="rect">
              <a:avLst/>
            </a:prstGeom>
          </p:spPr>
        </p:pic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262BEADE-F406-4C48-39E4-D90680FD0E72}"/>
              </a:ext>
            </a:extLst>
          </p:cNvPr>
          <p:cNvGrpSpPr/>
          <p:nvPr userDrawn="1"/>
        </p:nvGrpSpPr>
        <p:grpSpPr>
          <a:xfrm>
            <a:off x="268287" y="1427282"/>
            <a:ext cx="1045244" cy="324000"/>
            <a:chOff x="354012" y="1414326"/>
            <a:chExt cx="1045244" cy="324000"/>
          </a:xfrm>
        </p:grpSpPr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B684A485-06A0-2C49-5BE5-187AAC2FAF8E}"/>
                </a:ext>
              </a:extLst>
            </p:cNvPr>
            <p:cNvSpPr/>
            <p:nvPr userDrawn="1"/>
          </p:nvSpPr>
          <p:spPr>
            <a:xfrm>
              <a:off x="1075256" y="1414326"/>
              <a:ext cx="324000" cy="32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395D2CF9-BCB8-2839-531A-A9E859BC5252}"/>
                </a:ext>
              </a:extLst>
            </p:cNvPr>
            <p:cNvSpPr/>
            <p:nvPr userDrawn="1"/>
          </p:nvSpPr>
          <p:spPr>
            <a:xfrm>
              <a:off x="354012" y="1540326"/>
              <a:ext cx="884238" cy="72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20" name="テキスト プレースホルダー 6">
            <a:extLst>
              <a:ext uri="{FF2B5EF4-FFF2-40B4-BE49-F238E27FC236}">
                <a16:creationId xmlns:a16="http://schemas.microsoft.com/office/drawing/2014/main" id="{B781D42C-ABE2-C90E-D4F9-802F84BB784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399257" y="1274957"/>
            <a:ext cx="10438732" cy="628650"/>
          </a:xfrm>
        </p:spPr>
        <p:txBody>
          <a:bodyPr anchor="ctr">
            <a:noAutofit/>
          </a:bodyPr>
          <a:lstStyle>
            <a:lvl1pPr>
              <a:defRPr sz="4400" spc="-100" baseline="0">
                <a:ln>
                  <a:solidFill>
                    <a:sysClr val="windowText" lastClr="000000"/>
                  </a:solidFill>
                </a:ln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kumimoji="1" lang="ja-JP" altLang="en-US" dirty="0"/>
              <a:t>文法 </a:t>
            </a:r>
            <a:r>
              <a:rPr kumimoji="1" lang="en-US" altLang="ja-JP" dirty="0"/>
              <a:t>MS P</a:t>
            </a:r>
            <a:r>
              <a:rPr kumimoji="1" lang="ja-JP" altLang="en-US" dirty="0"/>
              <a:t>ゴシック </a:t>
            </a:r>
            <a:r>
              <a:rPr kumimoji="1" lang="en-US" altLang="ja-JP" dirty="0"/>
              <a:t>44</a:t>
            </a:r>
            <a:endParaRPr kumimoji="1" lang="ja-JP" altLang="en-US" dirty="0"/>
          </a:p>
        </p:txBody>
      </p:sp>
      <p:sp>
        <p:nvSpPr>
          <p:cNvPr id="26" name="テキスト プレースホルダー 25">
            <a:extLst>
              <a:ext uri="{FF2B5EF4-FFF2-40B4-BE49-F238E27FC236}">
                <a16:creationId xmlns:a16="http://schemas.microsoft.com/office/drawing/2014/main" id="{88C51395-1BA8-D093-345A-2C068F6DABE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73582" y="2024701"/>
            <a:ext cx="8894838" cy="4577334"/>
          </a:xfrm>
          <a:prstGeom prst="roundRect">
            <a:avLst>
              <a:gd name="adj" fmla="val 15835"/>
            </a:avLst>
          </a:prstGeom>
        </p:spPr>
        <p:txBody>
          <a:bodyPr>
            <a:normAutofit/>
          </a:bodyPr>
          <a:lstStyle>
            <a:lvl1pPr>
              <a:defRPr sz="36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38C17AAE-75F5-A90F-50FB-BD1F159FC708}"/>
              </a:ext>
            </a:extLst>
          </p:cNvPr>
          <p:cNvGrpSpPr/>
          <p:nvPr userDrawn="1"/>
        </p:nvGrpSpPr>
        <p:grpSpPr>
          <a:xfrm>
            <a:off x="140405" y="6211231"/>
            <a:ext cx="11911191" cy="528785"/>
            <a:chOff x="114300" y="6211231"/>
            <a:chExt cx="11911191" cy="528785"/>
          </a:xfrm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52FD76DD-D25F-07F2-CB0D-AE328337AFBE}"/>
                </a:ext>
              </a:extLst>
            </p:cNvPr>
            <p:cNvGrpSpPr/>
            <p:nvPr userDrawn="1"/>
          </p:nvGrpSpPr>
          <p:grpSpPr>
            <a:xfrm>
              <a:off x="9432611" y="6211231"/>
              <a:ext cx="2425418" cy="528785"/>
              <a:chOff x="7073400" y="5995261"/>
              <a:chExt cx="3383573" cy="737680"/>
            </a:xfrm>
          </p:grpSpPr>
          <p:pic>
            <p:nvPicPr>
              <p:cNvPr id="27" name="図 26">
                <a:extLst>
                  <a:ext uri="{FF2B5EF4-FFF2-40B4-BE49-F238E27FC236}">
                    <a16:creationId xmlns:a16="http://schemas.microsoft.com/office/drawing/2014/main" id="{51D780D1-A41E-2F49-3B54-C870313ECD82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5"/>
              <a:stretch>
                <a:fillRect/>
              </a:stretch>
            </p:blipFill>
            <p:spPr>
              <a:xfrm>
                <a:off x="7073400" y="5995261"/>
                <a:ext cx="3383573" cy="737680"/>
              </a:xfrm>
              <a:prstGeom prst="rect">
                <a:avLst/>
              </a:prstGeom>
            </p:spPr>
          </p:pic>
          <p:pic>
            <p:nvPicPr>
              <p:cNvPr id="28" name="図 27">
                <a:extLst>
                  <a:ext uri="{FF2B5EF4-FFF2-40B4-BE49-F238E27FC236}">
                    <a16:creationId xmlns:a16="http://schemas.microsoft.com/office/drawing/2014/main" id="{9FE140C5-BB09-6AE3-505D-1A3E42C51C56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6"/>
              <a:srcRect l="10277" t="7213" r="10260"/>
              <a:stretch/>
            </p:blipFill>
            <p:spPr>
              <a:xfrm>
                <a:off x="7531509" y="6064871"/>
                <a:ext cx="2467897" cy="668070"/>
              </a:xfrm>
              <a:prstGeom prst="rect">
                <a:avLst/>
              </a:prstGeom>
            </p:spPr>
          </p:pic>
        </p:grp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C19A1C16-3C2C-DEA4-E4C6-58DBCAA5C15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14300" y="6740016"/>
              <a:ext cx="11911191" cy="0"/>
            </a:xfrm>
            <a:prstGeom prst="line">
              <a:avLst/>
            </a:prstGeom>
            <a:ln w="28575">
              <a:solidFill>
                <a:srgbClr val="BD8A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4997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ercise-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E12F4A14-F186-52C9-56BE-ABB6963CB0AE}"/>
              </a:ext>
            </a:extLst>
          </p:cNvPr>
          <p:cNvCxnSpPr>
            <a:cxnSpLocks/>
          </p:cNvCxnSpPr>
          <p:nvPr userDrawn="1"/>
        </p:nvCxnSpPr>
        <p:spPr>
          <a:xfrm>
            <a:off x="204716" y="2737213"/>
            <a:ext cx="9339159" cy="0"/>
          </a:xfrm>
          <a:prstGeom prst="line">
            <a:avLst/>
          </a:prstGeom>
          <a:ln w="76200">
            <a:solidFill>
              <a:srgbClr val="BD8A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図 29">
            <a:extLst>
              <a:ext uri="{FF2B5EF4-FFF2-40B4-BE49-F238E27FC236}">
                <a16:creationId xmlns:a16="http://schemas.microsoft.com/office/drawing/2014/main" id="{4580B5FF-B985-0F8E-CCC0-A402C9792EA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64512" y="2188672"/>
            <a:ext cx="3156402" cy="4463237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42270E3-A2C5-6D32-B306-0E32FF6A8160}"/>
              </a:ext>
            </a:extLst>
          </p:cNvPr>
          <p:cNvSpPr/>
          <p:nvPr userDrawn="1"/>
        </p:nvSpPr>
        <p:spPr>
          <a:xfrm>
            <a:off x="6763778" y="2009775"/>
            <a:ext cx="3156402" cy="46836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F1A708FC-B938-09DE-FAC1-3B7E0D144A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897953" y="1104471"/>
            <a:ext cx="2294047" cy="2805056"/>
          </a:xfrm>
          <a:prstGeom prst="rect">
            <a:avLst/>
          </a:prstGeom>
        </p:spPr>
      </p:pic>
      <p:sp>
        <p:nvSpPr>
          <p:cNvPr id="15" name="テキスト プレースホルダー 14">
            <a:extLst>
              <a:ext uri="{FF2B5EF4-FFF2-40B4-BE49-F238E27FC236}">
                <a16:creationId xmlns:a16="http://schemas.microsoft.com/office/drawing/2014/main" id="{4E5CFED8-FEC4-0D56-8682-44F4DD88A6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22424" y="1685493"/>
            <a:ext cx="1315498" cy="177766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0BAD0F11-7E31-7BB2-A76C-B7F777F6B4E9}"/>
              </a:ext>
            </a:extLst>
          </p:cNvPr>
          <p:cNvGrpSpPr/>
          <p:nvPr userDrawn="1"/>
        </p:nvGrpSpPr>
        <p:grpSpPr>
          <a:xfrm>
            <a:off x="-6000" y="0"/>
            <a:ext cx="12204000" cy="324000"/>
            <a:chOff x="9000" y="-2"/>
            <a:chExt cx="12204000" cy="579540"/>
          </a:xfrm>
        </p:grpSpPr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BDC049DA-20B6-B97A-F16E-7EECE193BE95}"/>
                </a:ext>
              </a:extLst>
            </p:cNvPr>
            <p:cNvSpPr/>
            <p:nvPr userDrawn="1"/>
          </p:nvSpPr>
          <p:spPr>
            <a:xfrm>
              <a:off x="9000" y="-2"/>
              <a:ext cx="12204000" cy="579540"/>
            </a:xfrm>
            <a:prstGeom prst="rect">
              <a:avLst/>
            </a:prstGeom>
            <a:solidFill>
              <a:srgbClr val="EF858C"/>
            </a:solidFill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92F09193-0334-EC15-9E18-A9DBE1F16124}"/>
                </a:ext>
              </a:extLst>
            </p:cNvPr>
            <p:cNvSpPr/>
            <p:nvPr userDrawn="1"/>
          </p:nvSpPr>
          <p:spPr>
            <a:xfrm>
              <a:off x="9000" y="257571"/>
              <a:ext cx="12204000" cy="6439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endParaRPr>
            </a:p>
          </p:txBody>
        </p:sp>
      </p:grpSp>
      <p:pic>
        <p:nvPicPr>
          <p:cNvPr id="2" name="図 1">
            <a:extLst>
              <a:ext uri="{FF2B5EF4-FFF2-40B4-BE49-F238E27FC236}">
                <a16:creationId xmlns:a16="http://schemas.microsoft.com/office/drawing/2014/main" id="{637EE52C-63E0-04E6-8464-A7096BAAED6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63931" y="1640131"/>
            <a:ext cx="5032069" cy="1097082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024CE10A-1D9B-FC88-32EF-6ABCB4DDA56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l="11816" r="11799" b="7213"/>
          <a:stretch/>
        </p:blipFill>
        <p:spPr>
          <a:xfrm>
            <a:off x="1669223" y="1712991"/>
            <a:ext cx="3821485" cy="1034492"/>
          </a:xfrm>
          <a:prstGeom prst="rect">
            <a:avLst/>
          </a:prstGeom>
        </p:spPr>
      </p:pic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7CC715CC-2F19-FCF7-44D9-2F7FB8EF8D3C}"/>
              </a:ext>
            </a:extLst>
          </p:cNvPr>
          <p:cNvCxnSpPr>
            <a:cxnSpLocks/>
          </p:cNvCxnSpPr>
          <p:nvPr userDrawn="1"/>
        </p:nvCxnSpPr>
        <p:spPr>
          <a:xfrm>
            <a:off x="204716" y="2737213"/>
            <a:ext cx="9516198" cy="0"/>
          </a:xfrm>
          <a:prstGeom prst="line">
            <a:avLst/>
          </a:prstGeom>
          <a:ln w="76200">
            <a:solidFill>
              <a:srgbClr val="BD8A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図 27">
            <a:extLst>
              <a:ext uri="{FF2B5EF4-FFF2-40B4-BE49-F238E27FC236}">
                <a16:creationId xmlns:a16="http://schemas.microsoft.com/office/drawing/2014/main" id="{190C1753-B1E7-12EC-25C9-2BDA3F2E5EC6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6894214" y="2030301"/>
            <a:ext cx="2774584" cy="468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803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1-下-最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吹き出し 3">
            <a:extLst>
              <a:ext uri="{FF2B5EF4-FFF2-40B4-BE49-F238E27FC236}">
                <a16:creationId xmlns:a16="http://schemas.microsoft.com/office/drawing/2014/main" id="{54F896C6-A751-6C70-04F0-A3FE5441AB3D}"/>
              </a:ext>
            </a:extLst>
          </p:cNvPr>
          <p:cNvSpPr/>
          <p:nvPr userDrawn="1"/>
        </p:nvSpPr>
        <p:spPr>
          <a:xfrm>
            <a:off x="342900" y="323849"/>
            <a:ext cx="9838656" cy="5968795"/>
          </a:xfrm>
          <a:prstGeom prst="rect">
            <a:avLst/>
          </a:prstGeom>
          <a:noFill/>
          <a:ln w="508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0" b="1" i="0" u="none" strike="noStrike" kern="1200" cap="none" spc="-300" normalizeH="0" baseline="0" noProof="0" dirty="0">
                <a:ln w="19050">
                  <a:noFill/>
                  <a:prstDash val="dashDot"/>
                </a:ln>
                <a:solidFill>
                  <a:srgbClr val="FF0066"/>
                </a:solidFill>
                <a:effectLst/>
                <a:uLnTx/>
                <a:uFillTx/>
                <a:latin typeface="Rockwell Condensed" panose="02060603050405020104" pitchFamily="18" charset="0"/>
                <a:ea typeface="STXingkai" panose="02010800040101010101" pitchFamily="2" charset="-122"/>
                <a:cs typeface="+mn-cs"/>
              </a:rPr>
              <a:t>Well done!!</a:t>
            </a:r>
            <a:endParaRPr kumimoji="1" lang="ja-JP" altLang="en-US" sz="18000" b="1" i="0" u="none" strike="noStrike" kern="1200" cap="none" spc="-300" normalizeH="0" baseline="0" noProof="0" dirty="0">
              <a:ln w="19050">
                <a:noFill/>
                <a:prstDash val="dashDot"/>
              </a:ln>
              <a:solidFill>
                <a:srgbClr val="FF0066"/>
              </a:solidFill>
              <a:effectLst/>
              <a:uLnTx/>
              <a:uFillTx/>
              <a:latin typeface="Rockwell Condensed" panose="02060603050405020104" pitchFamily="18" charset="0"/>
              <a:ea typeface="STXingkai" panose="02010800040101010101" pitchFamily="2" charset="-122"/>
              <a:cs typeface="+mn-cs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7AD17EB0-F16A-0BB3-B102-A27213F6EFC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99908" y="885045"/>
            <a:ext cx="2774584" cy="4683699"/>
          </a:xfrm>
          <a:prstGeom prst="rect">
            <a:avLst/>
          </a:prstGeom>
        </p:spPr>
      </p:pic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8C430E06-692A-3F9C-FB95-6D9CDC1E47E3}"/>
              </a:ext>
            </a:extLst>
          </p:cNvPr>
          <p:cNvGrpSpPr/>
          <p:nvPr userDrawn="1"/>
        </p:nvGrpSpPr>
        <p:grpSpPr>
          <a:xfrm>
            <a:off x="-6000" y="6534000"/>
            <a:ext cx="12204000" cy="324000"/>
            <a:chOff x="9000" y="-2"/>
            <a:chExt cx="12204000" cy="579540"/>
          </a:xfrm>
        </p:grpSpPr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16DD1F56-FA29-596D-D854-E32FCF3F70DE}"/>
                </a:ext>
              </a:extLst>
            </p:cNvPr>
            <p:cNvSpPr/>
            <p:nvPr userDrawn="1"/>
          </p:nvSpPr>
          <p:spPr>
            <a:xfrm>
              <a:off x="9000" y="-2"/>
              <a:ext cx="12204000" cy="579540"/>
            </a:xfrm>
            <a:prstGeom prst="rect">
              <a:avLst/>
            </a:prstGeom>
            <a:solidFill>
              <a:srgbClr val="EF858C"/>
            </a:solidFill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11DABC36-1406-A886-3A98-38BDA1FE5D61}"/>
                </a:ext>
              </a:extLst>
            </p:cNvPr>
            <p:cNvSpPr/>
            <p:nvPr userDrawn="1"/>
          </p:nvSpPr>
          <p:spPr>
            <a:xfrm>
              <a:off x="9000" y="257571"/>
              <a:ext cx="12204000" cy="6439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5998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6.25E-7 2.59259E-6 L -6.25E-7 -0.0722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1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" presetClass="emph" presetSubtype="1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cw">
                                      <p:cBhvr override="childStyle"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文法‐例文１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DB120EE-7900-07C4-F6DF-5F20F05302E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22860" y="554453"/>
            <a:ext cx="720000" cy="720000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4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AB52F79-5354-7EBD-E418-359D46702E2A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1055756" y="554453"/>
            <a:ext cx="10800488" cy="72000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4800" b="0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dirty="0"/>
              <a:t>Arial 48</a:t>
            </a:r>
          </a:p>
        </p:txBody>
      </p:sp>
      <p:sp>
        <p:nvSpPr>
          <p:cNvPr id="12" name="タイトル 11">
            <a:extLst>
              <a:ext uri="{FF2B5EF4-FFF2-40B4-BE49-F238E27FC236}">
                <a16:creationId xmlns:a16="http://schemas.microsoft.com/office/drawing/2014/main" id="{F37BE087-6F16-06F9-9421-95A79BFB8E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49338" y="1343911"/>
            <a:ext cx="10800488" cy="642936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pPr lvl="0"/>
            <a:r>
              <a:rPr kumimoji="1" lang="ja-JP" altLang="en-US" dirty="0"/>
              <a:t>（ＭＳ Ｐゴシック </a:t>
            </a:r>
            <a:r>
              <a:rPr kumimoji="1" lang="en-US" altLang="ja-JP" dirty="0"/>
              <a:t>32</a:t>
            </a:r>
            <a:r>
              <a:rPr kumimoji="1" lang="ja-JP" altLang="en-US" dirty="0"/>
              <a:t>）</a:t>
            </a:r>
          </a:p>
        </p:txBody>
      </p:sp>
      <p:sp>
        <p:nvSpPr>
          <p:cNvPr id="13" name="メディア プレースホルダー 13">
            <a:extLst>
              <a:ext uri="{FF2B5EF4-FFF2-40B4-BE49-F238E27FC236}">
                <a16:creationId xmlns:a16="http://schemas.microsoft.com/office/drawing/2014/main" id="{37EA3943-948F-0C26-A147-2D8CCD4198B8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>
          <a:xfrm>
            <a:off x="439860" y="1402818"/>
            <a:ext cx="486000" cy="486000"/>
          </a:xfrm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kumimoji="1" lang="ja-JP" altLang="en-US" dirty="0"/>
          </a:p>
        </p:txBody>
      </p:sp>
      <p:sp>
        <p:nvSpPr>
          <p:cNvPr id="6" name="テキスト プレースホルダー 14">
            <a:extLst>
              <a:ext uri="{FF2B5EF4-FFF2-40B4-BE49-F238E27FC236}">
                <a16:creationId xmlns:a16="http://schemas.microsoft.com/office/drawing/2014/main" id="{97C80EAF-728F-5C46-48C6-E8ED9325474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95325" y="2735458"/>
            <a:ext cx="11160431" cy="3420000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4000">
                <a:ln>
                  <a:noFill/>
                </a:ln>
                <a:latin typeface="+mn-ea"/>
                <a:ea typeface="+mn-ea"/>
              </a:defRPr>
            </a:lvl1pPr>
          </a:lstStyle>
          <a:p>
            <a:pPr lvl="0"/>
            <a:r>
              <a:rPr lang="ja-JP" altLang="en-US" dirty="0">
                <a:effectLst/>
                <a:latin typeface="Arial" panose="020B0604020202020204" pitchFamily="34" charset="0"/>
              </a:rPr>
              <a:t>上の文法事項の解説（</a:t>
            </a:r>
            <a:r>
              <a:rPr lang="en-US" altLang="ja-JP" dirty="0">
                <a:effectLst/>
                <a:latin typeface="Arial" panose="020B0604020202020204" pitchFamily="34" charset="0"/>
              </a:rPr>
              <a:t>40</a:t>
            </a:r>
            <a:r>
              <a:rPr lang="ja-JP" altLang="en-US" dirty="0">
                <a:effectLst/>
                <a:latin typeface="Arial" panose="020B0604020202020204" pitchFamily="34" charset="0"/>
              </a:rPr>
              <a:t>）、見出しと重要事項は枠をかけて</a:t>
            </a:r>
            <a:r>
              <a:rPr lang="en-US" altLang="ja-JP" dirty="0">
                <a:effectLst/>
                <a:latin typeface="Arial" panose="020B0604020202020204" pitchFamily="34" charset="0"/>
              </a:rPr>
              <a:t>44</a:t>
            </a:r>
            <a:r>
              <a:rPr lang="ja-JP" altLang="en-US" dirty="0">
                <a:effectLst/>
                <a:latin typeface="Arial" panose="020B0604020202020204" pitchFamily="34" charset="0"/>
              </a:rPr>
              <a:t>にすること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20734342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6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文法‐例文２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DB120EE-7900-07C4-F6DF-5F20F05302E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22860" y="554453"/>
            <a:ext cx="720000" cy="72000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AB52F79-5354-7EBD-E418-359D46702E2A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1055756" y="554453"/>
            <a:ext cx="10800000" cy="144000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4800" b="0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dirty="0"/>
              <a:t>Arial 48</a:t>
            </a:r>
          </a:p>
        </p:txBody>
      </p:sp>
      <p:sp>
        <p:nvSpPr>
          <p:cNvPr id="12" name="タイトル 11">
            <a:extLst>
              <a:ext uri="{FF2B5EF4-FFF2-40B4-BE49-F238E27FC236}">
                <a16:creationId xmlns:a16="http://schemas.microsoft.com/office/drawing/2014/main" id="{F37BE087-6F16-06F9-9421-95A79BFB8E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55756" y="2051833"/>
            <a:ext cx="10800000" cy="642936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pPr lvl="0"/>
            <a:r>
              <a:rPr kumimoji="1" lang="ja-JP" altLang="en-US" dirty="0"/>
              <a:t>（ＭＳ Ｐゴシック </a:t>
            </a:r>
            <a:r>
              <a:rPr kumimoji="1" lang="en-US" altLang="ja-JP" dirty="0"/>
              <a:t>32</a:t>
            </a:r>
            <a:r>
              <a:rPr kumimoji="1" lang="ja-JP" altLang="en-US" dirty="0"/>
              <a:t>）</a:t>
            </a:r>
          </a:p>
        </p:txBody>
      </p:sp>
      <p:sp>
        <p:nvSpPr>
          <p:cNvPr id="13" name="メディア プレースホルダー 13">
            <a:extLst>
              <a:ext uri="{FF2B5EF4-FFF2-40B4-BE49-F238E27FC236}">
                <a16:creationId xmlns:a16="http://schemas.microsoft.com/office/drawing/2014/main" id="{37EA3943-948F-0C26-A147-2D8CCD4198B8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>
          <a:xfrm>
            <a:off x="439860" y="1402818"/>
            <a:ext cx="486000" cy="486000"/>
          </a:xfrm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kumimoji="1" lang="ja-JP" altLang="en-US" dirty="0"/>
          </a:p>
        </p:txBody>
      </p:sp>
      <p:sp>
        <p:nvSpPr>
          <p:cNvPr id="19" name="テキスト プレースホルダー 14">
            <a:extLst>
              <a:ext uri="{FF2B5EF4-FFF2-40B4-BE49-F238E27FC236}">
                <a16:creationId xmlns:a16="http://schemas.microsoft.com/office/drawing/2014/main" id="{8C937D83-2BB2-7282-699C-2BCC6CA6207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95325" y="3079581"/>
            <a:ext cx="11160431" cy="3420000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600">
                <a:ln>
                  <a:noFill/>
                </a:ln>
                <a:latin typeface="+mn-ea"/>
                <a:ea typeface="+mn-ea"/>
              </a:defRPr>
            </a:lvl1pPr>
          </a:lstStyle>
          <a:p>
            <a:pPr lvl="0"/>
            <a:r>
              <a:rPr lang="ja-JP" altLang="en-US" dirty="0">
                <a:effectLst/>
                <a:latin typeface="Arial" panose="020B0604020202020204" pitchFamily="34" charset="0"/>
              </a:rPr>
              <a:t>上の文法事項の解説（</a:t>
            </a:r>
            <a:r>
              <a:rPr lang="en-US" altLang="ja-JP" dirty="0">
                <a:effectLst/>
                <a:latin typeface="Arial" panose="020B0604020202020204" pitchFamily="34" charset="0"/>
              </a:rPr>
              <a:t>36</a:t>
            </a:r>
            <a:r>
              <a:rPr lang="ja-JP" altLang="en-US" dirty="0">
                <a:effectLst/>
                <a:latin typeface="Arial" panose="020B0604020202020204" pitchFamily="34" charset="0"/>
              </a:rPr>
              <a:t>）、見出しと重要事項は枠をかけて</a:t>
            </a:r>
            <a:r>
              <a:rPr lang="en-US" altLang="ja-JP" dirty="0">
                <a:effectLst/>
                <a:latin typeface="Arial" panose="020B0604020202020204" pitchFamily="34" charset="0"/>
              </a:rPr>
              <a:t>40</a:t>
            </a:r>
            <a:r>
              <a:rPr lang="ja-JP" altLang="en-US" dirty="0">
                <a:effectLst/>
                <a:latin typeface="Arial" panose="020B0604020202020204" pitchFamily="34" charset="0"/>
              </a:rPr>
              <a:t>にすること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80696105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文法‐例文２行-見出し付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DB120EE-7900-07C4-F6DF-5F20F05302E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22860" y="554452"/>
            <a:ext cx="720000" cy="1440000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4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AB52F79-5354-7EBD-E418-359D46702E2A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1055756" y="554453"/>
            <a:ext cx="10800000" cy="144000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4800" b="0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dirty="0"/>
              <a:t>Arial 48</a:t>
            </a:r>
          </a:p>
        </p:txBody>
      </p:sp>
      <p:sp>
        <p:nvSpPr>
          <p:cNvPr id="12" name="タイトル 11">
            <a:extLst>
              <a:ext uri="{FF2B5EF4-FFF2-40B4-BE49-F238E27FC236}">
                <a16:creationId xmlns:a16="http://schemas.microsoft.com/office/drawing/2014/main" id="{F37BE087-6F16-06F9-9421-95A79BFB8E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55756" y="2051833"/>
            <a:ext cx="10800000" cy="642936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pPr lvl="0"/>
            <a:r>
              <a:rPr kumimoji="1" lang="ja-JP" altLang="en-US" dirty="0"/>
              <a:t>（ＭＳ Ｐゴシック </a:t>
            </a:r>
            <a:r>
              <a:rPr kumimoji="1" lang="en-US" altLang="ja-JP" dirty="0"/>
              <a:t>32</a:t>
            </a:r>
            <a:r>
              <a:rPr kumimoji="1" lang="ja-JP" altLang="en-US" dirty="0"/>
              <a:t>）</a:t>
            </a:r>
          </a:p>
        </p:txBody>
      </p:sp>
      <p:sp>
        <p:nvSpPr>
          <p:cNvPr id="13" name="メディア プレースホルダー 13">
            <a:extLst>
              <a:ext uri="{FF2B5EF4-FFF2-40B4-BE49-F238E27FC236}">
                <a16:creationId xmlns:a16="http://schemas.microsoft.com/office/drawing/2014/main" id="{37EA3943-948F-0C26-A147-2D8CCD4198B8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>
          <a:xfrm>
            <a:off x="439860" y="1402818"/>
            <a:ext cx="486000" cy="486000"/>
          </a:xfrm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kumimoji="1" lang="ja-JP" altLang="en-US" dirty="0"/>
          </a:p>
        </p:txBody>
      </p:sp>
      <p:sp>
        <p:nvSpPr>
          <p:cNvPr id="19" name="テキスト プレースホルダー 14">
            <a:extLst>
              <a:ext uri="{FF2B5EF4-FFF2-40B4-BE49-F238E27FC236}">
                <a16:creationId xmlns:a16="http://schemas.microsoft.com/office/drawing/2014/main" id="{8C937D83-2BB2-7282-699C-2BCC6CA6207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436914" y="3803481"/>
            <a:ext cx="10418842" cy="2500066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600">
                <a:ln>
                  <a:noFill/>
                </a:ln>
                <a:latin typeface="+mn-ea"/>
                <a:ea typeface="+mn-ea"/>
              </a:defRPr>
            </a:lvl1pPr>
          </a:lstStyle>
          <a:p>
            <a:pPr lvl="0"/>
            <a:r>
              <a:rPr lang="ja-JP" altLang="en-US" dirty="0">
                <a:effectLst/>
                <a:latin typeface="Arial" panose="020B0604020202020204" pitchFamily="34" charset="0"/>
              </a:rPr>
              <a:t>上の文法事項の解説（</a:t>
            </a:r>
            <a:r>
              <a:rPr lang="en-US" altLang="ja-JP" dirty="0">
                <a:effectLst/>
                <a:latin typeface="Arial" panose="020B0604020202020204" pitchFamily="34" charset="0"/>
              </a:rPr>
              <a:t>36</a:t>
            </a:r>
            <a:r>
              <a:rPr lang="ja-JP" altLang="en-US" dirty="0">
                <a:effectLst/>
                <a:latin typeface="Arial" panose="020B0604020202020204" pitchFamily="34" charset="0"/>
              </a:rPr>
              <a:t>）、見出しと重要事項は枠をかけて</a:t>
            </a:r>
            <a:r>
              <a:rPr lang="en-US" altLang="ja-JP" dirty="0">
                <a:effectLst/>
                <a:latin typeface="Arial" panose="020B0604020202020204" pitchFamily="34" charset="0"/>
              </a:rPr>
              <a:t>40</a:t>
            </a:r>
            <a:r>
              <a:rPr lang="ja-JP" altLang="en-US" dirty="0">
                <a:effectLst/>
                <a:latin typeface="Arial" panose="020B0604020202020204" pitchFamily="34" charset="0"/>
              </a:rPr>
              <a:t>にすること</a:t>
            </a:r>
            <a:endParaRPr kumimoji="1" lang="ja-JP" altLang="en-US" dirty="0"/>
          </a:p>
        </p:txBody>
      </p:sp>
      <p:sp>
        <p:nvSpPr>
          <p:cNvPr id="2" name="テキスト プレースホルダー 14">
            <a:extLst>
              <a:ext uri="{FF2B5EF4-FFF2-40B4-BE49-F238E27FC236}">
                <a16:creationId xmlns:a16="http://schemas.microsoft.com/office/drawing/2014/main" id="{C8A589DE-6C7E-3B8E-04B9-2660A18F7E6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42860" y="2898966"/>
            <a:ext cx="10812896" cy="890282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5400">
                <a:ln>
                  <a:solidFill>
                    <a:srgbClr val="B6173F"/>
                  </a:solidFill>
                </a:ln>
                <a:solidFill>
                  <a:srgbClr val="B6173F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kumimoji="1" lang="ja-JP" altLang="en-US" dirty="0"/>
              <a:t>●見出し</a:t>
            </a:r>
          </a:p>
        </p:txBody>
      </p:sp>
      <p:sp>
        <p:nvSpPr>
          <p:cNvPr id="7" name="テキスト プレースホルダー 14">
            <a:extLst>
              <a:ext uri="{FF2B5EF4-FFF2-40B4-BE49-F238E27FC236}">
                <a16:creationId xmlns:a16="http://schemas.microsoft.com/office/drawing/2014/main" id="{36569FC0-989F-26A2-2246-0B8A26F3A72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75518" y="2898966"/>
            <a:ext cx="726030" cy="89028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defRPr sz="480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kumimoji="1" lang="ja-JP" altLang="en-US" dirty="0"/>
              <a:t>Ⓐ</a:t>
            </a:r>
          </a:p>
        </p:txBody>
      </p:sp>
    </p:spTree>
    <p:extLst>
      <p:ext uri="{BB962C8B-B14F-4D97-AF65-F5344CB8AC3E}">
        <p14:creationId xmlns:p14="http://schemas.microsoft.com/office/powerpoint/2010/main" val="412128610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image" Target="../media/image9.png"/><Relationship Id="rId5" Type="http://schemas.openxmlformats.org/officeDocument/2006/relationships/slideLayout" Target="../slideLayouts/slideLayout15.xml"/><Relationship Id="rId10" Type="http://schemas.openxmlformats.org/officeDocument/2006/relationships/image" Target="../media/image7.png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2C1EFA3-49A4-66EF-5998-BF42D1903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0E2BE46-18FA-9B30-35D1-CBD55280CE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21A5244-D7D5-9A22-4FE9-53DDABF24B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3EA4A6-4A67-4C4E-8589-396079A41268}" type="datetimeFigureOut">
              <a:rPr kumimoji="1" lang="ja-JP" altLang="en-US" smtClean="0"/>
              <a:t>2025/5/22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C68872B-1E7D-1BB9-4AB3-06DFB6EDA2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35D3283-66E1-A09B-F9FE-2531924B62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49043D-2A13-4DBC-86D7-B08A6D6386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4963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763" r:id="rId3"/>
    <p:sldLayoutId id="2147483762" r:id="rId4"/>
    <p:sldLayoutId id="2147483690" r:id="rId5"/>
    <p:sldLayoutId id="2147483689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F65D9FE4-ED54-BE4E-38FE-A8D316FB9757}"/>
              </a:ext>
            </a:extLst>
          </p:cNvPr>
          <p:cNvSpPr/>
          <p:nvPr userDrawn="1"/>
        </p:nvSpPr>
        <p:spPr>
          <a:xfrm>
            <a:off x="-24000" y="0"/>
            <a:ext cx="12240000" cy="6791325"/>
          </a:xfrm>
          <a:prstGeom prst="rect">
            <a:avLst/>
          </a:prstGeom>
          <a:solidFill>
            <a:srgbClr val="FAF8EA"/>
          </a:solidFill>
          <a:ln>
            <a:solidFill>
              <a:srgbClr val="FAF8E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AD12ED84-0135-55E5-3970-83CF805494DD}"/>
              </a:ext>
            </a:extLst>
          </p:cNvPr>
          <p:cNvGrpSpPr/>
          <p:nvPr userDrawn="1"/>
        </p:nvGrpSpPr>
        <p:grpSpPr>
          <a:xfrm>
            <a:off x="-6000" y="6534000"/>
            <a:ext cx="12204000" cy="324000"/>
            <a:chOff x="9000" y="-2"/>
            <a:chExt cx="12204000" cy="579540"/>
          </a:xfrm>
        </p:grpSpPr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E38EBB03-E40D-5CA2-8116-511D18567606}"/>
                </a:ext>
              </a:extLst>
            </p:cNvPr>
            <p:cNvSpPr/>
            <p:nvPr userDrawn="1"/>
          </p:nvSpPr>
          <p:spPr>
            <a:xfrm>
              <a:off x="9000" y="-2"/>
              <a:ext cx="12204000" cy="579540"/>
            </a:xfrm>
            <a:prstGeom prst="rect">
              <a:avLst/>
            </a:prstGeom>
            <a:solidFill>
              <a:srgbClr val="EF858C"/>
            </a:solidFill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2B1C0220-FA5E-5E0E-79B8-D481F6DB9338}"/>
                </a:ext>
              </a:extLst>
            </p:cNvPr>
            <p:cNvSpPr/>
            <p:nvPr userDrawn="1"/>
          </p:nvSpPr>
          <p:spPr>
            <a:xfrm>
              <a:off x="9000" y="257571"/>
              <a:ext cx="12204000" cy="6439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endParaRPr>
            </a:p>
          </p:txBody>
        </p:sp>
      </p:grpSp>
      <p:sp>
        <p:nvSpPr>
          <p:cNvPr id="18" name="四角形: 上の 2 つの角を丸める 17">
            <a:extLst>
              <a:ext uri="{FF2B5EF4-FFF2-40B4-BE49-F238E27FC236}">
                <a16:creationId xmlns:a16="http://schemas.microsoft.com/office/drawing/2014/main" id="{957223ED-A89C-87EF-BF5E-9757852FBF25}"/>
              </a:ext>
            </a:extLst>
          </p:cNvPr>
          <p:cNvSpPr/>
          <p:nvPr userDrawn="1"/>
        </p:nvSpPr>
        <p:spPr>
          <a:xfrm flipV="1">
            <a:off x="246000" y="265343"/>
            <a:ext cx="11700000" cy="6227524"/>
          </a:xfrm>
          <a:prstGeom prst="round2SameRect">
            <a:avLst>
              <a:gd name="adj1" fmla="val 7398"/>
              <a:gd name="adj2" fmla="val 0"/>
            </a:avLst>
          </a:prstGeom>
          <a:solidFill>
            <a:schemeClr val="bg1"/>
          </a:solidFill>
          <a:ln w="28575">
            <a:solidFill>
              <a:srgbClr val="BD8A4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2C1EFA3-49A4-66EF-5998-BF42D1903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0E2BE46-18FA-9B30-35D1-CBD55280CE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39893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84" r:id="rId2"/>
    <p:sldLayoutId id="2147483801" r:id="rId3"/>
    <p:sldLayoutId id="2147483792" r:id="rId4"/>
  </p:sldLayoutIdLst>
  <p:transition spd="slow">
    <p:cover dir="d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2C1EFA3-49A4-66EF-5998-BF42D1903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0E2BE46-18FA-9B30-35D1-CBD55280CE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F6A4ED7E-893E-A5A7-A01E-FDE0655AAD84}"/>
              </a:ext>
            </a:extLst>
          </p:cNvPr>
          <p:cNvGrpSpPr/>
          <p:nvPr userDrawn="1"/>
        </p:nvGrpSpPr>
        <p:grpSpPr>
          <a:xfrm>
            <a:off x="-6000" y="6534000"/>
            <a:ext cx="12204000" cy="324000"/>
            <a:chOff x="9000" y="-2"/>
            <a:chExt cx="12204000" cy="579540"/>
          </a:xfrm>
        </p:grpSpPr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2BDFDC03-A350-4AF3-FF30-2B393BDF65BC}"/>
                </a:ext>
              </a:extLst>
            </p:cNvPr>
            <p:cNvSpPr/>
            <p:nvPr userDrawn="1"/>
          </p:nvSpPr>
          <p:spPr>
            <a:xfrm>
              <a:off x="9000" y="-2"/>
              <a:ext cx="12204000" cy="579540"/>
            </a:xfrm>
            <a:prstGeom prst="rect">
              <a:avLst/>
            </a:prstGeom>
            <a:solidFill>
              <a:srgbClr val="EF858C"/>
            </a:solidFill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231ABA07-4025-F1D5-A22B-31A8DC89E7D9}"/>
                </a:ext>
              </a:extLst>
            </p:cNvPr>
            <p:cNvSpPr/>
            <p:nvPr userDrawn="1"/>
          </p:nvSpPr>
          <p:spPr>
            <a:xfrm>
              <a:off x="9000" y="257571"/>
              <a:ext cx="12204000" cy="6439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endParaRPr>
            </a:p>
          </p:txBody>
        </p:sp>
      </p:grp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1B5EA331-7F3B-9DF3-7CC1-B1C460794D74}"/>
              </a:ext>
            </a:extLst>
          </p:cNvPr>
          <p:cNvCxnSpPr>
            <a:cxnSpLocks/>
          </p:cNvCxnSpPr>
          <p:nvPr userDrawn="1"/>
        </p:nvCxnSpPr>
        <p:spPr>
          <a:xfrm>
            <a:off x="246000" y="265343"/>
            <a:ext cx="11700000" cy="0"/>
          </a:xfrm>
          <a:prstGeom prst="line">
            <a:avLst/>
          </a:prstGeom>
          <a:ln w="28575">
            <a:solidFill>
              <a:srgbClr val="BD8A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図 17">
            <a:extLst>
              <a:ext uri="{FF2B5EF4-FFF2-40B4-BE49-F238E27FC236}">
                <a16:creationId xmlns:a16="http://schemas.microsoft.com/office/drawing/2014/main" id="{0EEC2ABE-5EFE-E6D0-C481-2AD8E092E53B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0220332" y="6103165"/>
            <a:ext cx="1651239" cy="360000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9C985DBB-241B-F072-D085-346ADF2E6CA3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rcRect l="11816" r="11799" b="7213"/>
          <a:stretch/>
        </p:blipFill>
        <p:spPr>
          <a:xfrm>
            <a:off x="10447512" y="6141997"/>
            <a:ext cx="1196879" cy="324000"/>
          </a:xfrm>
          <a:prstGeom prst="rect">
            <a:avLst/>
          </a:prstGeom>
        </p:spPr>
      </p:pic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EF9B395F-91F6-9CC0-1FC6-F9802C21CF5E}"/>
              </a:ext>
            </a:extLst>
          </p:cNvPr>
          <p:cNvCxnSpPr>
            <a:cxnSpLocks/>
          </p:cNvCxnSpPr>
          <p:nvPr userDrawn="1"/>
        </p:nvCxnSpPr>
        <p:spPr>
          <a:xfrm>
            <a:off x="246000" y="6464719"/>
            <a:ext cx="11700000" cy="0"/>
          </a:xfrm>
          <a:prstGeom prst="line">
            <a:avLst/>
          </a:prstGeom>
          <a:ln w="28575">
            <a:solidFill>
              <a:srgbClr val="BD8A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503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755" r:id="rId2"/>
    <p:sldLayoutId id="2147483797" r:id="rId3"/>
    <p:sldLayoutId id="2147483712" r:id="rId4"/>
    <p:sldLayoutId id="2147483803" r:id="rId5"/>
    <p:sldLayoutId id="2147483799" r:id="rId6"/>
    <p:sldLayoutId id="2147483804" r:id="rId7"/>
    <p:sldLayoutId id="2147483805" r:id="rId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8.mp3"/><Relationship Id="rId1" Type="http://schemas.microsoft.com/office/2007/relationships/media" Target="../media/media8.mp3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9.mp3"/><Relationship Id="rId1" Type="http://schemas.microsoft.com/office/2007/relationships/media" Target="../media/media9.mp3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0.mp3"/><Relationship Id="rId1" Type="http://schemas.microsoft.com/office/2007/relationships/media" Target="../media/media10.mp3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../media/media11.mp3"/><Relationship Id="rId1" Type="http://schemas.microsoft.com/office/2007/relationships/media" Target="../media/media11.mp3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microsoft.com/office/2007/relationships/media" Target="../media/media13.mp3"/><Relationship Id="rId7" Type="http://schemas.openxmlformats.org/officeDocument/2006/relationships/image" Target="../media/image21.png"/><Relationship Id="rId2" Type="http://schemas.openxmlformats.org/officeDocument/2006/relationships/audio" Target="../media/media12.mp3"/><Relationship Id="rId1" Type="http://schemas.microsoft.com/office/2007/relationships/media" Target="../media/media12.mp3"/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15.xml"/><Relationship Id="rId4" Type="http://schemas.openxmlformats.org/officeDocument/2006/relationships/audio" Target="../media/media13.mp3"/><Relationship Id="rId9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audio" Target="../media/media14.mp3"/><Relationship Id="rId1" Type="http://schemas.microsoft.com/office/2007/relationships/media" Target="../media/media14.mp3"/><Relationship Id="rId6" Type="http://schemas.openxmlformats.org/officeDocument/2006/relationships/image" Target="../media/image23.png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audio" Target="../media/media15.mp3"/><Relationship Id="rId1" Type="http://schemas.microsoft.com/office/2007/relationships/media" Target="../media/media15.mp3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microsoft.com/office/2007/relationships/media" Target="../media/media17.mp3"/><Relationship Id="rId7" Type="http://schemas.openxmlformats.org/officeDocument/2006/relationships/image" Target="../media/image16.png"/><Relationship Id="rId2" Type="http://schemas.openxmlformats.org/officeDocument/2006/relationships/audio" Target="../media/media16.mp3"/><Relationship Id="rId1" Type="http://schemas.microsoft.com/office/2007/relationships/media" Target="../media/media16.mp3"/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17.xml"/><Relationship Id="rId4" Type="http://schemas.openxmlformats.org/officeDocument/2006/relationships/audio" Target="../media/media17.mp3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media" Target="../media/media7.mp3"/><Relationship Id="rId7" Type="http://schemas.openxmlformats.org/officeDocument/2006/relationships/image" Target="../media/image16.png"/><Relationship Id="rId2" Type="http://schemas.openxmlformats.org/officeDocument/2006/relationships/audio" Target="../media/media6.mp3"/><Relationship Id="rId1" Type="http://schemas.microsoft.com/office/2007/relationships/media" Target="../media/media6.mp3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10.xml"/><Relationship Id="rId4" Type="http://schemas.openxmlformats.org/officeDocument/2006/relationships/audio" Target="../media/media7.mp3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3D2410C-D90C-168D-66D7-E95664DB6A08}"/>
              </a:ext>
            </a:extLst>
          </p:cNvPr>
          <p:cNvSpPr txBox="1"/>
          <p:nvPr/>
        </p:nvSpPr>
        <p:spPr>
          <a:xfrm>
            <a:off x="10740327" y="1239864"/>
            <a:ext cx="1146874" cy="3693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</a:rPr>
              <a:t>SAMPLE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F23B5A1-DCBF-D7D5-1909-88BA7CC0C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5756" y="554453"/>
            <a:ext cx="720000" cy="720000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/>
              <a:t>6.</a:t>
            </a:r>
            <a:endParaRPr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28DDB7D-4811-49BE-6F60-8049AE186D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055756" y="554453"/>
            <a:ext cx="10800000" cy="1440000"/>
          </a:xfrm>
        </p:spPr>
        <p:txBody>
          <a:bodyPr anchor="ctr">
            <a:normAutofit lnSpcReduction="10000"/>
          </a:bodyPr>
          <a:lstStyle/>
          <a:p>
            <a:r>
              <a:rPr lang="en-US" altLang="ja-JP" dirty="0"/>
              <a:t>The sky grew </a:t>
            </a:r>
            <a:r>
              <a:rPr lang="en-US" altLang="ja-JP" b="1" dirty="0">
                <a:solidFill>
                  <a:srgbClr val="1818CF"/>
                </a:solidFill>
              </a:rPr>
              <a:t>darker</a:t>
            </a:r>
            <a:r>
              <a:rPr lang="en-US" altLang="ja-JP" dirty="0"/>
              <a:t> </a:t>
            </a:r>
            <a:r>
              <a:rPr lang="en-US" altLang="ja-JP" b="1" dirty="0"/>
              <a:t>and </a:t>
            </a:r>
            <a:r>
              <a:rPr lang="en-US" altLang="ja-JP" b="1" dirty="0">
                <a:solidFill>
                  <a:srgbClr val="1818CF"/>
                </a:solidFill>
              </a:rPr>
              <a:t>darker</a:t>
            </a:r>
            <a:r>
              <a:rPr lang="en-US" altLang="ja-JP" dirty="0"/>
              <a:t>, and it began to rain. </a:t>
            </a:r>
            <a:endParaRPr lang="ja-JP" altLang="en-US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6C5B3B8D-E4DE-A71F-1F27-338451919A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5756" y="2051833"/>
            <a:ext cx="10800000" cy="642936"/>
          </a:xfrm>
        </p:spPr>
        <p:txBody>
          <a:bodyPr/>
          <a:lstStyle/>
          <a:p>
            <a:r>
              <a:rPr lang="ja-JP" altLang="en-US" dirty="0"/>
              <a:t>（空がますます暗くなり、雨が降り始めました。）</a:t>
            </a:r>
          </a:p>
        </p:txBody>
      </p:sp>
      <p:pic>
        <p:nvPicPr>
          <p:cNvPr id="5" name="6">
            <a:hlinkClick r:id="" action="ppaction://media"/>
            <a:extLst>
              <a:ext uri="{FF2B5EF4-FFF2-40B4-BE49-F238E27FC236}">
                <a16:creationId xmlns:a16="http://schemas.microsoft.com/office/drawing/2014/main" id="{7F2213FB-2709-755E-8A58-59A35E4028F7}"/>
              </a:ext>
            </a:extLst>
          </p:cNvPr>
          <p:cNvPicPr>
            <a:picLocks noGrp="1" noChangeAspect="1"/>
          </p:cNvPicPr>
          <p:nvPr>
            <p:ph type="media" sz="quarter" idx="1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9738" y="1403350"/>
            <a:ext cx="487362" cy="487363"/>
          </a:xfrm>
        </p:spPr>
      </p:pic>
      <p:sp>
        <p:nvSpPr>
          <p:cNvPr id="24" name="テキスト プレースホルダー 23">
            <a:extLst>
              <a:ext uri="{FF2B5EF4-FFF2-40B4-BE49-F238E27FC236}">
                <a16:creationId xmlns:a16="http://schemas.microsoft.com/office/drawing/2014/main" id="{DA4FA746-A027-D2F0-DD8B-B470D9B36BA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altLang="ja-JP" sz="4000" dirty="0">
                <a:ln>
                  <a:solidFill>
                    <a:schemeClr val="tx1"/>
                  </a:solidFill>
                </a:ln>
              </a:rPr>
              <a:t>〈</a:t>
            </a:r>
            <a:r>
              <a:rPr lang="ja-JP" altLang="en-US" sz="4000" dirty="0">
                <a:ln>
                  <a:solidFill>
                    <a:schemeClr val="tx1"/>
                  </a:solidFill>
                </a:ln>
              </a:rPr>
              <a:t>比較級＋比較級</a:t>
            </a:r>
            <a:r>
              <a:rPr lang="en-US" altLang="ja-JP" sz="4000" dirty="0">
                <a:ln>
                  <a:solidFill>
                    <a:schemeClr val="tx1"/>
                  </a:solidFill>
                </a:ln>
              </a:rPr>
              <a:t>〉</a:t>
            </a:r>
            <a:r>
              <a:rPr lang="ja-JP" altLang="en-US" sz="4000" dirty="0">
                <a:ln>
                  <a:solidFill>
                    <a:schemeClr val="tx1"/>
                  </a:solidFill>
                </a:ln>
              </a:rPr>
              <a:t>：</a:t>
            </a:r>
            <a:r>
              <a:rPr lang="ja-JP" altLang="en-US" dirty="0"/>
              <a:t>「ますます～（になる）」の意味です。</a:t>
            </a:r>
            <a:r>
              <a:rPr lang="en-US" altLang="ja-JP" dirty="0"/>
              <a:t>〈-er and -er〉</a:t>
            </a:r>
            <a:r>
              <a:rPr lang="ja-JP" altLang="en-US" dirty="0"/>
              <a:t>を使う場合と、</a:t>
            </a:r>
            <a:r>
              <a:rPr lang="en-US" altLang="ja-JP" dirty="0"/>
              <a:t>〈more and more</a:t>
            </a:r>
            <a:r>
              <a:rPr lang="ja-JP" altLang="en-US" dirty="0"/>
              <a:t>＋形容詞・副詞</a:t>
            </a:r>
            <a:r>
              <a:rPr lang="en-US" altLang="ja-JP" dirty="0"/>
              <a:t>〉</a:t>
            </a:r>
            <a:r>
              <a:rPr lang="ja-JP" altLang="en-US" dirty="0"/>
              <a:t>を使う場合があります。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C16731A-0419-8804-F96F-30564547A42C}"/>
              </a:ext>
            </a:extLst>
          </p:cNvPr>
          <p:cNvSpPr txBox="1"/>
          <p:nvPr/>
        </p:nvSpPr>
        <p:spPr>
          <a:xfrm>
            <a:off x="10864313" y="139484"/>
            <a:ext cx="1146874" cy="3693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</a:rPr>
              <a:t>SAMPLE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844984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9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2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035DFE7-CB78-8029-D78B-F92A02524D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5756" y="554453"/>
            <a:ext cx="720000" cy="720000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/>
              <a:t>7.</a:t>
            </a:r>
            <a:endParaRPr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7482C5A-DBB8-7C4C-FFA4-6E6E4EA2D6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055756" y="554453"/>
            <a:ext cx="10800000" cy="1440000"/>
          </a:xfrm>
        </p:spPr>
        <p:txBody>
          <a:bodyPr>
            <a:normAutofit lnSpcReduction="10000"/>
          </a:bodyPr>
          <a:lstStyle/>
          <a:p>
            <a:r>
              <a:rPr lang="en-US" altLang="ja-JP" b="1" dirty="0"/>
              <a:t>The </a:t>
            </a:r>
            <a:r>
              <a:rPr lang="en-US" altLang="ja-JP" b="1" dirty="0">
                <a:solidFill>
                  <a:srgbClr val="1818CF"/>
                </a:solidFill>
              </a:rPr>
              <a:t>more famous </a:t>
            </a:r>
            <a:r>
              <a:rPr lang="en-US" altLang="ja-JP" dirty="0"/>
              <a:t>he became, </a:t>
            </a:r>
            <a:r>
              <a:rPr lang="en-US" altLang="ja-JP" b="1" dirty="0"/>
              <a:t>the </a:t>
            </a:r>
            <a:r>
              <a:rPr lang="en-US" altLang="ja-JP" b="1" dirty="0">
                <a:solidFill>
                  <a:srgbClr val="1818CF"/>
                </a:solidFill>
              </a:rPr>
              <a:t>lonelier</a:t>
            </a:r>
            <a:r>
              <a:rPr lang="en-US" altLang="ja-JP" dirty="0"/>
              <a:t> he felt. </a:t>
            </a:r>
            <a:endParaRPr lang="ja-JP" altLang="en-US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A57DF65B-95C3-4168-370F-70241FC3D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5756" y="2051833"/>
            <a:ext cx="10800000" cy="642936"/>
          </a:xfrm>
        </p:spPr>
        <p:txBody>
          <a:bodyPr/>
          <a:lstStyle/>
          <a:p>
            <a:r>
              <a:rPr lang="ja-JP" altLang="en-US" dirty="0"/>
              <a:t>（彼は有名になればなるほど、ますます寂しさを感じました。）</a:t>
            </a:r>
          </a:p>
        </p:txBody>
      </p:sp>
      <p:sp>
        <p:nvSpPr>
          <p:cNvPr id="20" name="テキスト プレースホルダー 19">
            <a:extLst>
              <a:ext uri="{FF2B5EF4-FFF2-40B4-BE49-F238E27FC236}">
                <a16:creationId xmlns:a16="http://schemas.microsoft.com/office/drawing/2014/main" id="{9BA6A25E-AD63-1E12-2D4D-432F2E448EC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altLang="ja-JP" sz="4000" dirty="0">
                <a:ln>
                  <a:solidFill>
                    <a:schemeClr val="tx1"/>
                  </a:solidFill>
                </a:ln>
              </a:rPr>
              <a:t>〈the</a:t>
            </a:r>
            <a:r>
              <a:rPr lang="ja-JP" altLang="en-US" sz="4000" dirty="0">
                <a:ln>
                  <a:solidFill>
                    <a:schemeClr val="tx1"/>
                  </a:solidFill>
                </a:ln>
              </a:rPr>
              <a:t>＋比較級（＋</a:t>
            </a:r>
            <a:r>
              <a:rPr lang="en-US" altLang="ja-JP" sz="4000" dirty="0">
                <a:ln>
                  <a:solidFill>
                    <a:schemeClr val="tx1"/>
                  </a:solidFill>
                </a:ln>
              </a:rPr>
              <a:t>S</a:t>
            </a:r>
            <a:r>
              <a:rPr lang="ja-JP" altLang="en-US" sz="4000" dirty="0">
                <a:ln>
                  <a:solidFill>
                    <a:schemeClr val="tx1"/>
                  </a:solidFill>
                </a:ln>
              </a:rPr>
              <a:t>＋</a:t>
            </a:r>
            <a:r>
              <a:rPr lang="en-US" altLang="ja-JP" sz="4000" dirty="0">
                <a:ln>
                  <a:solidFill>
                    <a:schemeClr val="tx1"/>
                  </a:solidFill>
                </a:ln>
              </a:rPr>
              <a:t>V</a:t>
            </a:r>
            <a:r>
              <a:rPr lang="ja-JP" altLang="en-US" sz="4000" dirty="0">
                <a:ln>
                  <a:solidFill>
                    <a:schemeClr val="tx1"/>
                  </a:solidFill>
                </a:ln>
              </a:rPr>
              <a:t>），</a:t>
            </a:r>
            <a:br>
              <a:rPr lang="en-US" altLang="ja-JP" sz="4000" dirty="0">
                <a:ln>
                  <a:solidFill>
                    <a:schemeClr val="tx1"/>
                  </a:solidFill>
                </a:ln>
              </a:rPr>
            </a:br>
            <a:r>
              <a:rPr lang="en-US" altLang="ja-JP" sz="4000" dirty="0">
                <a:ln>
                  <a:solidFill>
                    <a:schemeClr val="tx1"/>
                  </a:solidFill>
                </a:ln>
              </a:rPr>
              <a:t> the</a:t>
            </a:r>
            <a:r>
              <a:rPr lang="ja-JP" altLang="en-US" sz="4000" dirty="0">
                <a:ln>
                  <a:solidFill>
                    <a:schemeClr val="tx1"/>
                  </a:solidFill>
                </a:ln>
              </a:rPr>
              <a:t>＋比較級（＋</a:t>
            </a:r>
            <a:r>
              <a:rPr lang="en-US" altLang="ja-JP" sz="4000" dirty="0">
                <a:ln>
                  <a:solidFill>
                    <a:schemeClr val="tx1"/>
                  </a:solidFill>
                </a:ln>
              </a:rPr>
              <a:t>S’</a:t>
            </a:r>
            <a:r>
              <a:rPr lang="ja-JP" altLang="en-US" sz="4000" dirty="0">
                <a:ln>
                  <a:solidFill>
                    <a:schemeClr val="tx1"/>
                  </a:solidFill>
                </a:ln>
              </a:rPr>
              <a:t>＋</a:t>
            </a:r>
            <a:r>
              <a:rPr lang="en-US" altLang="ja-JP" sz="4000" dirty="0">
                <a:ln>
                  <a:solidFill>
                    <a:schemeClr val="tx1"/>
                  </a:solidFill>
                </a:ln>
              </a:rPr>
              <a:t>V</a:t>
            </a:r>
            <a:r>
              <a:rPr lang="ja-JP" altLang="en-US" sz="4000" dirty="0">
                <a:ln>
                  <a:solidFill>
                    <a:schemeClr val="tx1"/>
                  </a:solidFill>
                </a:ln>
              </a:rPr>
              <a:t>’）</a:t>
            </a:r>
            <a:r>
              <a:rPr lang="en-US" altLang="ja-JP" sz="4000" dirty="0">
                <a:ln>
                  <a:solidFill>
                    <a:schemeClr val="tx1"/>
                  </a:solidFill>
                </a:ln>
              </a:rPr>
              <a:t>〉</a:t>
            </a:r>
            <a:r>
              <a:rPr lang="ja-JP" altLang="en-US" sz="4000" dirty="0">
                <a:ln>
                  <a:solidFill>
                    <a:schemeClr val="tx1"/>
                  </a:solidFill>
                </a:ln>
              </a:rPr>
              <a:t>：</a:t>
            </a:r>
            <a:br>
              <a:rPr lang="en-US" altLang="ja-JP" sz="4000" dirty="0">
                <a:ln>
                  <a:solidFill>
                    <a:schemeClr val="tx1"/>
                  </a:solidFill>
                </a:ln>
              </a:rPr>
            </a:br>
            <a:r>
              <a:rPr lang="ja-JP" altLang="en-US" dirty="0"/>
              <a:t>「～すればするほど、ますます</a:t>
            </a:r>
            <a:r>
              <a:rPr lang="en-US" altLang="ja-JP" dirty="0"/>
              <a:t>…</a:t>
            </a:r>
            <a:r>
              <a:rPr lang="ja-JP" altLang="en-US" dirty="0"/>
              <a:t>」の意味で、比例の関係を表します。</a:t>
            </a:r>
          </a:p>
        </p:txBody>
      </p:sp>
      <p:pic>
        <p:nvPicPr>
          <p:cNvPr id="8" name="7">
            <a:hlinkClick r:id="" action="ppaction://media"/>
            <a:extLst>
              <a:ext uri="{FF2B5EF4-FFF2-40B4-BE49-F238E27FC236}">
                <a16:creationId xmlns:a16="http://schemas.microsoft.com/office/drawing/2014/main" id="{97DD94F4-39C0-8B4C-BCE8-13645EFD367B}"/>
              </a:ext>
            </a:extLst>
          </p:cNvPr>
          <p:cNvPicPr>
            <a:picLocks noGrp="1" noChangeAspect="1"/>
          </p:cNvPicPr>
          <p:nvPr>
            <p:ph type="media" sz="quarter" idx="1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9738" y="1403350"/>
            <a:ext cx="487362" cy="487363"/>
          </a:xfr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8855E8D-AC66-432F-6603-CBD89DF80C0E}"/>
              </a:ext>
            </a:extLst>
          </p:cNvPr>
          <p:cNvSpPr txBox="1"/>
          <p:nvPr/>
        </p:nvSpPr>
        <p:spPr>
          <a:xfrm>
            <a:off x="10864313" y="139484"/>
            <a:ext cx="1146874" cy="3693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</a:rPr>
              <a:t>SAMPLE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825602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4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/>
      <p:bldP spid="20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AE9AAD93-A282-DC02-FE3D-CAD79BEF501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0989" r="17245"/>
          <a:stretch/>
        </p:blipFill>
        <p:spPr>
          <a:xfrm>
            <a:off x="3222172" y="735927"/>
            <a:ext cx="3951514" cy="3683719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0DCF7B07-D964-FDB6-52FA-1AAB29B27A6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0278" y="530711"/>
            <a:ext cx="2581894" cy="2576955"/>
          </a:xfrm>
          <a:prstGeom prst="ellipse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24DB3A7A-D6F5-CD23-311C-5147B1751B0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37580" b="50000"/>
          <a:stretch/>
        </p:blipFill>
        <p:spPr>
          <a:xfrm>
            <a:off x="7259312" y="2468930"/>
            <a:ext cx="3281464" cy="1656756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76EDB876-4071-90AF-E4BA-33BABBC30117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1178" t="22485" b="1626"/>
          <a:stretch/>
        </p:blipFill>
        <p:spPr>
          <a:xfrm>
            <a:off x="10112829" y="3722531"/>
            <a:ext cx="1886671" cy="2324486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52BB07A5-66AF-7BCE-1494-ABD9A38023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59312" y="1279541"/>
            <a:ext cx="1144387" cy="1079296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00BD8F1-1EC0-1B20-1F1F-F95BD2C8EFC8}"/>
              </a:ext>
            </a:extLst>
          </p:cNvPr>
          <p:cNvSpPr txBox="1"/>
          <p:nvPr/>
        </p:nvSpPr>
        <p:spPr>
          <a:xfrm>
            <a:off x="10864313" y="139484"/>
            <a:ext cx="1146874" cy="3693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</a:rPr>
              <a:t>SAMPLE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159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プレースホルダー 12">
            <a:extLst>
              <a:ext uri="{FF2B5EF4-FFF2-40B4-BE49-F238E27FC236}">
                <a16:creationId xmlns:a16="http://schemas.microsoft.com/office/drawing/2014/main" id="{12A2282B-B4CD-0A77-E316-93AB8CF93A0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ja-JP" dirty="0"/>
              <a:t>8</a:t>
            </a:r>
            <a:endParaRPr lang="ja-JP" altLang="en-US" dirty="0"/>
          </a:p>
        </p:txBody>
      </p:sp>
      <p:pic>
        <p:nvPicPr>
          <p:cNvPr id="2" name="Exercise">
            <a:hlinkClick r:id="" action="ppaction://media"/>
            <a:extLst>
              <a:ext uri="{FF2B5EF4-FFF2-40B4-BE49-F238E27FC236}">
                <a16:creationId xmlns:a16="http://schemas.microsoft.com/office/drawing/2014/main" id="{C62C6ED6-0EE8-56DB-43BD-6F60DFD89AD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51554" y="2086964"/>
            <a:ext cx="487362" cy="487363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C5A4AF4-1F28-C063-0E9F-F6F6B095BD6C}"/>
              </a:ext>
            </a:extLst>
          </p:cNvPr>
          <p:cNvSpPr txBox="1"/>
          <p:nvPr/>
        </p:nvSpPr>
        <p:spPr>
          <a:xfrm>
            <a:off x="10864313" y="139484"/>
            <a:ext cx="1146874" cy="3693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</a:rPr>
              <a:t>SAMPLE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60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5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192BAFA-F2D7-443D-68D0-FB439F0110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1</a:t>
            </a:r>
            <a:endParaRPr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45533AC-251D-FECF-DD3F-01753014998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ja-JP" dirty="0"/>
              <a:t>（　　）の中に当てはまる最も適切な語句を下の</a:t>
            </a:r>
            <a:r>
              <a:rPr lang="en-US" altLang="ja-JP" dirty="0"/>
              <a:t>①</a:t>
            </a:r>
            <a:r>
              <a:rPr lang="ja-JP" altLang="ja-JP" dirty="0"/>
              <a:t>～</a:t>
            </a:r>
            <a:r>
              <a:rPr lang="en-US" altLang="ja-JP" dirty="0"/>
              <a:t>④</a:t>
            </a:r>
            <a:r>
              <a:rPr lang="ja-JP" altLang="ja-JP" dirty="0"/>
              <a:t>から選んで、文全体を言ってみよう。</a:t>
            </a:r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2F28DF9-217C-5E4D-D604-963B4D0F54BB}"/>
              </a:ext>
            </a:extLst>
          </p:cNvPr>
          <p:cNvSpPr txBox="1"/>
          <p:nvPr/>
        </p:nvSpPr>
        <p:spPr>
          <a:xfrm>
            <a:off x="10864313" y="139484"/>
            <a:ext cx="1146874" cy="3693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</a:rPr>
              <a:t>SAMPLE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50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3F05F5-F7D9-BEEF-F27B-1D9DCAABCD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金は銀より高価です。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A2AFFDB-EBF6-EDCE-1335-AD4591B08B7E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1</a:t>
            </a:r>
            <a:r>
              <a:rPr kumimoji="1" lang="ja-JP" altLang="en-US" dirty="0"/>
              <a:t>）</a:t>
            </a:r>
            <a:br>
              <a:rPr kumimoji="1" lang="en-US" altLang="ja-JP" dirty="0"/>
            </a:br>
            <a:endParaRPr kumimoji="1"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7056AE9-DFCE-8DED-0C03-B3E1160F47B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Gold is </a:t>
            </a:r>
            <a:r>
              <a:rPr kumimoji="1" lang="ja-JP" altLang="en-US" dirty="0"/>
              <a:t>（③ </a:t>
            </a:r>
            <a:r>
              <a:rPr kumimoji="1" lang="en-US" altLang="ja-JP" dirty="0">
                <a:solidFill>
                  <a:srgbClr val="FF0000"/>
                </a:solidFill>
              </a:rPr>
              <a:t>more expensive than </a:t>
            </a:r>
            <a:r>
              <a:rPr kumimoji="1" lang="ja-JP" altLang="en-US" dirty="0"/>
              <a:t>） </a:t>
            </a:r>
            <a:r>
              <a:rPr kumimoji="1" lang="en-US" altLang="ja-JP" dirty="0"/>
              <a:t>silver.</a:t>
            </a:r>
            <a:endParaRPr kumimoji="1" lang="ja-JP" altLang="en-US" dirty="0"/>
          </a:p>
        </p:txBody>
      </p:sp>
      <p:pic>
        <p:nvPicPr>
          <p:cNvPr id="16" name="1">
            <a:hlinkClick r:id="" action="ppaction://media"/>
            <a:extLst>
              <a:ext uri="{FF2B5EF4-FFF2-40B4-BE49-F238E27FC236}">
                <a16:creationId xmlns:a16="http://schemas.microsoft.com/office/drawing/2014/main" id="{D9250F42-32B8-3F8F-00EF-C926D353D2DE}"/>
              </a:ext>
            </a:extLst>
          </p:cNvPr>
          <p:cNvPicPr>
            <a:picLocks noGrp="1" noChangeAspect="1"/>
          </p:cNvPicPr>
          <p:nvPr>
            <p:ph type="media" sz="quarter" idx="17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9738" y="1770063"/>
            <a:ext cx="487362" cy="487362"/>
          </a:xfrm>
        </p:spPr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FF67941-75CE-CEE0-7094-6F8FDBE9D23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>
            <a:normAutofit/>
          </a:bodyPr>
          <a:lstStyle/>
          <a:p>
            <a:r>
              <a:rPr lang="en-US" altLang="ja-JP"/>
              <a:t>①</a:t>
            </a:r>
            <a:endParaRPr lang="ja-JP" altLang="en-US" dirty="0"/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C84EC36F-B81A-2B0C-2FA6-DF6F6065FFC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altLang="ja-JP" dirty="0"/>
              <a:t>expensive than</a:t>
            </a:r>
            <a:endParaRPr lang="ja-JP" altLang="en-US" dirty="0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39346074-AF63-C939-0B70-ED92F3B5E59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>
            <a:normAutofit/>
          </a:bodyPr>
          <a:lstStyle/>
          <a:p>
            <a:r>
              <a:rPr lang="en-US" altLang="ja-JP"/>
              <a:t>②</a:t>
            </a:r>
            <a:endParaRPr lang="ja-JP" altLang="en-US" dirty="0"/>
          </a:p>
        </p:txBody>
      </p:sp>
      <p:sp>
        <p:nvSpPr>
          <p:cNvPr id="9" name="テキスト プレースホルダー 8">
            <a:extLst>
              <a:ext uri="{FF2B5EF4-FFF2-40B4-BE49-F238E27FC236}">
                <a16:creationId xmlns:a16="http://schemas.microsoft.com/office/drawing/2014/main" id="{FBA4ADC7-4F4D-3756-DC2D-56743BAB93B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altLang="ja-JP" dirty="0"/>
              <a:t>than expensive</a:t>
            </a:r>
            <a:endParaRPr lang="ja-JP" altLang="en-US" dirty="0"/>
          </a:p>
        </p:txBody>
      </p:sp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A58AAC10-0809-DBDC-7E1A-317FAF6FE360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>
            <a:normAutofit/>
          </a:bodyPr>
          <a:lstStyle/>
          <a:p>
            <a:r>
              <a:rPr lang="en-US" altLang="ja-JP"/>
              <a:t>③</a:t>
            </a:r>
            <a:endParaRPr lang="ja-JP" altLang="en-US" dirty="0"/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543E13D3-F36C-178B-6204-A193C467B843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altLang="ja-JP" dirty="0"/>
              <a:t>more expensive than</a:t>
            </a:r>
            <a:endParaRPr lang="ja-JP" altLang="en-US" dirty="0"/>
          </a:p>
        </p:txBody>
      </p:sp>
      <p:sp>
        <p:nvSpPr>
          <p:cNvPr id="12" name="テキスト プレースホルダー 11">
            <a:extLst>
              <a:ext uri="{FF2B5EF4-FFF2-40B4-BE49-F238E27FC236}">
                <a16:creationId xmlns:a16="http://schemas.microsoft.com/office/drawing/2014/main" id="{2067D608-3A74-396C-73B7-9C5CF09C9265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>
            <a:normAutofit/>
          </a:bodyPr>
          <a:lstStyle/>
          <a:p>
            <a:r>
              <a:rPr lang="en-US" altLang="ja-JP"/>
              <a:t>④</a:t>
            </a:r>
            <a:endParaRPr lang="ja-JP" altLang="en-US" dirty="0"/>
          </a:p>
        </p:txBody>
      </p:sp>
      <p:sp>
        <p:nvSpPr>
          <p:cNvPr id="13" name="テキスト プレースホルダー 12">
            <a:extLst>
              <a:ext uri="{FF2B5EF4-FFF2-40B4-BE49-F238E27FC236}">
                <a16:creationId xmlns:a16="http://schemas.microsoft.com/office/drawing/2014/main" id="{ABE3CEAE-340C-E514-C042-AD22A640545A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altLang="ja-JP" dirty="0"/>
              <a:t>expensive more</a:t>
            </a:r>
            <a:endParaRPr lang="ja-JP" altLang="en-US" dirty="0"/>
          </a:p>
        </p:txBody>
      </p:sp>
      <p:sp>
        <p:nvSpPr>
          <p:cNvPr id="14" name="テキスト プレースホルダー 13">
            <a:extLst>
              <a:ext uri="{FF2B5EF4-FFF2-40B4-BE49-F238E27FC236}">
                <a16:creationId xmlns:a16="http://schemas.microsoft.com/office/drawing/2014/main" id="{F85E362E-4A5D-C1C1-C661-E12394A235B5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3715472" y="581801"/>
            <a:ext cx="6886937" cy="745753"/>
          </a:xfrm>
          <a:ln>
            <a:noFill/>
          </a:ln>
        </p:spPr>
        <p:txBody>
          <a:bodyPr>
            <a:normAutofit lnSpcReduction="10000"/>
          </a:bodyPr>
          <a:lstStyle/>
          <a:p>
            <a:endParaRPr lang="ja-JP" altLang="en-US" dirty="0"/>
          </a:p>
        </p:txBody>
      </p:sp>
      <p:sp>
        <p:nvSpPr>
          <p:cNvPr id="15" name="円: 塗りつぶしなし 14">
            <a:extLst>
              <a:ext uri="{FF2B5EF4-FFF2-40B4-BE49-F238E27FC236}">
                <a16:creationId xmlns:a16="http://schemas.microsoft.com/office/drawing/2014/main" id="{6B554316-161D-E43C-9DA9-70028EF33FFD}"/>
              </a:ext>
            </a:extLst>
          </p:cNvPr>
          <p:cNvSpPr/>
          <p:nvPr/>
        </p:nvSpPr>
        <p:spPr>
          <a:xfrm>
            <a:off x="1024597" y="4847121"/>
            <a:ext cx="792000" cy="792000"/>
          </a:xfrm>
          <a:prstGeom prst="donut">
            <a:avLst>
              <a:gd name="adj" fmla="val 11053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435E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4652CBE-1D7A-7CDA-F0A2-5B7D04BA6A25}"/>
              </a:ext>
            </a:extLst>
          </p:cNvPr>
          <p:cNvSpPr txBox="1"/>
          <p:nvPr/>
        </p:nvSpPr>
        <p:spPr>
          <a:xfrm>
            <a:off x="10864313" y="139484"/>
            <a:ext cx="1146874" cy="3693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</a:rPr>
              <a:t>SAMPLE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318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4414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2" grpId="0"/>
      <p:bldP spid="14" grpId="0" animBg="1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B80655-4CF3-2D3F-F962-30245CD814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C0DD7F6-19D4-8759-253F-55B66B412AF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4570" y="564776"/>
            <a:ext cx="1600200" cy="2987626"/>
          </a:xfrm>
        </p:spPr>
        <p:txBody>
          <a:bodyPr>
            <a:normAutofit/>
          </a:bodyPr>
          <a:lstStyle/>
          <a:p>
            <a:r>
              <a:rPr lang="en-US" altLang="ja-JP" dirty="0"/>
              <a:t>2</a:t>
            </a:r>
            <a:endParaRPr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B043B08-7850-518A-4D11-C73D9D346B4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955800" y="908050"/>
            <a:ext cx="9561007" cy="5068793"/>
          </a:xfrm>
        </p:spPr>
        <p:txBody>
          <a:bodyPr/>
          <a:lstStyle/>
          <a:p>
            <a:r>
              <a:rPr lang="ja-JP" altLang="ja-JP" dirty="0"/>
              <a:t>（　　）の語句と比較級を使って、イラストを表す文を言ってみよう。なお、必要に応じて単語の形を変えること。</a:t>
            </a:r>
            <a:endParaRPr lang="ja-JP" altLang="en-US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AFF6718-926A-9D06-9248-1E692DC79E21}"/>
              </a:ext>
            </a:extLst>
          </p:cNvPr>
          <p:cNvSpPr/>
          <p:nvPr/>
        </p:nvSpPr>
        <p:spPr>
          <a:xfrm>
            <a:off x="1736530" y="564776"/>
            <a:ext cx="180000" cy="3888000"/>
          </a:xfrm>
          <a:prstGeom prst="rect">
            <a:avLst/>
          </a:prstGeom>
          <a:solidFill>
            <a:srgbClr val="DEC4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CF7DCB6-59A4-96A0-A982-026FAE054781}"/>
              </a:ext>
            </a:extLst>
          </p:cNvPr>
          <p:cNvSpPr txBox="1"/>
          <p:nvPr/>
        </p:nvSpPr>
        <p:spPr>
          <a:xfrm>
            <a:off x="10864313" y="139484"/>
            <a:ext cx="1146874" cy="3693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</a:rPr>
              <a:t>SAMPLE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295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Example">
            <a:hlinkClick r:id="" action="ppaction://media"/>
            <a:extLst>
              <a:ext uri="{FF2B5EF4-FFF2-40B4-BE49-F238E27FC236}">
                <a16:creationId xmlns:a16="http://schemas.microsoft.com/office/drawing/2014/main" id="{201C3E24-982B-AA92-7242-6C78FC3F6D8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4575" y="1145680"/>
            <a:ext cx="478660" cy="487363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59E150DB-7BBC-2253-0D22-C636815DE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この木はあの木より高いです。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EB1EE53-82D8-B70A-D81A-AAE4E28B4E4C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kumimoji="1" lang="ja-JP" altLang="en-US"/>
              <a:t>（</a:t>
            </a:r>
            <a:r>
              <a:rPr kumimoji="1" lang="en-US" altLang="ja-JP"/>
              <a:t>this tree, is, tall, that one</a:t>
            </a:r>
            <a:r>
              <a:rPr kumimoji="1" lang="ja-JP" altLang="en-US"/>
              <a:t>）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77FD485-33AD-A261-7BF3-EE96F5CAF0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80075" y="2364678"/>
            <a:ext cx="6480524" cy="2520000"/>
          </a:xfrm>
        </p:spPr>
        <p:txBody>
          <a:bodyPr/>
          <a:lstStyle/>
          <a:p>
            <a:r>
              <a:rPr kumimoji="1" lang="en-US" altLang="ja-JP" dirty="0"/>
              <a:t>This tree is taller than that one.</a:t>
            </a:r>
            <a:endParaRPr kumimoji="1" lang="ja-JP" altLang="en-US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329B55E3-EDA5-E33D-5BA2-DD6329C41B8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8596" y="1047957"/>
            <a:ext cx="670618" cy="682811"/>
          </a:xfrm>
          <a:prstGeom prst="rect">
            <a:avLst/>
          </a:prstGeom>
        </p:spPr>
      </p:pic>
      <p:pic>
        <p:nvPicPr>
          <p:cNvPr id="9" name="図プレースホルダー 23">
            <a:extLst>
              <a:ext uri="{FF2B5EF4-FFF2-40B4-BE49-F238E27FC236}">
                <a16:creationId xmlns:a16="http://schemas.microsoft.com/office/drawing/2014/main" id="{2435D6B9-51C9-8B7A-6093-C6F4909E0E73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8"/>
          <a:srcRect l="651" r="651"/>
          <a:stretch/>
        </p:blipFill>
        <p:spPr>
          <a:xfrm>
            <a:off x="331788" y="2364678"/>
            <a:ext cx="4967287" cy="3600450"/>
          </a:xfrm>
        </p:spPr>
      </p:pic>
      <p:pic>
        <p:nvPicPr>
          <p:cNvPr id="11" name="e">
            <a:hlinkClick r:id="" action="ppaction://media"/>
            <a:extLst>
              <a:ext uri="{FF2B5EF4-FFF2-40B4-BE49-F238E27FC236}">
                <a16:creationId xmlns:a16="http://schemas.microsoft.com/office/drawing/2014/main" id="{ABAD797F-22E3-19D2-FC3C-6D7F8492F7A9}"/>
              </a:ext>
            </a:extLst>
          </p:cNvPr>
          <p:cNvPicPr>
            <a:picLocks noGrp="1" noChangeAspect="1"/>
          </p:cNvPicPr>
          <p:nvPr>
            <p:ph type="media" sz="quarter" idx="17"/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5508625" y="3187700"/>
            <a:ext cx="487363" cy="487363"/>
          </a:xfr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6EEE4F8-8D6C-808E-BB4B-54B0D7940B7E}"/>
              </a:ext>
            </a:extLst>
          </p:cNvPr>
          <p:cNvSpPr txBox="1"/>
          <p:nvPr/>
        </p:nvSpPr>
        <p:spPr>
          <a:xfrm>
            <a:off x="10864313" y="139484"/>
            <a:ext cx="1146874" cy="3693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</a:rPr>
              <a:t>SAMPLE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712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77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407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 vol="8000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2" grpId="0"/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A694870-9CA8-5C67-13C7-F911FE41A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このマンガはあのマンガよりおもしろいです。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8B647D8-123C-CEF8-7070-46A438525D6F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kumimoji="1" lang="ja-JP" altLang="en-US"/>
              <a:t>（</a:t>
            </a:r>
            <a:r>
              <a:rPr kumimoji="1" lang="en-US" altLang="ja-JP"/>
              <a:t>this comic book, is, funny, that one</a:t>
            </a:r>
            <a:r>
              <a:rPr kumimoji="1" lang="ja-JP" altLang="en-US"/>
              <a:t>）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167115F-E525-93F1-642F-4DBCE879FC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80075" y="2364678"/>
            <a:ext cx="6480524" cy="2520000"/>
          </a:xfrm>
        </p:spPr>
        <p:txBody>
          <a:bodyPr>
            <a:normAutofit/>
          </a:bodyPr>
          <a:lstStyle/>
          <a:p>
            <a:r>
              <a:rPr kumimoji="1" lang="en-US" altLang="ja-JP"/>
              <a:t>This comic book is funnier than that one.</a:t>
            </a:r>
            <a:endParaRPr kumimoji="1" lang="ja-JP" altLang="en-US"/>
          </a:p>
        </p:txBody>
      </p:sp>
      <p:pic>
        <p:nvPicPr>
          <p:cNvPr id="7" name="1">
            <a:hlinkClick r:id="" action="ppaction://media"/>
            <a:extLst>
              <a:ext uri="{FF2B5EF4-FFF2-40B4-BE49-F238E27FC236}">
                <a16:creationId xmlns:a16="http://schemas.microsoft.com/office/drawing/2014/main" id="{7DCBEDC9-C1C2-4900-31ED-17CC3D853E2E}"/>
              </a:ext>
            </a:extLst>
          </p:cNvPr>
          <p:cNvPicPr>
            <a:picLocks noGrp="1" noChangeAspect="1"/>
          </p:cNvPicPr>
          <p:nvPr>
            <p:ph type="media" sz="quarter" idx="17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508625" y="3187700"/>
            <a:ext cx="487363" cy="487363"/>
          </a:xfrm>
        </p:spPr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CE9389E-BC5F-61F0-D189-14ECFE530FB1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altLang="ja-JP" dirty="0"/>
              <a:t>1</a:t>
            </a:r>
            <a:r>
              <a:rPr lang="ja-JP" altLang="en-US" dirty="0"/>
              <a:t>）</a:t>
            </a:r>
          </a:p>
        </p:txBody>
      </p:sp>
      <p:pic>
        <p:nvPicPr>
          <p:cNvPr id="8" name="図プレースホルダー 19">
            <a:extLst>
              <a:ext uri="{FF2B5EF4-FFF2-40B4-BE49-F238E27FC236}">
                <a16:creationId xmlns:a16="http://schemas.microsoft.com/office/drawing/2014/main" id="{D66AA033-D53C-CDC3-A0B9-52B9A6A63242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6"/>
          <a:srcRect l="901" r="901"/>
          <a:stretch/>
        </p:blipFill>
        <p:spPr>
          <a:xfrm>
            <a:off x="331788" y="2364678"/>
            <a:ext cx="4967287" cy="3600450"/>
          </a:xfr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D3D09BB-49AD-8462-FA0A-DA83E5D09F49}"/>
              </a:ext>
            </a:extLst>
          </p:cNvPr>
          <p:cNvSpPr txBox="1"/>
          <p:nvPr/>
        </p:nvSpPr>
        <p:spPr>
          <a:xfrm>
            <a:off x="10864313" y="139484"/>
            <a:ext cx="1146874" cy="3693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</a:rPr>
              <a:t>SAMPLE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11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67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EF55ED-7571-077C-2961-44A60931B9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4000C90-8469-CB3F-02D1-DB52FCA0C9B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4570" y="564776"/>
            <a:ext cx="1600200" cy="2987626"/>
          </a:xfrm>
        </p:spPr>
        <p:txBody>
          <a:bodyPr>
            <a:normAutofit/>
          </a:bodyPr>
          <a:lstStyle/>
          <a:p>
            <a:r>
              <a:rPr lang="en-US" altLang="ja-JP" dirty="0"/>
              <a:t>3</a:t>
            </a:r>
            <a:endParaRPr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45AB5C1-6347-790F-CEC0-9BE55305727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955800" y="908050"/>
            <a:ext cx="9561007" cy="5068793"/>
          </a:xfrm>
        </p:spPr>
        <p:txBody>
          <a:bodyPr/>
          <a:lstStyle/>
          <a:p>
            <a:r>
              <a:rPr lang="ja-JP" altLang="en-US" dirty="0"/>
              <a:t>（</a:t>
            </a:r>
            <a:r>
              <a:rPr lang="ja-JP" altLang="ja-JP" dirty="0"/>
              <a:t>　　</a:t>
            </a:r>
            <a:r>
              <a:rPr lang="ja-JP" altLang="en-US" dirty="0"/>
              <a:t>）の語句を適切な順に並べ替えて言おう。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BBC7273-80B6-16EE-A355-C33628F4D316}"/>
              </a:ext>
            </a:extLst>
          </p:cNvPr>
          <p:cNvSpPr txBox="1"/>
          <p:nvPr/>
        </p:nvSpPr>
        <p:spPr>
          <a:xfrm>
            <a:off x="10864313" y="139484"/>
            <a:ext cx="1146874" cy="3693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</a:rPr>
              <a:t>SAMPLE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973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77C611E-E9AE-5DCC-7276-D0A92F11AA13}"/>
              </a:ext>
            </a:extLst>
          </p:cNvPr>
          <p:cNvSpPr txBox="1"/>
          <p:nvPr/>
        </p:nvSpPr>
        <p:spPr>
          <a:xfrm>
            <a:off x="10755825" y="0"/>
            <a:ext cx="1146874" cy="3693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</a:rPr>
              <a:t>SAMPLE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094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D08E61D-0A9C-7402-D8BA-C1A8D7A158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55755" y="604052"/>
            <a:ext cx="10800000" cy="2824947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</a:pPr>
            <a:r>
              <a:rPr lang="en-US" altLang="ja-JP" dirty="0"/>
              <a:t>A: You have two sisters.  </a:t>
            </a:r>
            <a:br>
              <a:rPr lang="en-US" altLang="ja-JP" dirty="0"/>
            </a:br>
            <a:r>
              <a:rPr lang="en-US" altLang="ja-JP" dirty="0"/>
              <a:t>     Who is  younger, Liz or Jane?  </a:t>
            </a:r>
          </a:p>
          <a:p>
            <a:r>
              <a:rPr lang="en-US" altLang="ja-JP" dirty="0"/>
              <a:t>B: Liz (two years younger / is / than</a:t>
            </a:r>
            <a:r>
              <a:rPr lang="ja-JP" altLang="en-US" dirty="0"/>
              <a:t>）</a:t>
            </a:r>
            <a:br>
              <a:rPr lang="en-US" altLang="ja-JP" dirty="0"/>
            </a:br>
            <a:r>
              <a:rPr lang="ja-JP" altLang="en-US" dirty="0"/>
              <a:t>　   </a:t>
            </a:r>
            <a:r>
              <a:rPr lang="en-US" altLang="ja-JP" dirty="0"/>
              <a:t>Jane.</a:t>
            </a:r>
            <a:endParaRPr lang="ja-JP" altLang="en-US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5B02CAEE-EEFB-B503-130E-5D3A92EDE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5450" y="2005557"/>
            <a:ext cx="10800000" cy="1513147"/>
          </a:xfrm>
        </p:spPr>
        <p:txBody>
          <a:bodyPr>
            <a:normAutofit/>
          </a:bodyPr>
          <a:lstStyle/>
          <a:p>
            <a:r>
              <a:rPr lang="en-US" altLang="ja-JP" dirty="0">
                <a:solidFill>
                  <a:schemeClr val="tx1"/>
                </a:solidFill>
              </a:rPr>
              <a:t>B: Liz </a:t>
            </a:r>
            <a:r>
              <a:rPr lang="en-US" altLang="ja-JP" dirty="0"/>
              <a:t>is two years younger than </a:t>
            </a:r>
            <a:r>
              <a:rPr lang="en-US" altLang="ja-JP" dirty="0">
                <a:solidFill>
                  <a:schemeClr val="tx1"/>
                </a:solidFill>
              </a:rPr>
              <a:t>Jane.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69EB758-4695-4360-FDC0-366748A37EBD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204716" y="604055"/>
            <a:ext cx="851038" cy="1401502"/>
          </a:xfrm>
        </p:spPr>
        <p:txBody>
          <a:bodyPr/>
          <a:lstStyle/>
          <a:p>
            <a:r>
              <a:rPr lang="en-US" altLang="ja-JP" dirty="0"/>
              <a:t>1</a:t>
            </a:r>
            <a:r>
              <a:rPr lang="ja-JP" altLang="en-US" dirty="0"/>
              <a:t>）</a:t>
            </a:r>
          </a:p>
        </p:txBody>
      </p:sp>
      <p:pic>
        <p:nvPicPr>
          <p:cNvPr id="5" name="1">
            <a:hlinkClick r:id="" action="ppaction://media"/>
            <a:extLst>
              <a:ext uri="{FF2B5EF4-FFF2-40B4-BE49-F238E27FC236}">
                <a16:creationId xmlns:a16="http://schemas.microsoft.com/office/drawing/2014/main" id="{80DA6FA2-411C-4C62-7D50-1F86D8DA9D78}"/>
              </a:ext>
            </a:extLst>
          </p:cNvPr>
          <p:cNvPicPr>
            <a:picLocks noGrp="1" noChangeAspect="1"/>
          </p:cNvPicPr>
          <p:nvPr>
            <p:ph type="media" sz="quarter" idx="17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87350" y="1541463"/>
            <a:ext cx="487363" cy="487362"/>
          </a:xfrm>
        </p:spPr>
      </p:pic>
      <p:sp>
        <p:nvSpPr>
          <p:cNvPr id="14" name="テキスト プレースホルダー 13">
            <a:extLst>
              <a:ext uri="{FF2B5EF4-FFF2-40B4-BE49-F238E27FC236}">
                <a16:creationId xmlns:a16="http://schemas.microsoft.com/office/drawing/2014/main" id="{BD5E8BEA-3BC2-4FD0-543E-C32A00E82A9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063735" y="3429000"/>
            <a:ext cx="10800000" cy="2859225"/>
          </a:xfrm>
        </p:spPr>
        <p:txBody>
          <a:bodyPr/>
          <a:lstStyle/>
          <a:p>
            <a:r>
              <a:rPr lang="en-US" altLang="ja-JP" dirty="0"/>
              <a:t>A: </a:t>
            </a:r>
            <a:r>
              <a:rPr lang="ja-JP" altLang="en-US" dirty="0"/>
              <a:t>あなたは二人の姉妹がいます。</a:t>
            </a:r>
            <a:br>
              <a:rPr lang="en-US" altLang="ja-JP" dirty="0"/>
            </a:br>
            <a:r>
              <a:rPr lang="ja-JP" altLang="en-US" dirty="0"/>
              <a:t>　　リズとジェーン、誰が</a:t>
            </a:r>
            <a:r>
              <a:rPr lang="ja-JP" altLang="ja-JP" dirty="0"/>
              <a:t>年下</a:t>
            </a:r>
            <a:r>
              <a:rPr lang="ja-JP" altLang="en-US" dirty="0"/>
              <a:t>ですか。</a:t>
            </a:r>
            <a:endParaRPr lang="en-US" altLang="ja-JP" dirty="0"/>
          </a:p>
          <a:p>
            <a:r>
              <a:rPr lang="en-US" altLang="ja-JP" dirty="0"/>
              <a:t>B: </a:t>
            </a:r>
            <a:r>
              <a:rPr lang="ja-JP" altLang="en-US" dirty="0"/>
              <a:t>リズはジェーンより</a:t>
            </a:r>
            <a:r>
              <a:rPr lang="en-US" altLang="ja-JP" dirty="0"/>
              <a:t>2</a:t>
            </a:r>
            <a:r>
              <a:rPr lang="ja-JP" altLang="ja-JP" dirty="0"/>
              <a:t>歳年下です</a:t>
            </a:r>
            <a:r>
              <a:rPr lang="ja-JP" altLang="en-US" dirty="0"/>
              <a:t>。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03C95A2-A24F-1EFE-2C7D-03DF319B9215}"/>
              </a:ext>
            </a:extLst>
          </p:cNvPr>
          <p:cNvSpPr txBox="1"/>
          <p:nvPr/>
        </p:nvSpPr>
        <p:spPr>
          <a:xfrm>
            <a:off x="10864313" y="139484"/>
            <a:ext cx="1146874" cy="3693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</a:rPr>
              <a:t>SAMPLE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267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107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 animBg="1"/>
      <p:bldP spid="14" grpId="0" uiExpan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789619-1043-C637-F1BC-44FF54570D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3D8DC39-6157-60CE-0A1F-FAECAD21B5D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4570" y="564776"/>
            <a:ext cx="1600200" cy="2987626"/>
          </a:xfrm>
        </p:spPr>
        <p:txBody>
          <a:bodyPr>
            <a:normAutofit/>
          </a:bodyPr>
          <a:lstStyle/>
          <a:p>
            <a:r>
              <a:rPr lang="en-US" altLang="ja-JP" dirty="0"/>
              <a:t>4</a:t>
            </a:r>
            <a:endParaRPr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AF8AE1F-E335-9205-13D4-501A7CEC0AE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955800" y="908050"/>
            <a:ext cx="9561007" cy="5068793"/>
          </a:xfrm>
        </p:spPr>
        <p:txBody>
          <a:bodyPr/>
          <a:lstStyle/>
          <a:p>
            <a:r>
              <a:rPr lang="ja-JP" altLang="en-US" dirty="0"/>
              <a:t>比較級を使って、自分の家族や友だちのことを言おう。また、言った内容を書いてみよう。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1E0A6CC-34A5-A09E-95E7-A88019C1217E}"/>
              </a:ext>
            </a:extLst>
          </p:cNvPr>
          <p:cNvSpPr txBox="1"/>
          <p:nvPr/>
        </p:nvSpPr>
        <p:spPr>
          <a:xfrm>
            <a:off x="10864313" y="139484"/>
            <a:ext cx="1146874" cy="3693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</a:rPr>
              <a:t>SAMPLE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583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">
            <a:hlinkClick r:id="" action="ppaction://media"/>
            <a:extLst>
              <a:ext uri="{FF2B5EF4-FFF2-40B4-BE49-F238E27FC236}">
                <a16:creationId xmlns:a16="http://schemas.microsoft.com/office/drawing/2014/main" id="{3C50D55E-ED93-3A0F-E90E-9D6D58A15A2B}"/>
              </a:ext>
            </a:extLst>
          </p:cNvPr>
          <p:cNvPicPr>
            <a:picLocks noGrp="1" noChangeAspect="1"/>
          </p:cNvPicPr>
          <p:nvPr>
            <p:ph type="media" sz="quarter" idx="17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77850" y="960438"/>
            <a:ext cx="487363" cy="487362"/>
          </a:xfrm>
        </p:spPr>
      </p:pic>
      <p:sp>
        <p:nvSpPr>
          <p:cNvPr id="17" name="テキスト プレースホルダー 16">
            <a:extLst>
              <a:ext uri="{FF2B5EF4-FFF2-40B4-BE49-F238E27FC236}">
                <a16:creationId xmlns:a16="http://schemas.microsoft.com/office/drawing/2014/main" id="{64AA0D1B-4EAE-F9EE-0487-A332194ABF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77524" y="2332383"/>
            <a:ext cx="10800000" cy="1780554"/>
          </a:xfrm>
        </p:spPr>
        <p:txBody>
          <a:bodyPr/>
          <a:lstStyle/>
          <a:p>
            <a:r>
              <a:rPr lang="ja-JP" altLang="ja-JP" dirty="0"/>
              <a:t>私はケンよりずっと上手にギターを弾きます。</a:t>
            </a:r>
            <a:br>
              <a:rPr lang="en-US" altLang="ja-JP" dirty="0"/>
            </a:br>
            <a:r>
              <a:rPr lang="ja-JP" altLang="ja-JP" dirty="0"/>
              <a:t>ケンはまだ初心者です。</a:t>
            </a:r>
          </a:p>
          <a:p>
            <a:endParaRPr lang="ja-JP" altLang="en-US" dirty="0"/>
          </a:p>
        </p:txBody>
      </p:sp>
      <p:sp>
        <p:nvSpPr>
          <p:cNvPr id="13" name="テキスト プレースホルダー 12">
            <a:extLst>
              <a:ext uri="{FF2B5EF4-FFF2-40B4-BE49-F238E27FC236}">
                <a16:creationId xmlns:a16="http://schemas.microsoft.com/office/drawing/2014/main" id="{E60346DD-F79C-AD67-7CD9-24E32A0FF8A4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1077524" y="551829"/>
            <a:ext cx="10800000" cy="1780554"/>
          </a:xfrm>
        </p:spPr>
        <p:txBody>
          <a:bodyPr/>
          <a:lstStyle/>
          <a:p>
            <a:r>
              <a:rPr lang="en-US" altLang="ja-JP" dirty="0"/>
              <a:t>I play the guitar much better than Ken.  Ken is still a beginner.</a:t>
            </a:r>
            <a:endParaRPr lang="ja-JP" altLang="en-US" dirty="0"/>
          </a:p>
          <a:p>
            <a:endParaRPr lang="ja-JP" altLang="en-US" dirty="0"/>
          </a:p>
        </p:txBody>
      </p:sp>
      <p:pic>
        <p:nvPicPr>
          <p:cNvPr id="3" name="Example">
            <a:hlinkClick r:id="" action="ppaction://media"/>
            <a:extLst>
              <a:ext uri="{FF2B5EF4-FFF2-40B4-BE49-F238E27FC236}">
                <a16:creationId xmlns:a16="http://schemas.microsoft.com/office/drawing/2014/main" id="{1B125F23-5117-61C1-0CBA-3BCB37ED80A8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2895" y="167708"/>
            <a:ext cx="671786" cy="684000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8EA6281-B615-C839-0C4C-74916A3169C3}"/>
              </a:ext>
            </a:extLst>
          </p:cNvPr>
          <p:cNvSpPr txBox="1"/>
          <p:nvPr/>
        </p:nvSpPr>
        <p:spPr>
          <a:xfrm>
            <a:off x="10864313" y="139484"/>
            <a:ext cx="1146874" cy="3693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</a:rPr>
              <a:t>SAMPLE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7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9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42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17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5E1CA53-CC79-EC52-F171-D0A55FE7F243}"/>
              </a:ext>
            </a:extLst>
          </p:cNvPr>
          <p:cNvSpPr txBox="1"/>
          <p:nvPr/>
        </p:nvSpPr>
        <p:spPr>
          <a:xfrm>
            <a:off x="10864313" y="139484"/>
            <a:ext cx="1146874" cy="3693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</a:rPr>
              <a:t>SAMPLE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883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83E3CAC-FE21-F681-41F8-26355359C76F}"/>
              </a:ext>
            </a:extLst>
          </p:cNvPr>
          <p:cNvSpPr txBox="1"/>
          <p:nvPr/>
        </p:nvSpPr>
        <p:spPr>
          <a:xfrm>
            <a:off x="10864313" y="139484"/>
            <a:ext cx="1146874" cy="3693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</a:rPr>
              <a:t>SAMPLE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158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52D76BE-21D4-6A34-0A7A-7E204609B0E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399257" y="1274957"/>
            <a:ext cx="10438732" cy="628650"/>
          </a:xfrm>
        </p:spPr>
        <p:txBody>
          <a:bodyPr/>
          <a:lstStyle/>
          <a:p>
            <a:r>
              <a:rPr lang="zh-TW" altLang="en-US" dirty="0"/>
              <a:t>比較❶（比較級）</a:t>
            </a:r>
            <a:endParaRPr lang="ja-JP" altLang="en-US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1D713E9-4F2D-792A-55C1-2BF994D0CF8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 anchor="ctr"/>
          <a:lstStyle/>
          <a:p>
            <a:pPr>
              <a:lnSpc>
                <a:spcPct val="100000"/>
              </a:lnSpc>
            </a:pPr>
            <a:r>
              <a:rPr lang="ja-JP" altLang="en-US" dirty="0">
                <a:ln>
                  <a:solidFill>
                    <a:schemeClr val="tx1"/>
                  </a:solidFill>
                </a:ln>
              </a:rPr>
              <a:t>比較級</a:t>
            </a:r>
            <a:r>
              <a:rPr lang="ja-JP" altLang="en-US" dirty="0"/>
              <a:t>は、二つのものを比べるときに使う表現です。比較の表現をするためには、形容詞や副詞を比較級に変えますが、それには二つの方法があります。短めの語には</a:t>
            </a:r>
            <a:br>
              <a:rPr lang="en-US" altLang="ja-JP" dirty="0"/>
            </a:br>
            <a:r>
              <a:rPr lang="en-US" altLang="ja-JP" dirty="0"/>
              <a:t>-er </a:t>
            </a:r>
            <a:r>
              <a:rPr lang="ja-JP" altLang="en-US" dirty="0"/>
              <a:t>をつけます。長めの語には直前に</a:t>
            </a:r>
            <a:r>
              <a:rPr lang="en-US" altLang="ja-JP" dirty="0"/>
              <a:t>more</a:t>
            </a:r>
            <a:r>
              <a:rPr lang="ja-JP" altLang="en-US" dirty="0"/>
              <a:t>をつけます。</a:t>
            </a:r>
          </a:p>
        </p:txBody>
      </p:sp>
      <p:pic>
        <p:nvPicPr>
          <p:cNvPr id="3" name="Grammar for Speaking and Writing">
            <a:hlinkClick r:id="" action="ppaction://media"/>
            <a:extLst>
              <a:ext uri="{FF2B5EF4-FFF2-40B4-BE49-F238E27FC236}">
                <a16:creationId xmlns:a16="http://schemas.microsoft.com/office/drawing/2014/main" id="{8474FD55-C286-ACBE-33BE-F95F5F17B45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27477" y="1312069"/>
            <a:ext cx="487362" cy="487363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109DB98-B02F-C731-6642-861213A6EF2F}"/>
              </a:ext>
            </a:extLst>
          </p:cNvPr>
          <p:cNvSpPr txBox="1"/>
          <p:nvPr/>
        </p:nvSpPr>
        <p:spPr>
          <a:xfrm>
            <a:off x="10864313" y="139484"/>
            <a:ext cx="1146874" cy="3693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</a:rPr>
              <a:t>SAMPLE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223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7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A318E45-0F8C-33FE-A73F-132E5ACC71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5756" y="554453"/>
            <a:ext cx="720000" cy="720000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/>
              <a:t>1.</a:t>
            </a:r>
            <a:endParaRPr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EBD443E-CDB3-9C7D-48B1-7CDFF5A328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055756" y="554453"/>
            <a:ext cx="10800488" cy="720000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/>
              <a:t>The Nile is </a:t>
            </a:r>
            <a:r>
              <a:rPr lang="en-US" altLang="ja-JP" b="1" dirty="0">
                <a:solidFill>
                  <a:srgbClr val="1818CF"/>
                </a:solidFill>
              </a:rPr>
              <a:t>longer</a:t>
            </a:r>
            <a:r>
              <a:rPr lang="en-US" altLang="ja-JP" b="1" dirty="0"/>
              <a:t> than </a:t>
            </a:r>
            <a:r>
              <a:rPr lang="en-US" altLang="ja-JP" dirty="0"/>
              <a:t>the Amazon. </a:t>
            </a:r>
            <a:endParaRPr lang="ja-JP" altLang="en-US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03E105FB-E4F1-A328-645D-413131B52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9338" y="1344613"/>
            <a:ext cx="10799762" cy="642937"/>
          </a:xfrm>
        </p:spPr>
        <p:txBody>
          <a:bodyPr/>
          <a:lstStyle/>
          <a:p>
            <a:r>
              <a:rPr lang="ja-JP" altLang="en-US" dirty="0"/>
              <a:t>（ナイル川はアマゾン川より長いです。）</a:t>
            </a:r>
          </a:p>
        </p:txBody>
      </p:sp>
      <p:pic>
        <p:nvPicPr>
          <p:cNvPr id="5" name="1">
            <a:hlinkClick r:id="" action="ppaction://media"/>
            <a:extLst>
              <a:ext uri="{FF2B5EF4-FFF2-40B4-BE49-F238E27FC236}">
                <a16:creationId xmlns:a16="http://schemas.microsoft.com/office/drawing/2014/main" id="{33F56283-8793-BC94-A2C7-A45892E01C86}"/>
              </a:ext>
            </a:extLst>
          </p:cNvPr>
          <p:cNvPicPr>
            <a:picLocks noGrp="1" noChangeAspect="1"/>
          </p:cNvPicPr>
          <p:nvPr>
            <p:ph type="media" sz="quarter" idx="1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9738" y="1403350"/>
            <a:ext cx="487362" cy="487363"/>
          </a:xfrm>
        </p:spPr>
      </p:pic>
      <p:sp>
        <p:nvSpPr>
          <p:cNvPr id="22" name="テキスト プレースホルダー 21">
            <a:extLst>
              <a:ext uri="{FF2B5EF4-FFF2-40B4-BE49-F238E27FC236}">
                <a16:creationId xmlns:a16="http://schemas.microsoft.com/office/drawing/2014/main" id="{4FEEA425-4505-000C-9FA1-F97A19B08A1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95325" y="2735458"/>
            <a:ext cx="11160431" cy="3420000"/>
          </a:xfrm>
        </p:spPr>
        <p:txBody>
          <a:bodyPr/>
          <a:lstStyle/>
          <a:p>
            <a:pPr lvl="0">
              <a:defRPr/>
            </a:pPr>
            <a:r>
              <a:rPr kumimoji="1" lang="ja-JP" altLang="en-US" sz="4000" b="0" i="0" u="none" strike="noStrike" kern="1200" cap="none" spc="0" normalizeH="0" baseline="0" noProof="0" dirty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ＭＳ Ｐゴシック"/>
                <a:ea typeface="ＭＳ Ｐゴシック"/>
                <a:cs typeface="+mn-cs"/>
              </a:rPr>
              <a:t>比較級の基本：</a:t>
            </a:r>
            <a:r>
              <a:rPr lang="zh-TW" altLang="en-US" dirty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</a:rPr>
              <a:t>（形容詞、</a:t>
            </a:r>
            <a:r>
              <a:rPr lang="en-US" altLang="zh-TW" dirty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</a:rPr>
              <a:t>-er</a:t>
            </a:r>
            <a:r>
              <a:rPr lang="zh-TW" altLang="en-US" dirty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</a:rPr>
              <a:t>）</a:t>
            </a:r>
            <a:br>
              <a:rPr kumimoji="1" lang="en-US" altLang="ja-JP" sz="4000" b="0" i="0" u="none" strike="noStrike" kern="1200" cap="none" spc="0" normalizeH="0" baseline="0" noProof="0" dirty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ＭＳ Ｐゴシック"/>
                <a:ea typeface="ＭＳ Ｐゴシック"/>
                <a:cs typeface="+mn-cs"/>
              </a:rPr>
            </a:br>
            <a:r>
              <a:rPr kumimoji="1" lang="en-US" altLang="ja-JP" sz="4000" b="0" i="0" u="none" strike="noStrike" kern="1200" cap="none" spc="0" normalizeH="0" baseline="0" noProof="0" dirty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ＭＳ Ｐゴシック"/>
                <a:ea typeface="ＭＳ Ｐゴシック"/>
                <a:cs typeface="+mn-cs"/>
              </a:rPr>
              <a:t>〈</a:t>
            </a:r>
            <a:r>
              <a:rPr kumimoji="1" lang="ja-JP" altLang="en-US" sz="4000" b="0" i="0" u="none" strike="noStrike" kern="1200" cap="none" spc="0" normalizeH="0" baseline="0" noProof="0" dirty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ＭＳ Ｐゴシック"/>
                <a:ea typeface="ＭＳ Ｐゴシック"/>
                <a:cs typeface="+mn-cs"/>
              </a:rPr>
              <a:t>形容詞・副詞の比較級＋</a:t>
            </a:r>
            <a:r>
              <a:rPr kumimoji="1" lang="en-US" altLang="ja-JP" sz="4000" b="0" i="0" u="none" strike="noStrike" kern="1200" cap="none" spc="0" normalizeH="0" baseline="0" noProof="0" dirty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ＭＳ Ｐゴシック"/>
                <a:ea typeface="ＭＳ Ｐゴシック"/>
                <a:cs typeface="+mn-cs"/>
              </a:rPr>
              <a:t>than </a:t>
            </a:r>
            <a:r>
              <a:rPr kumimoji="1" lang="ja-JP" altLang="en-US" sz="4000" b="0" i="0" u="none" strike="noStrike" kern="1200" cap="none" spc="0" normalizeH="0" baseline="0" noProof="0" dirty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ＭＳ Ｐゴシック"/>
                <a:ea typeface="ＭＳ Ｐゴシック"/>
                <a:cs typeface="+mn-cs"/>
              </a:rPr>
              <a:t>～</a:t>
            </a:r>
            <a:r>
              <a:rPr kumimoji="1" lang="en-US" altLang="ja-JP" sz="4000" b="0" i="0" u="none" strike="noStrike" kern="1200" cap="none" spc="0" normalizeH="0" baseline="0" noProof="0" dirty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ＭＳ Ｐゴシック"/>
                <a:ea typeface="ＭＳ Ｐゴシック"/>
                <a:cs typeface="+mn-cs"/>
              </a:rPr>
              <a:t>〉</a:t>
            </a:r>
            <a:r>
              <a:rPr kumimoji="1" lang="ja-JP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/>
                <a:ea typeface="ＭＳ Ｐゴシック"/>
                <a:cs typeface="+mn-cs"/>
              </a:rPr>
              <a:t>で「～より</a:t>
            </a:r>
            <a:r>
              <a:rPr kumimoji="1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/>
                <a:ea typeface="ＭＳ Ｐゴシック"/>
                <a:cs typeface="+mn-cs"/>
              </a:rPr>
              <a:t>…</a:t>
            </a:r>
            <a:r>
              <a:rPr kumimoji="1" lang="ja-JP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/>
                <a:ea typeface="ＭＳ Ｐゴシック"/>
                <a:cs typeface="+mn-cs"/>
              </a:rPr>
              <a:t>な」の意味を表現することができます。</a:t>
            </a:r>
            <a:r>
              <a:rPr kumimoji="1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/>
                <a:ea typeface="ＭＳ Ｐゴシック"/>
                <a:cs typeface="+mn-cs"/>
              </a:rPr>
              <a:t>than</a:t>
            </a:r>
            <a:r>
              <a:rPr kumimoji="1" lang="ja-JP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/>
                <a:ea typeface="ＭＳ Ｐゴシック"/>
                <a:cs typeface="+mn-cs"/>
              </a:rPr>
              <a:t>は「～よりも」という意味です。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B6BA900-7F4A-56BD-7CE1-7EA4491EE51C}"/>
              </a:ext>
            </a:extLst>
          </p:cNvPr>
          <p:cNvSpPr txBox="1"/>
          <p:nvPr/>
        </p:nvSpPr>
        <p:spPr>
          <a:xfrm>
            <a:off x="10864313" y="139484"/>
            <a:ext cx="1146874" cy="3693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</a:rPr>
              <a:t>SAMPLE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478459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7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2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A10C4C5-2915-37AC-BD79-42759CC0C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5756" y="554453"/>
            <a:ext cx="720000" cy="720000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/>
              <a:t>2.</a:t>
            </a:r>
            <a:endParaRPr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EE08054-7141-9CFE-C128-B62DCC1BCD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055756" y="554453"/>
            <a:ext cx="10800488" cy="720000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/>
              <a:t>Mr. White works </a:t>
            </a:r>
            <a:r>
              <a:rPr lang="en-US" altLang="ja-JP" b="1" dirty="0">
                <a:solidFill>
                  <a:srgbClr val="1818CF"/>
                </a:solidFill>
              </a:rPr>
              <a:t>harder</a:t>
            </a:r>
            <a:r>
              <a:rPr lang="en-US" altLang="ja-JP" b="1" dirty="0"/>
              <a:t> than </a:t>
            </a:r>
            <a:r>
              <a:rPr lang="en-US" altLang="ja-JP" dirty="0"/>
              <a:t>Mr. Gray. </a:t>
            </a:r>
            <a:endParaRPr lang="ja-JP" altLang="en-US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F297A8C9-47D7-50AC-3E6C-86CAB54891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9338" y="1343911"/>
            <a:ext cx="10800488" cy="642936"/>
          </a:xfrm>
        </p:spPr>
        <p:txBody>
          <a:bodyPr/>
          <a:lstStyle/>
          <a:p>
            <a:r>
              <a:rPr lang="ja-JP" altLang="en-US"/>
              <a:t>（ホワイトさんはグレイさんより一生懸命働きます。）</a:t>
            </a:r>
          </a:p>
        </p:txBody>
      </p:sp>
      <p:pic>
        <p:nvPicPr>
          <p:cNvPr id="5" name="2">
            <a:hlinkClick r:id="" action="ppaction://media"/>
            <a:extLst>
              <a:ext uri="{FF2B5EF4-FFF2-40B4-BE49-F238E27FC236}">
                <a16:creationId xmlns:a16="http://schemas.microsoft.com/office/drawing/2014/main" id="{06CB653D-A611-4EE0-9C72-A7AC4B3D9C2D}"/>
              </a:ext>
            </a:extLst>
          </p:cNvPr>
          <p:cNvPicPr>
            <a:picLocks noGrp="1" noChangeAspect="1"/>
          </p:cNvPicPr>
          <p:nvPr>
            <p:ph type="media" sz="quarter" idx="1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9738" y="1403350"/>
            <a:ext cx="487362" cy="487363"/>
          </a:xfrm>
        </p:spPr>
      </p:pic>
      <p:sp>
        <p:nvSpPr>
          <p:cNvPr id="19" name="テキスト プレースホルダー 18">
            <a:extLst>
              <a:ext uri="{FF2B5EF4-FFF2-40B4-BE49-F238E27FC236}">
                <a16:creationId xmlns:a16="http://schemas.microsoft.com/office/drawing/2014/main" id="{B9F00C30-F19A-3F6B-E78E-62A23A78CAD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95325" y="2735458"/>
            <a:ext cx="11160431" cy="34200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000" b="0" i="0" u="none" strike="noStrike" kern="1200" cap="none" spc="0" normalizeH="0" baseline="0" noProof="0" dirty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ＭＳ Ｐゴシック"/>
                <a:ea typeface="ＭＳ Ｐゴシック"/>
                <a:cs typeface="+mn-cs"/>
              </a:rPr>
              <a:t>比較級の基本：（副詞、</a:t>
            </a:r>
            <a:r>
              <a:rPr kumimoji="1" lang="en-US" altLang="ja-JP" sz="4000" b="0" i="0" u="none" strike="noStrike" kern="1200" cap="none" spc="0" normalizeH="0" baseline="0" noProof="0" dirty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ＭＳ Ｐゴシック"/>
                <a:ea typeface="ＭＳ Ｐゴシック"/>
                <a:cs typeface="+mn-cs"/>
              </a:rPr>
              <a:t>-er</a:t>
            </a:r>
            <a:r>
              <a:rPr kumimoji="1" lang="ja-JP" altLang="en-US" sz="4000" b="0" i="0" u="none" strike="noStrike" kern="1200" cap="none" spc="0" normalizeH="0" baseline="0" noProof="0" dirty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ＭＳ Ｐゴシック"/>
                <a:ea typeface="ＭＳ Ｐゴシック"/>
                <a:cs typeface="+mn-cs"/>
              </a:rPr>
              <a:t>）</a:t>
            </a:r>
            <a:br>
              <a:rPr kumimoji="1" lang="en-US" altLang="ja-JP" sz="4000" b="0" i="0" u="none" strike="noStrike" kern="1200" cap="none" spc="0" normalizeH="0" baseline="0" noProof="0" dirty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ＭＳ Ｐゴシック"/>
                <a:ea typeface="ＭＳ Ｐゴシック"/>
                <a:cs typeface="+mn-cs"/>
              </a:rPr>
            </a:br>
            <a:r>
              <a:rPr kumimoji="1" lang="en-US" altLang="ja-JP" sz="4000" b="0" i="0" u="none" strike="noStrike" kern="1200" cap="none" spc="0" normalizeH="0" baseline="0" noProof="0" dirty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ＭＳ Ｐゴシック"/>
                <a:ea typeface="ＭＳ Ｐゴシック"/>
                <a:cs typeface="+mn-cs"/>
              </a:rPr>
              <a:t>〈</a:t>
            </a:r>
            <a:r>
              <a:rPr kumimoji="1" lang="ja-JP" altLang="en-US" sz="4000" b="0" i="0" u="none" strike="noStrike" kern="1200" cap="none" spc="0" normalizeH="0" baseline="0" noProof="0" dirty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ＭＳ Ｐゴシック"/>
                <a:ea typeface="ＭＳ Ｐゴシック"/>
                <a:cs typeface="+mn-cs"/>
              </a:rPr>
              <a:t>形容詞・副詞の比較級＋</a:t>
            </a:r>
            <a:r>
              <a:rPr kumimoji="1" lang="en-US" altLang="ja-JP" sz="4000" b="0" i="0" u="none" strike="noStrike" kern="1200" cap="none" spc="0" normalizeH="0" baseline="0" noProof="0" dirty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ＭＳ Ｐゴシック"/>
                <a:ea typeface="ＭＳ Ｐゴシック"/>
                <a:cs typeface="+mn-cs"/>
              </a:rPr>
              <a:t>than </a:t>
            </a:r>
            <a:r>
              <a:rPr kumimoji="1" lang="ja-JP" altLang="en-US" sz="4000" b="0" i="0" u="none" strike="noStrike" kern="1200" cap="none" spc="0" normalizeH="0" baseline="0" noProof="0" dirty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ＭＳ Ｐゴシック"/>
                <a:ea typeface="ＭＳ Ｐゴシック"/>
                <a:cs typeface="+mn-cs"/>
              </a:rPr>
              <a:t>～</a:t>
            </a:r>
            <a:r>
              <a:rPr kumimoji="1" lang="en-US" altLang="ja-JP" sz="4000" b="0" i="0" u="none" strike="noStrike" kern="1200" cap="none" spc="0" normalizeH="0" baseline="0" noProof="0" dirty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ＭＳ Ｐゴシック"/>
                <a:ea typeface="ＭＳ Ｐゴシック"/>
                <a:cs typeface="+mn-cs"/>
              </a:rPr>
              <a:t>〉</a:t>
            </a:r>
            <a:r>
              <a:rPr kumimoji="1" lang="ja-JP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/>
                <a:ea typeface="ＭＳ Ｐゴシック"/>
                <a:cs typeface="+mn-cs"/>
              </a:rPr>
              <a:t>で「～より</a:t>
            </a:r>
            <a:r>
              <a:rPr kumimoji="1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/>
                <a:ea typeface="ＭＳ Ｐゴシック"/>
                <a:cs typeface="+mn-cs"/>
              </a:rPr>
              <a:t>…</a:t>
            </a:r>
            <a:r>
              <a:rPr kumimoji="1" lang="ja-JP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/>
                <a:ea typeface="ＭＳ Ｐゴシック"/>
                <a:cs typeface="+mn-cs"/>
              </a:rPr>
              <a:t>な」の意味を表現することができます。</a:t>
            </a:r>
            <a:r>
              <a:rPr kumimoji="1" lang="en-US" altLang="ja-JP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/>
                <a:ea typeface="ＭＳ Ｐゴシック"/>
                <a:cs typeface="+mn-cs"/>
              </a:rPr>
              <a:t>than</a:t>
            </a:r>
            <a:r>
              <a:rPr kumimoji="1" lang="ja-JP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/>
                <a:ea typeface="ＭＳ Ｐゴシック"/>
                <a:cs typeface="+mn-cs"/>
              </a:rPr>
              <a:t>は「～よりも」という意味です。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8AB7D24-B572-8052-F810-458437682B8E}"/>
              </a:ext>
            </a:extLst>
          </p:cNvPr>
          <p:cNvSpPr txBox="1"/>
          <p:nvPr/>
        </p:nvSpPr>
        <p:spPr>
          <a:xfrm>
            <a:off x="10864313" y="139484"/>
            <a:ext cx="1146874" cy="3693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</a:rPr>
              <a:t>SAMPLE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14447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8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1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F9A1891-1F3A-E701-B18E-2A2EA56C0D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5756" y="554453"/>
            <a:ext cx="720000" cy="720000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/>
              <a:t>3.</a:t>
            </a:r>
            <a:endParaRPr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BD6B5AE-BA27-0428-A283-DC9EEF76D9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055756" y="554453"/>
            <a:ext cx="10800000" cy="1440000"/>
          </a:xfrm>
        </p:spPr>
        <p:txBody>
          <a:bodyPr>
            <a:normAutofit lnSpcReduction="10000"/>
          </a:bodyPr>
          <a:lstStyle/>
          <a:p>
            <a:r>
              <a:rPr lang="en-US" altLang="ja-JP" dirty="0"/>
              <a:t>This car is </a:t>
            </a:r>
            <a:r>
              <a:rPr lang="en-US" altLang="ja-JP" b="1" dirty="0">
                <a:solidFill>
                  <a:srgbClr val="1818CF"/>
                </a:solidFill>
              </a:rPr>
              <a:t>more expensive </a:t>
            </a:r>
            <a:r>
              <a:rPr lang="en-US" altLang="ja-JP" b="1" dirty="0"/>
              <a:t>than</a:t>
            </a:r>
            <a:r>
              <a:rPr lang="en-US" altLang="ja-JP" dirty="0"/>
              <a:t> that one. </a:t>
            </a:r>
            <a:endParaRPr lang="ja-JP" altLang="en-US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31046257-1CBD-9270-0CDC-5486049CBC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5756" y="2051833"/>
            <a:ext cx="10800000" cy="642936"/>
          </a:xfrm>
        </p:spPr>
        <p:txBody>
          <a:bodyPr/>
          <a:lstStyle/>
          <a:p>
            <a:r>
              <a:rPr lang="ja-JP" altLang="en-US"/>
              <a:t>（この車はあの車よりも高価です。）</a:t>
            </a:r>
          </a:p>
        </p:txBody>
      </p:sp>
      <p:pic>
        <p:nvPicPr>
          <p:cNvPr id="5" name="3">
            <a:hlinkClick r:id="" action="ppaction://media"/>
            <a:extLst>
              <a:ext uri="{FF2B5EF4-FFF2-40B4-BE49-F238E27FC236}">
                <a16:creationId xmlns:a16="http://schemas.microsoft.com/office/drawing/2014/main" id="{22F96A57-0446-66F9-2C91-99857015029A}"/>
              </a:ext>
            </a:extLst>
          </p:cNvPr>
          <p:cNvPicPr>
            <a:picLocks noGrp="1" noChangeAspect="1"/>
          </p:cNvPicPr>
          <p:nvPr>
            <p:ph type="media" sz="quarter" idx="1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9738" y="1403350"/>
            <a:ext cx="487362" cy="487363"/>
          </a:xfrm>
        </p:spPr>
      </p:pic>
      <p:sp>
        <p:nvSpPr>
          <p:cNvPr id="47" name="テキスト プレースホルダー 46">
            <a:extLst>
              <a:ext uri="{FF2B5EF4-FFF2-40B4-BE49-F238E27FC236}">
                <a16:creationId xmlns:a16="http://schemas.microsoft.com/office/drawing/2014/main" id="{8C50512D-82B7-6B25-D588-D7E3F8C7D2C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95325" y="2728999"/>
            <a:ext cx="11160431" cy="3747432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000" b="0" i="0" u="none" strike="noStrike" kern="1200" cap="none" spc="0" normalizeH="0" baseline="0" noProof="0" dirty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ＭＳ Ｐゴシック"/>
                <a:ea typeface="ＭＳ Ｐゴシック"/>
                <a:cs typeface="+mn-cs"/>
              </a:rPr>
              <a:t>比較級の基本：</a:t>
            </a:r>
            <a:r>
              <a:rPr kumimoji="1" lang="zh-TW" altLang="en-US" sz="4000" b="0" i="0" u="none" strike="noStrike" kern="1200" cap="none" spc="0" normalizeH="0" baseline="0" noProof="0" dirty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ＭＳ Ｐゴシック"/>
                <a:ea typeface="ＭＳ Ｐゴシック"/>
                <a:cs typeface="+mn-cs"/>
              </a:rPr>
              <a:t>（形容詞、</a:t>
            </a:r>
            <a:r>
              <a:rPr kumimoji="1" lang="en-US" altLang="zh-TW" sz="4000" b="0" i="0" u="none" strike="noStrike" kern="1200" cap="none" spc="0" normalizeH="0" baseline="0" noProof="0" dirty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ＭＳ Ｐゴシック"/>
                <a:ea typeface="ＭＳ Ｐゴシック"/>
                <a:cs typeface="+mn-cs"/>
              </a:rPr>
              <a:t>more</a:t>
            </a:r>
            <a:r>
              <a:rPr kumimoji="1" lang="zh-TW" altLang="en-US" sz="4000" b="0" i="0" u="none" strike="noStrike" kern="1200" cap="none" spc="0" normalizeH="0" baseline="0" noProof="0" dirty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ＭＳ Ｐゴシック"/>
                <a:ea typeface="ＭＳ Ｐゴシック"/>
                <a:cs typeface="+mn-cs"/>
              </a:rPr>
              <a:t>～）</a:t>
            </a:r>
            <a:br>
              <a:rPr kumimoji="1" lang="en-US" altLang="ja-JP" sz="4000" b="0" i="0" u="none" strike="noStrike" kern="1200" cap="none" spc="0" normalizeH="0" baseline="0" noProof="0" dirty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ＭＳ Ｐゴシック"/>
                <a:ea typeface="ＭＳ Ｐゴシック"/>
                <a:cs typeface="+mn-cs"/>
              </a:rPr>
            </a:br>
            <a:r>
              <a:rPr kumimoji="1" lang="en-US" altLang="ja-JP" sz="4000" b="0" i="0" u="none" strike="noStrike" kern="1200" cap="none" spc="0" normalizeH="0" baseline="0" noProof="0" dirty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ＭＳ Ｐゴシック"/>
                <a:ea typeface="ＭＳ Ｐゴシック"/>
                <a:cs typeface="+mn-cs"/>
              </a:rPr>
              <a:t>〈</a:t>
            </a:r>
            <a:r>
              <a:rPr kumimoji="1" lang="ja-JP" altLang="en-US" sz="4000" b="0" i="0" u="none" strike="noStrike" kern="1200" cap="none" spc="0" normalizeH="0" baseline="0" noProof="0" dirty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ＭＳ Ｐゴシック"/>
                <a:ea typeface="ＭＳ Ｐゴシック"/>
                <a:cs typeface="+mn-cs"/>
              </a:rPr>
              <a:t>形容詞・副詞の比較級＋</a:t>
            </a:r>
            <a:r>
              <a:rPr kumimoji="1" lang="en-US" altLang="ja-JP" sz="4000" b="0" i="0" u="none" strike="noStrike" kern="1200" cap="none" spc="0" normalizeH="0" baseline="0" noProof="0" dirty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ＭＳ Ｐゴシック"/>
                <a:ea typeface="ＭＳ Ｐゴシック"/>
                <a:cs typeface="+mn-cs"/>
              </a:rPr>
              <a:t>than </a:t>
            </a:r>
            <a:r>
              <a:rPr kumimoji="1" lang="ja-JP" altLang="en-US" sz="4000" b="0" i="0" u="none" strike="noStrike" kern="1200" cap="none" spc="0" normalizeH="0" baseline="0" noProof="0" dirty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ＭＳ Ｐゴシック"/>
                <a:ea typeface="ＭＳ Ｐゴシック"/>
                <a:cs typeface="+mn-cs"/>
              </a:rPr>
              <a:t>～</a:t>
            </a:r>
            <a:r>
              <a:rPr kumimoji="1" lang="en-US" altLang="ja-JP" sz="4000" b="0" i="0" u="none" strike="noStrike" kern="1200" cap="none" spc="0" normalizeH="0" baseline="0" noProof="0" dirty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ＭＳ Ｐゴシック"/>
                <a:ea typeface="ＭＳ Ｐゴシック"/>
                <a:cs typeface="+mn-cs"/>
              </a:rPr>
              <a:t>〉</a:t>
            </a:r>
            <a:r>
              <a:rPr kumimoji="1" lang="ja-JP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/>
                <a:ea typeface="ＭＳ Ｐゴシック"/>
                <a:cs typeface="+mn-cs"/>
              </a:rPr>
              <a:t>で「～より</a:t>
            </a:r>
            <a:r>
              <a:rPr kumimoji="1" lang="en-US" altLang="ja-JP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/>
                <a:ea typeface="ＭＳ Ｐゴシック"/>
                <a:cs typeface="+mn-cs"/>
              </a:rPr>
              <a:t>…</a:t>
            </a:r>
            <a:r>
              <a:rPr kumimoji="1" lang="ja-JP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/>
                <a:ea typeface="ＭＳ Ｐゴシック"/>
                <a:cs typeface="+mn-cs"/>
              </a:rPr>
              <a:t>な」の意味を表現することができます。</a:t>
            </a:r>
            <a:r>
              <a:rPr kumimoji="1" lang="en-US" altLang="ja-JP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/>
                <a:ea typeface="ＭＳ Ｐゴシック"/>
                <a:cs typeface="+mn-cs"/>
              </a:rPr>
              <a:t>than</a:t>
            </a:r>
            <a:r>
              <a:rPr kumimoji="1" lang="ja-JP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/>
                <a:ea typeface="ＭＳ Ｐゴシック"/>
                <a:cs typeface="+mn-cs"/>
              </a:rPr>
              <a:t>は「～よりも」という意味です。</a:t>
            </a:r>
          </a:p>
          <a:p>
            <a:endParaRPr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5211C4F-6382-67EC-64D6-137526C26C2C}"/>
              </a:ext>
            </a:extLst>
          </p:cNvPr>
          <p:cNvSpPr txBox="1"/>
          <p:nvPr/>
        </p:nvSpPr>
        <p:spPr>
          <a:xfrm>
            <a:off x="10864313" y="139484"/>
            <a:ext cx="1146874" cy="3693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</a:rPr>
              <a:t>SAMPLE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044276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8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4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2D3D824-AA3F-0834-9651-B01E69D095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5756" y="554453"/>
            <a:ext cx="720000" cy="720000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/>
              <a:t>4.</a:t>
            </a:r>
            <a:endParaRPr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8786C96-52F6-E46C-AF3E-02304B5959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055756" y="554453"/>
            <a:ext cx="10800000" cy="1440000"/>
          </a:xfrm>
        </p:spPr>
        <p:txBody>
          <a:bodyPr>
            <a:normAutofit lnSpcReduction="10000"/>
          </a:bodyPr>
          <a:lstStyle/>
          <a:p>
            <a:r>
              <a:rPr lang="en-US" altLang="ja-JP" dirty="0"/>
              <a:t>That anime is </a:t>
            </a:r>
            <a:r>
              <a:rPr lang="en-US" altLang="ja-JP" b="1" dirty="0"/>
              <a:t>much </a:t>
            </a:r>
            <a:r>
              <a:rPr lang="en-US" altLang="ja-JP" b="1" dirty="0">
                <a:solidFill>
                  <a:srgbClr val="1818CF"/>
                </a:solidFill>
              </a:rPr>
              <a:t>more interesting </a:t>
            </a:r>
            <a:r>
              <a:rPr lang="en-US" altLang="ja-JP" dirty="0"/>
              <a:t>than I expected. </a:t>
            </a:r>
            <a:endParaRPr lang="ja-JP" altLang="en-US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E3BB4B4D-B6D9-FF70-AB6D-2A7608CF2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5756" y="2051833"/>
            <a:ext cx="10800000" cy="642936"/>
          </a:xfrm>
        </p:spPr>
        <p:txBody>
          <a:bodyPr/>
          <a:lstStyle/>
          <a:p>
            <a:r>
              <a:rPr lang="ja-JP" altLang="en-US"/>
              <a:t>（そのアニメは期待していたよりずっとおもしろいです。）</a:t>
            </a:r>
          </a:p>
        </p:txBody>
      </p:sp>
      <p:pic>
        <p:nvPicPr>
          <p:cNvPr id="5" name="4">
            <a:hlinkClick r:id="" action="ppaction://media"/>
            <a:extLst>
              <a:ext uri="{FF2B5EF4-FFF2-40B4-BE49-F238E27FC236}">
                <a16:creationId xmlns:a16="http://schemas.microsoft.com/office/drawing/2014/main" id="{822768D1-C7F8-B3F0-8513-0EB468FD26B8}"/>
              </a:ext>
            </a:extLst>
          </p:cNvPr>
          <p:cNvPicPr>
            <a:picLocks noGrp="1" noChangeAspect="1"/>
          </p:cNvPicPr>
          <p:nvPr>
            <p:ph type="media" sz="quarter" idx="1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9738" y="1403350"/>
            <a:ext cx="487362" cy="487363"/>
          </a:xfrm>
        </p:spPr>
      </p:pic>
      <p:sp>
        <p:nvSpPr>
          <p:cNvPr id="24" name="テキスト プレースホルダー 23">
            <a:extLst>
              <a:ext uri="{FF2B5EF4-FFF2-40B4-BE49-F238E27FC236}">
                <a16:creationId xmlns:a16="http://schemas.microsoft.com/office/drawing/2014/main" id="{D2B5C8D7-7249-417B-2F65-A412506DD2A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ja-JP" altLang="en-US" sz="4000" dirty="0">
                <a:ln>
                  <a:solidFill>
                    <a:schemeClr val="tx1"/>
                  </a:solidFill>
                </a:ln>
              </a:rPr>
              <a:t>比較級の強調：</a:t>
            </a:r>
            <a:r>
              <a:rPr lang="en-US" altLang="ja-JP" dirty="0"/>
              <a:t>much</a:t>
            </a:r>
            <a:r>
              <a:rPr lang="ja-JP" altLang="en-US" dirty="0"/>
              <a:t>（ずっと）、</a:t>
            </a:r>
            <a:r>
              <a:rPr lang="en-US" altLang="ja-JP" dirty="0"/>
              <a:t>far</a:t>
            </a:r>
            <a:r>
              <a:rPr lang="ja-JP" altLang="en-US" dirty="0"/>
              <a:t>（はるかに）などで比較級を強調できます。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42FBD4D-8FA6-B1FF-9EE2-0D6553E608C7}"/>
              </a:ext>
            </a:extLst>
          </p:cNvPr>
          <p:cNvSpPr txBox="1"/>
          <p:nvPr/>
        </p:nvSpPr>
        <p:spPr>
          <a:xfrm>
            <a:off x="10864313" y="139484"/>
            <a:ext cx="1146874" cy="3693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</a:rPr>
              <a:t>SAMPLE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297657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8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2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4FADAAF-AEA2-79C6-C37B-C28D46C589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ja-JP" dirty="0"/>
              <a:t>5.</a:t>
            </a:r>
            <a:endParaRPr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2EFD9CE-F89C-C2AC-2DE9-6F918CAEA6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lnSpcReduction="10000"/>
          </a:bodyPr>
          <a:lstStyle/>
          <a:p>
            <a:r>
              <a:rPr lang="en-US" altLang="ja-JP" dirty="0"/>
              <a:t>Tokyo Skytree is </a:t>
            </a:r>
            <a:r>
              <a:rPr lang="en-US" altLang="ja-JP" b="1" dirty="0"/>
              <a:t>301 meters </a:t>
            </a:r>
            <a:r>
              <a:rPr lang="en-US" altLang="ja-JP" b="1" dirty="0">
                <a:solidFill>
                  <a:srgbClr val="1818CF"/>
                </a:solidFill>
              </a:rPr>
              <a:t>taller</a:t>
            </a:r>
            <a:r>
              <a:rPr lang="en-US" altLang="ja-JP" b="1" dirty="0"/>
              <a:t> than </a:t>
            </a:r>
            <a:r>
              <a:rPr lang="en-US" altLang="ja-JP" dirty="0"/>
              <a:t>Tokyo Tower. </a:t>
            </a:r>
            <a:endParaRPr lang="ja-JP" altLang="en-US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A95615BB-E438-8076-2607-251A317D7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（東京スカイツリーは東京タワーより</a:t>
            </a:r>
            <a:r>
              <a:rPr lang="en-US" altLang="ja-JP" dirty="0"/>
              <a:t>301</a:t>
            </a:r>
            <a:r>
              <a:rPr lang="ja-JP" altLang="en-US" dirty="0"/>
              <a:t>メートル高いです。）</a:t>
            </a:r>
          </a:p>
        </p:txBody>
      </p:sp>
      <p:pic>
        <p:nvPicPr>
          <p:cNvPr id="5" name="5">
            <a:hlinkClick r:id="" action="ppaction://media"/>
            <a:extLst>
              <a:ext uri="{FF2B5EF4-FFF2-40B4-BE49-F238E27FC236}">
                <a16:creationId xmlns:a16="http://schemas.microsoft.com/office/drawing/2014/main" id="{03709D4B-8CE1-36B2-25D0-EEFCA5DCE5C8}"/>
              </a:ext>
            </a:extLst>
          </p:cNvPr>
          <p:cNvPicPr>
            <a:picLocks noGrp="1" noChangeAspect="1"/>
          </p:cNvPicPr>
          <p:nvPr>
            <p:ph type="media" sz="quarter" idx="1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39738" y="1403350"/>
            <a:ext cx="487362" cy="487363"/>
          </a:xfrm>
        </p:spPr>
      </p:pic>
      <p:sp>
        <p:nvSpPr>
          <p:cNvPr id="28" name="テキスト プレースホルダー 27">
            <a:extLst>
              <a:ext uri="{FF2B5EF4-FFF2-40B4-BE49-F238E27FC236}">
                <a16:creationId xmlns:a16="http://schemas.microsoft.com/office/drawing/2014/main" id="{62E92E41-E605-92B6-D68A-91C1A946061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ja-JP" altLang="en-US" sz="4000" b="1" dirty="0"/>
              <a:t>差を表す表現</a:t>
            </a:r>
            <a:r>
              <a:rPr lang="ja-JP" altLang="en-US" sz="4400" b="1" dirty="0"/>
              <a:t>：</a:t>
            </a:r>
            <a:r>
              <a:rPr lang="ja-JP" altLang="en-US" dirty="0"/>
              <a:t>差を表す語句を比較級の前に置くか、</a:t>
            </a:r>
            <a:r>
              <a:rPr lang="en-US" altLang="ja-JP" dirty="0"/>
              <a:t>by</a:t>
            </a:r>
            <a:r>
              <a:rPr lang="ja-JP" altLang="en-US" dirty="0"/>
              <a:t>を添えて後ろに置き、比較するものとの差を表すことができます。</a:t>
            </a:r>
          </a:p>
        </p:txBody>
      </p:sp>
      <p:sp>
        <p:nvSpPr>
          <p:cNvPr id="30" name="テキスト プレースホルダー 29">
            <a:extLst>
              <a:ext uri="{FF2B5EF4-FFF2-40B4-BE49-F238E27FC236}">
                <a16:creationId xmlns:a16="http://schemas.microsoft.com/office/drawing/2014/main" id="{3BECA151-24AA-8E78-D217-0148A9F5280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marL="571500" indent="-571500">
              <a:buFont typeface="Arial" panose="020B0604020202020204" pitchFamily="34" charset="0"/>
              <a:buChar char="="/>
            </a:pPr>
            <a:r>
              <a:rPr lang="en-US" altLang="ja-JP" dirty="0"/>
              <a:t>Tokyo Skytree is </a:t>
            </a:r>
            <a:r>
              <a:rPr lang="en-US" altLang="ja-JP" b="1" dirty="0">
                <a:solidFill>
                  <a:srgbClr val="1818CF"/>
                </a:solidFill>
              </a:rPr>
              <a:t>taller</a:t>
            </a:r>
            <a:r>
              <a:rPr lang="en-US" altLang="ja-JP" b="1" dirty="0"/>
              <a:t> than </a:t>
            </a:r>
            <a:r>
              <a:rPr lang="en-US" altLang="ja-JP" dirty="0"/>
              <a:t>Tokyo Tower </a:t>
            </a:r>
            <a:r>
              <a:rPr lang="en-US" altLang="ja-JP" b="1" dirty="0"/>
              <a:t>by 301 meters</a:t>
            </a:r>
            <a:r>
              <a:rPr lang="en-US" altLang="ja-JP" dirty="0"/>
              <a:t>.</a:t>
            </a:r>
            <a:endParaRPr lang="ja-JP" altLang="en-US" dirty="0"/>
          </a:p>
        </p:txBody>
      </p:sp>
      <p:pic>
        <p:nvPicPr>
          <p:cNvPr id="6" name="another5">
            <a:hlinkClick r:id="" action="ppaction://media"/>
            <a:extLst>
              <a:ext uri="{FF2B5EF4-FFF2-40B4-BE49-F238E27FC236}">
                <a16:creationId xmlns:a16="http://schemas.microsoft.com/office/drawing/2014/main" id="{56986C87-622A-D4D2-3B77-1A53416DD281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39178" y="2170897"/>
            <a:ext cx="487363" cy="487363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DC04879-BDD1-23F4-5CB9-3640AF89E533}"/>
              </a:ext>
            </a:extLst>
          </p:cNvPr>
          <p:cNvSpPr txBox="1"/>
          <p:nvPr/>
        </p:nvSpPr>
        <p:spPr>
          <a:xfrm>
            <a:off x="10864313" y="139484"/>
            <a:ext cx="1146874" cy="3693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</a:rPr>
              <a:t>SAMPLE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089099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5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809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>
                <p:cTn id="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  <p:bldP spid="28" grpId="0" build="p"/>
    </p:bldLst>
  </p:timing>
</p:sld>
</file>

<file path=ppt/theme/theme1.xml><?xml version="1.0" encoding="utf-8"?>
<a:theme xmlns:a="http://schemas.openxmlformats.org/drawingml/2006/main" name="08_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教科書パワポ用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08_ME_Part1_下_文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教科書パワポ用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E_Part1_下_Exercis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教科書パワポ用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7940</TotalTime>
  <Words>1002</Words>
  <Application>Microsoft Office PowerPoint</Application>
  <PresentationFormat>ワイド画面</PresentationFormat>
  <Paragraphs>137</Paragraphs>
  <Slides>23</Slides>
  <Notes>15</Notes>
  <HiddenSlides>2</HiddenSlides>
  <MMClips>17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23</vt:i4>
      </vt:variant>
    </vt:vector>
  </HeadingPairs>
  <TitlesOfParts>
    <vt:vector size="31" baseType="lpstr">
      <vt:lpstr>ＭＳ Ｐゴシック</vt:lpstr>
      <vt:lpstr>游ゴシック</vt:lpstr>
      <vt:lpstr>Arial</vt:lpstr>
      <vt:lpstr>Rockwell Condensed</vt:lpstr>
      <vt:lpstr>Wingdings</vt:lpstr>
      <vt:lpstr>08_ME</vt:lpstr>
      <vt:lpstr>08_ME_Part1_下_文法</vt:lpstr>
      <vt:lpstr>ME_Part1_下_Exercise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（ナイル川はアマゾン川より長いです。）</vt:lpstr>
      <vt:lpstr>（ホワイトさんはグレイさんより一生懸命働きます。）</vt:lpstr>
      <vt:lpstr>（この車はあの車よりも高価です。）</vt:lpstr>
      <vt:lpstr>（そのアニメは期待していたよりずっとおもしろいです。）</vt:lpstr>
      <vt:lpstr>（東京スカイツリーは東京タワーより301メートル高いです。）</vt:lpstr>
      <vt:lpstr>（空がますます暗くなり、雨が降り始めました。）</vt:lpstr>
      <vt:lpstr>（彼は有名になればなるほど、ますます寂しさを感じました。）</vt:lpstr>
      <vt:lpstr>PowerPoint プレゼンテーション</vt:lpstr>
      <vt:lpstr>PowerPoint プレゼンテーション</vt:lpstr>
      <vt:lpstr>PowerPoint プレゼンテーション</vt:lpstr>
      <vt:lpstr>金は銀より高価です。</vt:lpstr>
      <vt:lpstr>PowerPoint プレゼンテーション</vt:lpstr>
      <vt:lpstr>この木はあの木より高いです。</vt:lpstr>
      <vt:lpstr>このマンガはあのマンガよりおもしろいです。</vt:lpstr>
      <vt:lpstr>PowerPoint プレゼンテーション</vt:lpstr>
      <vt:lpstr>B: Liz is two years younger than Jane.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USER</dc:creator>
  <cp:lastModifiedBy>USER</cp:lastModifiedBy>
  <cp:revision>100</cp:revision>
  <dcterms:created xsi:type="dcterms:W3CDTF">2025-01-10T08:34:14Z</dcterms:created>
  <dcterms:modified xsi:type="dcterms:W3CDTF">2025-05-22T00:59:54Z</dcterms:modified>
</cp:coreProperties>
</file>