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8" r:id="rId2"/>
    <p:sldMasterId id="2147483692" r:id="rId3"/>
    <p:sldMasterId id="2147483736" r:id="rId4"/>
    <p:sldMasterId id="2147483757" r:id="rId5"/>
  </p:sldMasterIdLst>
  <p:notesMasterIdLst>
    <p:notesMasterId r:id="rId34"/>
  </p:notesMasterIdLst>
  <p:handoutMasterIdLst>
    <p:handoutMasterId r:id="rId35"/>
  </p:handoutMasterIdLst>
  <p:sldIdLst>
    <p:sldId id="711" r:id="rId6"/>
    <p:sldId id="743" r:id="rId7"/>
    <p:sldId id="865" r:id="rId8"/>
    <p:sldId id="756" r:id="rId9"/>
    <p:sldId id="866" r:id="rId10"/>
    <p:sldId id="261" r:id="rId11"/>
    <p:sldId id="264" r:id="rId12"/>
    <p:sldId id="267" r:id="rId13"/>
    <p:sldId id="270" r:id="rId14"/>
    <p:sldId id="273" r:id="rId15"/>
    <p:sldId id="276" r:id="rId16"/>
    <p:sldId id="760" r:id="rId17"/>
    <p:sldId id="761" r:id="rId18"/>
    <p:sldId id="762" r:id="rId19"/>
    <p:sldId id="848" r:id="rId20"/>
    <p:sldId id="853" r:id="rId21"/>
    <p:sldId id="867" r:id="rId22"/>
    <p:sldId id="849" r:id="rId23"/>
    <p:sldId id="850" r:id="rId24"/>
    <p:sldId id="852" r:id="rId25"/>
    <p:sldId id="855" r:id="rId26"/>
    <p:sldId id="854" r:id="rId27"/>
    <p:sldId id="856" r:id="rId28"/>
    <p:sldId id="858" r:id="rId29"/>
    <p:sldId id="859" r:id="rId30"/>
    <p:sldId id="574" r:id="rId31"/>
    <p:sldId id="864" r:id="rId32"/>
    <p:sldId id="757" r:id="rId3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パワーポイントについて" id="{9D34D7D9-1103-4E02-A8F7-F6A4FBA6B379}">
          <p14:sldIdLst>
            <p14:sldId id="711"/>
            <p14:sldId id="743"/>
          </p14:sldIdLst>
        </p14:section>
        <p14:section name="Lesson 8 Part 1 中" id="{C07FF45C-9E50-4555-BADD-AD954FA7A85D}">
          <p14:sldIdLst>
            <p14:sldId id="865"/>
            <p14:sldId id="756"/>
            <p14:sldId id="866"/>
            <p14:sldId id="261"/>
            <p14:sldId id="264"/>
            <p14:sldId id="267"/>
            <p14:sldId id="270"/>
            <p14:sldId id="273"/>
            <p14:sldId id="276"/>
            <p14:sldId id="760"/>
            <p14:sldId id="761"/>
            <p14:sldId id="762"/>
            <p14:sldId id="848"/>
            <p14:sldId id="853"/>
            <p14:sldId id="867"/>
            <p14:sldId id="849"/>
            <p14:sldId id="850"/>
            <p14:sldId id="852"/>
            <p14:sldId id="855"/>
            <p14:sldId id="854"/>
            <p14:sldId id="856"/>
            <p14:sldId id="858"/>
            <p14:sldId id="859"/>
            <p14:sldId id="574"/>
            <p14:sldId id="864"/>
            <p14:sldId id="75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558F"/>
    <a:srgbClr val="DEC49D"/>
    <a:srgbClr val="0A0ACC"/>
    <a:srgbClr val="E6B263"/>
    <a:srgbClr val="F4F0D6"/>
    <a:srgbClr val="EF858C"/>
    <a:srgbClr val="FFFFCC"/>
    <a:srgbClr val="F6F0E6"/>
    <a:srgbClr val="FEFDFC"/>
    <a:srgbClr val="FFF9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4" autoAdjust="0"/>
    <p:restoredTop sz="86731" autoAdjust="0"/>
  </p:normalViewPr>
  <p:slideViewPr>
    <p:cSldViewPr snapToGrid="0" showGuides="1">
      <p:cViewPr varScale="1">
        <p:scale>
          <a:sx n="66" d="100"/>
          <a:sy n="66" d="100"/>
        </p:scale>
        <p:origin x="1074" y="72"/>
      </p:cViewPr>
      <p:guideLst/>
    </p:cSldViewPr>
  </p:slideViewPr>
  <p:notesTextViewPr>
    <p:cViewPr>
      <p:scale>
        <a:sx n="3" d="2"/>
        <a:sy n="3" d="2"/>
      </p:scale>
      <p:origin x="0" y="0"/>
    </p:cViewPr>
  </p:notesTextViewPr>
  <p:notesViewPr>
    <p:cSldViewPr snapToGrid="0" showGuides="1">
      <p:cViewPr varScale="1">
        <p:scale>
          <a:sx n="60" d="100"/>
          <a:sy n="60" d="100"/>
        </p:scale>
        <p:origin x="2333" y="5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 Id="rId8" Type="http://schemas.openxmlformats.org/officeDocument/2006/relationships/slide" Target="slides/slide3.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三省堂　宮木紘治" userId="b5281373-d9e3-4197-909d-8b5f915607f2" providerId="ADAL" clId="{910B0C11-D32F-44E4-AC56-56A591AEC6A8}"/>
    <pc:docChg chg="delSld modSection">
      <pc:chgData name="三省堂　宮木紘治" userId="b5281373-d9e3-4197-909d-8b5f915607f2" providerId="ADAL" clId="{910B0C11-D32F-44E4-AC56-56A591AEC6A8}" dt="2025-05-22T00:58:56.317" v="5" actId="47"/>
      <pc:docMkLst>
        <pc:docMk/>
      </pc:docMkLst>
      <pc:sldChg chg="del">
        <pc:chgData name="三省堂　宮木紘治" userId="b5281373-d9e3-4197-909d-8b5f915607f2" providerId="ADAL" clId="{910B0C11-D32F-44E4-AC56-56A591AEC6A8}" dt="2025-05-22T00:58:16.973" v="0" actId="47"/>
        <pc:sldMkLst>
          <pc:docMk/>
          <pc:sldMk cId="501112777" sldId="763"/>
        </pc:sldMkLst>
      </pc:sldChg>
      <pc:sldChg chg="del">
        <pc:chgData name="三省堂　宮木紘治" userId="b5281373-d9e3-4197-909d-8b5f915607f2" providerId="ADAL" clId="{910B0C11-D32F-44E4-AC56-56A591AEC6A8}" dt="2025-05-22T00:58:18.875" v="1" actId="47"/>
        <pc:sldMkLst>
          <pc:docMk/>
          <pc:sldMk cId="3819467818" sldId="764"/>
        </pc:sldMkLst>
      </pc:sldChg>
      <pc:sldChg chg="del">
        <pc:chgData name="三省堂　宮木紘治" userId="b5281373-d9e3-4197-909d-8b5f915607f2" providerId="ADAL" clId="{910B0C11-D32F-44E4-AC56-56A591AEC6A8}" dt="2025-05-22T00:58:52.472" v="2" actId="47"/>
        <pc:sldMkLst>
          <pc:docMk/>
          <pc:sldMk cId="1494245291" sldId="860"/>
        </pc:sldMkLst>
      </pc:sldChg>
      <pc:sldChg chg="del">
        <pc:chgData name="三省堂　宮木紘治" userId="b5281373-d9e3-4197-909d-8b5f915607f2" providerId="ADAL" clId="{910B0C11-D32F-44E4-AC56-56A591AEC6A8}" dt="2025-05-22T00:58:54.142" v="3" actId="47"/>
        <pc:sldMkLst>
          <pc:docMk/>
          <pc:sldMk cId="3768738895" sldId="861"/>
        </pc:sldMkLst>
      </pc:sldChg>
      <pc:sldChg chg="del">
        <pc:chgData name="三省堂　宮木紘治" userId="b5281373-d9e3-4197-909d-8b5f915607f2" providerId="ADAL" clId="{910B0C11-D32F-44E4-AC56-56A591AEC6A8}" dt="2025-05-22T00:58:55.279" v="4" actId="47"/>
        <pc:sldMkLst>
          <pc:docMk/>
          <pc:sldMk cId="511757251" sldId="862"/>
        </pc:sldMkLst>
      </pc:sldChg>
      <pc:sldChg chg="del">
        <pc:chgData name="三省堂　宮木紘治" userId="b5281373-d9e3-4197-909d-8b5f915607f2" providerId="ADAL" clId="{910B0C11-D32F-44E4-AC56-56A591AEC6A8}" dt="2025-05-22T00:58:56.317" v="5" actId="47"/>
        <pc:sldMkLst>
          <pc:docMk/>
          <pc:sldMk cId="4139863360" sldId="86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43A7ECA-9D96-70ED-FA68-F04AD5FE183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87D40705-7626-56CD-E7E0-2D694F278FD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4C1828-CBC0-4182-8A22-D79C51264386}" type="datetimeFigureOut">
              <a:rPr kumimoji="1" lang="ja-JP" altLang="en-US" smtClean="0"/>
              <a:t>2025/5/22</a:t>
            </a:fld>
            <a:endParaRPr kumimoji="1" lang="ja-JP" altLang="en-US"/>
          </a:p>
        </p:txBody>
      </p:sp>
      <p:sp>
        <p:nvSpPr>
          <p:cNvPr id="4" name="フッター プレースホルダー 3">
            <a:extLst>
              <a:ext uri="{FF2B5EF4-FFF2-40B4-BE49-F238E27FC236}">
                <a16:creationId xmlns:a16="http://schemas.microsoft.com/office/drawing/2014/main" id="{59B341D2-60C8-D7B1-F08E-E8E4D7B0CBB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CB5D18EE-7A0B-39E7-3C69-39668E3472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068304C-AF41-44F9-98B9-DDE282C2C835}" type="slidenum">
              <a:rPr kumimoji="1" lang="ja-JP" altLang="en-US" smtClean="0"/>
              <a:t>‹#›</a:t>
            </a:fld>
            <a:endParaRPr kumimoji="1" lang="ja-JP" altLang="en-US"/>
          </a:p>
        </p:txBody>
      </p:sp>
    </p:spTree>
    <p:extLst>
      <p:ext uri="{BB962C8B-B14F-4D97-AF65-F5344CB8AC3E}">
        <p14:creationId xmlns:p14="http://schemas.microsoft.com/office/powerpoint/2010/main" val="2209558034"/>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C2200-4DA6-41E7-AB1E-534AD72452E6}" type="datetimeFigureOut">
              <a:rPr kumimoji="1" lang="ja-JP" altLang="en-US" smtClean="0"/>
              <a:t>2025/5/22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6BA467-98B4-4208-B692-C14CD229E35D}" type="slidenum">
              <a:rPr kumimoji="1" lang="ja-JP" altLang="en-US" smtClean="0"/>
              <a:t>‹#›</a:t>
            </a:fld>
            <a:endParaRPr kumimoji="1" lang="ja-JP" altLang="en-US"/>
          </a:p>
        </p:txBody>
      </p:sp>
    </p:spTree>
    <p:extLst>
      <p:ext uri="{BB962C8B-B14F-4D97-AF65-F5344CB8AC3E}">
        <p14:creationId xmlns:p14="http://schemas.microsoft.com/office/powerpoint/2010/main" val="34223529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このページはスライドショーでは表示されません</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1A5E7F-1D78-49AF-B0F4-585F5814F52E}"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714386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クリックごとに、各問題</a:t>
            </a:r>
            <a:r>
              <a:rPr kumimoji="1" lang="ja-JP" altLang="en-US" dirty="0"/>
              <a:t>と選択肢の読み上げ</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13</a:t>
            </a:fld>
            <a:endParaRPr kumimoji="1" lang="ja-JP" altLang="en-US"/>
          </a:p>
        </p:txBody>
      </p:sp>
    </p:spTree>
    <p:extLst>
      <p:ext uri="{BB962C8B-B14F-4D97-AF65-F5344CB8AC3E}">
        <p14:creationId xmlns:p14="http://schemas.microsoft.com/office/powerpoint/2010/main" val="786577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⓪画面切り替えで問題音声</a:t>
            </a:r>
            <a:br>
              <a:rPr kumimoji="1" lang="en-US" altLang="ja-JP" dirty="0"/>
            </a:br>
            <a:r>
              <a:rPr kumimoji="1" lang="ja-JP" altLang="en-US" dirty="0"/>
              <a:t>①解答</a:t>
            </a:r>
            <a:r>
              <a:rPr kumimoji="1" lang="en-US" altLang="ja-JP" dirty="0"/>
              <a:t>+</a:t>
            </a:r>
            <a:r>
              <a:rPr kumimoji="1" lang="ja-JP" altLang="en-US" dirty="0"/>
              <a:t>音声　</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②和訳</a:t>
            </a:r>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14</a:t>
            </a:fld>
            <a:endParaRPr kumimoji="1" lang="ja-JP" altLang="en-US"/>
          </a:p>
        </p:txBody>
      </p:sp>
    </p:spTree>
    <p:extLst>
      <p:ext uri="{BB962C8B-B14F-4D97-AF65-F5344CB8AC3E}">
        <p14:creationId xmlns:p14="http://schemas.microsoft.com/office/powerpoint/2010/main" val="731569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ここでいちど全文の音声を聞きます</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17</a:t>
            </a:fld>
            <a:endParaRPr kumimoji="1" lang="ja-JP" altLang="en-US"/>
          </a:p>
        </p:txBody>
      </p:sp>
    </p:spTree>
    <p:extLst>
      <p:ext uri="{BB962C8B-B14F-4D97-AF65-F5344CB8AC3E}">
        <p14:creationId xmlns:p14="http://schemas.microsoft.com/office/powerpoint/2010/main" val="24622373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18</a:t>
            </a:fld>
            <a:endParaRPr kumimoji="1" lang="ja-JP" altLang="en-US"/>
          </a:p>
        </p:txBody>
      </p:sp>
    </p:spTree>
    <p:extLst>
      <p:ext uri="{BB962C8B-B14F-4D97-AF65-F5344CB8AC3E}">
        <p14:creationId xmlns:p14="http://schemas.microsoft.com/office/powerpoint/2010/main" val="5830756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文の内容把握が目的です　</a:t>
            </a:r>
            <a:endParaRPr kumimoji="1" lang="en-US" altLang="ja-JP" dirty="0"/>
          </a:p>
          <a:p>
            <a:r>
              <a:rPr kumimoji="1" lang="ja-JP" altLang="en-US" dirty="0"/>
              <a:t>①英文</a:t>
            </a:r>
            <a:r>
              <a:rPr kumimoji="1" lang="en-US" altLang="ja-JP" dirty="0"/>
              <a:t>1</a:t>
            </a:r>
            <a:r>
              <a:rPr kumimoji="1" lang="ja-JP" altLang="en-US" dirty="0"/>
              <a:t>パート</a:t>
            </a:r>
            <a:r>
              <a:rPr kumimoji="1" lang="en-US" altLang="ja-JP" dirty="0"/>
              <a:t>+</a:t>
            </a:r>
            <a:r>
              <a:rPr kumimoji="1" lang="ja-JP" altLang="en-US" dirty="0"/>
              <a:t>音声　</a:t>
            </a:r>
            <a:endParaRPr kumimoji="1" lang="en-US" altLang="ja-JP" dirty="0"/>
          </a:p>
          <a:p>
            <a:r>
              <a:rPr kumimoji="1" lang="ja-JP" altLang="en-US" dirty="0"/>
              <a:t>②その</a:t>
            </a:r>
            <a:r>
              <a:rPr kumimoji="1" lang="en-US" altLang="ja-JP" dirty="0"/>
              <a:t>1</a:t>
            </a:r>
            <a:r>
              <a:rPr kumimoji="1" lang="ja-JP" altLang="en-US" dirty="0"/>
              <a:t>パートの和訳</a:t>
            </a:r>
          </a:p>
          <a:p>
            <a:r>
              <a:rPr kumimoji="1" lang="ja-JP" altLang="en-US" dirty="0"/>
              <a:t>（画面左の音声アイコンを操作すればいつでも音声が流せます）</a:t>
            </a:r>
          </a:p>
          <a:p>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19</a:t>
            </a:fld>
            <a:endParaRPr kumimoji="1" lang="ja-JP" altLang="en-US"/>
          </a:p>
        </p:txBody>
      </p:sp>
    </p:spTree>
    <p:extLst>
      <p:ext uri="{BB962C8B-B14F-4D97-AF65-F5344CB8AC3E}">
        <p14:creationId xmlns:p14="http://schemas.microsoft.com/office/powerpoint/2010/main" val="1822672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文の内容把握が目的です　</a:t>
            </a:r>
            <a:endParaRPr kumimoji="1" lang="en-US" altLang="ja-JP" dirty="0"/>
          </a:p>
          <a:p>
            <a:r>
              <a:rPr kumimoji="1" lang="ja-JP" altLang="en-US" dirty="0"/>
              <a:t>①英文</a:t>
            </a:r>
            <a:r>
              <a:rPr kumimoji="1" lang="en-US" altLang="ja-JP" dirty="0"/>
              <a:t>1</a:t>
            </a:r>
            <a:r>
              <a:rPr kumimoji="1" lang="ja-JP" altLang="en-US" dirty="0"/>
              <a:t>パート</a:t>
            </a:r>
            <a:r>
              <a:rPr kumimoji="1" lang="en-US" altLang="ja-JP" dirty="0"/>
              <a:t>+</a:t>
            </a:r>
            <a:r>
              <a:rPr kumimoji="1" lang="ja-JP" altLang="en-US" dirty="0"/>
              <a:t>音声　</a:t>
            </a:r>
            <a:endParaRPr kumimoji="1" lang="en-US" altLang="ja-JP" dirty="0"/>
          </a:p>
          <a:p>
            <a:r>
              <a:rPr kumimoji="1" lang="ja-JP" altLang="en-US" dirty="0"/>
              <a:t>②その</a:t>
            </a:r>
            <a:r>
              <a:rPr kumimoji="1" lang="en-US" altLang="ja-JP" dirty="0"/>
              <a:t>1</a:t>
            </a:r>
            <a:r>
              <a:rPr kumimoji="1" lang="ja-JP" altLang="en-US" dirty="0"/>
              <a:t>パートの和訳</a:t>
            </a:r>
          </a:p>
          <a:p>
            <a:r>
              <a:rPr kumimoji="1" lang="ja-JP" altLang="en-US" dirty="0"/>
              <a:t>（画面左の音声アイコンを操作すればいつでも音声が流せます）</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20</a:t>
            </a:fld>
            <a:endParaRPr kumimoji="1" lang="ja-JP" altLang="en-US"/>
          </a:p>
        </p:txBody>
      </p:sp>
    </p:spTree>
    <p:extLst>
      <p:ext uri="{BB962C8B-B14F-4D97-AF65-F5344CB8AC3E}">
        <p14:creationId xmlns:p14="http://schemas.microsoft.com/office/powerpoint/2010/main" val="2403410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クリック→</a:t>
            </a:r>
            <a:r>
              <a:rPr kumimoji="1" lang="en-US" altLang="ja-JP" dirty="0"/>
              <a:t>1</a:t>
            </a:r>
            <a:r>
              <a:rPr kumimoji="1" lang="ja-JP" altLang="en-US" dirty="0"/>
              <a:t>パートごとの音声　</a:t>
            </a:r>
            <a:endParaRPr kumimoji="1" lang="en-US" altLang="ja-JP" dirty="0"/>
          </a:p>
          <a:p>
            <a:r>
              <a:rPr kumimoji="1" lang="ja-JP" altLang="en-US" dirty="0"/>
              <a:t>英文は画面切り替え時からすべて見える状態で読みやすくしています。　</a:t>
            </a:r>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21</a:t>
            </a:fld>
            <a:endParaRPr kumimoji="1" lang="ja-JP" altLang="en-US"/>
          </a:p>
        </p:txBody>
      </p:sp>
    </p:spTree>
    <p:extLst>
      <p:ext uri="{BB962C8B-B14F-4D97-AF65-F5344CB8AC3E}">
        <p14:creationId xmlns:p14="http://schemas.microsoft.com/office/powerpoint/2010/main" val="902895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クリックで表の解答が出現 </a:t>
            </a:r>
            <a:r>
              <a:rPr kumimoji="1" lang="en-US" altLang="ja-JP" dirty="0"/>
              <a:t>(</a:t>
            </a:r>
            <a:r>
              <a:rPr kumimoji="1" lang="ja-JP" altLang="en-US" dirty="0"/>
              <a:t>音声なし</a:t>
            </a:r>
            <a:r>
              <a:rPr kumimoji="1" lang="en-US" altLang="ja-JP" dirty="0"/>
              <a:t>)</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24</a:t>
            </a:fld>
            <a:endParaRPr kumimoji="1" lang="ja-JP" altLang="en-US"/>
          </a:p>
        </p:txBody>
      </p:sp>
    </p:spTree>
    <p:extLst>
      <p:ext uri="{BB962C8B-B14F-4D97-AF65-F5344CB8AC3E}">
        <p14:creationId xmlns:p14="http://schemas.microsoft.com/office/powerpoint/2010/main" val="4229111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クリックで表の解答が出現 </a:t>
            </a:r>
            <a:r>
              <a:rPr kumimoji="1" lang="en-US" altLang="ja-JP" dirty="0"/>
              <a:t>(</a:t>
            </a:r>
            <a:r>
              <a:rPr kumimoji="1" lang="ja-JP" altLang="en-US" dirty="0"/>
              <a:t>音声なし</a:t>
            </a:r>
            <a:r>
              <a:rPr kumimoji="1" lang="en-US" altLang="ja-JP" dirty="0"/>
              <a:t>)</a:t>
            </a:r>
            <a:endParaRPr kumimoji="1" lang="ja-JP" altLang="en-US" dirty="0"/>
          </a:p>
          <a:p>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25</a:t>
            </a:fld>
            <a:endParaRPr kumimoji="1" lang="ja-JP" altLang="en-US"/>
          </a:p>
        </p:txBody>
      </p:sp>
    </p:spTree>
    <p:extLst>
      <p:ext uri="{BB962C8B-B14F-4D97-AF65-F5344CB8AC3E}">
        <p14:creationId xmlns:p14="http://schemas.microsoft.com/office/powerpoint/2010/main" val="3694908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このページはスライドショーでは表示されません</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1A5E7F-1D78-49AF-B0F4-585F5814F52E}"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518263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①全文＋音声</a:t>
            </a:r>
          </a:p>
          <a:p>
            <a:r>
              <a:rPr kumimoji="1" lang="ja-JP" altLang="en-US"/>
              <a:t>②下線の文字が消えます</a:t>
            </a:r>
          </a:p>
          <a:p>
            <a:r>
              <a:rPr kumimoji="1" lang="ja-JP" altLang="en-US"/>
              <a:t>③全文＋音声 </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5</a:t>
            </a:fld>
            <a:endParaRPr kumimoji="1" lang="ja-JP" altLang="en-US"/>
          </a:p>
        </p:txBody>
      </p:sp>
    </p:spTree>
    <p:extLst>
      <p:ext uri="{BB962C8B-B14F-4D97-AF65-F5344CB8AC3E}">
        <p14:creationId xmlns:p14="http://schemas.microsoft.com/office/powerpoint/2010/main" val="964852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①全文＋音声</a:t>
            </a:r>
          </a:p>
          <a:p>
            <a:r>
              <a:rPr kumimoji="1" lang="ja-JP" altLang="en-US"/>
              <a:t>②下線の文字が消えます</a:t>
            </a:r>
          </a:p>
          <a:p>
            <a:r>
              <a:rPr kumimoji="1" lang="ja-JP" altLang="en-US"/>
              <a:t>③全文＋音声 </a:t>
            </a:r>
            <a:endParaRPr kumimoji="1" lang="ja-JP" altLang="en-US" dirty="0"/>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6</a:t>
            </a:fld>
            <a:endParaRPr kumimoji="1" lang="ja-JP" altLang="en-US"/>
          </a:p>
        </p:txBody>
      </p:sp>
    </p:spTree>
    <p:extLst>
      <p:ext uri="{BB962C8B-B14F-4D97-AF65-F5344CB8AC3E}">
        <p14:creationId xmlns:p14="http://schemas.microsoft.com/office/powerpoint/2010/main" val="3009070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①全文＋音声</a:t>
            </a:r>
          </a:p>
          <a:p>
            <a:r>
              <a:rPr kumimoji="1" lang="ja-JP" altLang="en-US"/>
              <a:t>②下線の文字が消えます</a:t>
            </a:r>
          </a:p>
          <a:p>
            <a:r>
              <a:rPr kumimoji="1" lang="ja-JP" altLang="en-US"/>
              <a:t>③全文＋音声 </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7</a:t>
            </a:fld>
            <a:endParaRPr kumimoji="1" lang="ja-JP" altLang="en-US"/>
          </a:p>
        </p:txBody>
      </p:sp>
    </p:spTree>
    <p:extLst>
      <p:ext uri="{BB962C8B-B14F-4D97-AF65-F5344CB8AC3E}">
        <p14:creationId xmlns:p14="http://schemas.microsoft.com/office/powerpoint/2010/main" val="871811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①全文＋音声</a:t>
            </a:r>
          </a:p>
          <a:p>
            <a:r>
              <a:rPr kumimoji="1" lang="ja-JP" altLang="en-US"/>
              <a:t>②下線の文字が消えます</a:t>
            </a:r>
          </a:p>
          <a:p>
            <a:r>
              <a:rPr kumimoji="1" lang="ja-JP" altLang="en-US"/>
              <a:t>③全文＋音声 </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8</a:t>
            </a:fld>
            <a:endParaRPr kumimoji="1" lang="ja-JP" altLang="en-US"/>
          </a:p>
        </p:txBody>
      </p:sp>
    </p:spTree>
    <p:extLst>
      <p:ext uri="{BB962C8B-B14F-4D97-AF65-F5344CB8AC3E}">
        <p14:creationId xmlns:p14="http://schemas.microsoft.com/office/powerpoint/2010/main" val="3819474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①全文＋音声</a:t>
            </a:r>
          </a:p>
          <a:p>
            <a:r>
              <a:rPr kumimoji="1" lang="ja-JP" altLang="en-US"/>
              <a:t>②下線の文字が消えます</a:t>
            </a:r>
          </a:p>
          <a:p>
            <a:r>
              <a:rPr kumimoji="1" lang="ja-JP" altLang="en-US"/>
              <a:t>③全文＋音声 </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9</a:t>
            </a:fld>
            <a:endParaRPr kumimoji="1" lang="ja-JP" altLang="en-US"/>
          </a:p>
        </p:txBody>
      </p:sp>
    </p:spTree>
    <p:extLst>
      <p:ext uri="{BB962C8B-B14F-4D97-AF65-F5344CB8AC3E}">
        <p14:creationId xmlns:p14="http://schemas.microsoft.com/office/powerpoint/2010/main" val="19602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①全文＋音声</a:t>
            </a:r>
          </a:p>
          <a:p>
            <a:r>
              <a:rPr kumimoji="1" lang="ja-JP" altLang="en-US"/>
              <a:t>②下線の文字が消えます</a:t>
            </a:r>
          </a:p>
          <a:p>
            <a:r>
              <a:rPr kumimoji="1" lang="ja-JP" altLang="en-US"/>
              <a:t>③全文＋音声 </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10</a:t>
            </a:fld>
            <a:endParaRPr kumimoji="1" lang="ja-JP" altLang="en-US"/>
          </a:p>
        </p:txBody>
      </p:sp>
    </p:spTree>
    <p:extLst>
      <p:ext uri="{BB962C8B-B14F-4D97-AF65-F5344CB8AC3E}">
        <p14:creationId xmlns:p14="http://schemas.microsoft.com/office/powerpoint/2010/main" val="730034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①全文＋音声</a:t>
            </a:r>
          </a:p>
          <a:p>
            <a:r>
              <a:rPr kumimoji="1" lang="ja-JP" altLang="en-US"/>
              <a:t>②下線の文字が消えます</a:t>
            </a:r>
          </a:p>
          <a:p>
            <a:r>
              <a:rPr kumimoji="1" lang="ja-JP" altLang="en-US"/>
              <a:t>③全文＋音声 </a:t>
            </a:r>
          </a:p>
        </p:txBody>
      </p:sp>
      <p:sp>
        <p:nvSpPr>
          <p:cNvPr id="4" name="スライド番号プレースホルダー 3"/>
          <p:cNvSpPr>
            <a:spLocks noGrp="1"/>
          </p:cNvSpPr>
          <p:nvPr>
            <p:ph type="sldNum" sz="quarter" idx="5"/>
          </p:nvPr>
        </p:nvSpPr>
        <p:spPr/>
        <p:txBody>
          <a:bodyPr/>
          <a:lstStyle/>
          <a:p>
            <a:fld id="{B96BA467-98B4-4208-B692-C14CD229E35D}" type="slidenum">
              <a:rPr kumimoji="1" lang="ja-JP" altLang="en-US" smtClean="0"/>
              <a:t>11</a:t>
            </a:fld>
            <a:endParaRPr kumimoji="1" lang="ja-JP" altLang="en-US"/>
          </a:p>
        </p:txBody>
      </p:sp>
    </p:spTree>
    <p:extLst>
      <p:ext uri="{BB962C8B-B14F-4D97-AF65-F5344CB8AC3E}">
        <p14:creationId xmlns:p14="http://schemas.microsoft.com/office/powerpoint/2010/main" val="12440617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スライドショー1">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E1D4C9F0-B3B0-B712-D7CB-B6109DB09B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95517" y="97280"/>
            <a:ext cx="10800966" cy="6449895"/>
          </a:xfrm>
          <a:prstGeom prst="rect">
            <a:avLst/>
          </a:prstGeom>
        </p:spPr>
      </p:pic>
    </p:spTree>
    <p:extLst>
      <p:ext uri="{BB962C8B-B14F-4D97-AF65-F5344CB8AC3E}">
        <p14:creationId xmlns:p14="http://schemas.microsoft.com/office/powerpoint/2010/main" val="2374002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ordBank_全体">
    <p:spTree>
      <p:nvGrpSpPr>
        <p:cNvPr id="1" name=""/>
        <p:cNvGrpSpPr/>
        <p:nvPr/>
      </p:nvGrpSpPr>
      <p:grpSpPr>
        <a:xfrm>
          <a:off x="0" y="0"/>
          <a:ext cx="0" cy="0"/>
          <a:chOff x="0" y="0"/>
          <a:chExt cx="0" cy="0"/>
        </a:xfrm>
      </p:grpSpPr>
      <p:sp>
        <p:nvSpPr>
          <p:cNvPr id="36" name="正方形/長方形 35">
            <a:extLst>
              <a:ext uri="{FF2B5EF4-FFF2-40B4-BE49-F238E27FC236}">
                <a16:creationId xmlns:a16="http://schemas.microsoft.com/office/drawing/2014/main" id="{15492034-C21B-D9B7-2850-F3E8CCD5A1B4}"/>
              </a:ext>
            </a:extLst>
          </p:cNvPr>
          <p:cNvSpPr/>
          <p:nvPr userDrawn="1"/>
        </p:nvSpPr>
        <p:spPr>
          <a:xfrm>
            <a:off x="336000" y="4163438"/>
            <a:ext cx="11520000" cy="1639417"/>
          </a:xfrm>
          <a:prstGeom prst="rect">
            <a:avLst/>
          </a:prstGeom>
          <a:solidFill>
            <a:srgbClr val="EAF6FD"/>
          </a:solidFill>
          <a:ln>
            <a:solidFill>
              <a:srgbClr val="18AA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図プレースホルダー 10">
            <a:extLst>
              <a:ext uri="{FF2B5EF4-FFF2-40B4-BE49-F238E27FC236}">
                <a16:creationId xmlns:a16="http://schemas.microsoft.com/office/drawing/2014/main" id="{C16B1619-ED02-F4EE-6B8B-C9EC82D652B9}"/>
              </a:ext>
            </a:extLst>
          </p:cNvPr>
          <p:cNvSpPr>
            <a:spLocks noGrp="1"/>
          </p:cNvSpPr>
          <p:nvPr>
            <p:ph type="pic" sz="quarter" idx="31"/>
          </p:nvPr>
        </p:nvSpPr>
        <p:spPr>
          <a:xfrm>
            <a:off x="355620" y="1278666"/>
            <a:ext cx="3600000" cy="2340000"/>
          </a:xfrm>
        </p:spPr>
        <p:txBody>
          <a:bodyPr anchor="ctr"/>
          <a:lstStyle>
            <a:lvl1pPr algn="ctr">
              <a:defRPr/>
            </a:lvl1pPr>
          </a:lstStyle>
          <a:p>
            <a:endParaRPr kumimoji="1" lang="ja-JP" altLang="en-US"/>
          </a:p>
        </p:txBody>
      </p:sp>
      <p:sp>
        <p:nvSpPr>
          <p:cNvPr id="16" name="図プレースホルダー 10">
            <a:extLst>
              <a:ext uri="{FF2B5EF4-FFF2-40B4-BE49-F238E27FC236}">
                <a16:creationId xmlns:a16="http://schemas.microsoft.com/office/drawing/2014/main" id="{90C6913A-8BCB-C156-AE0D-3C159FC60C85}"/>
              </a:ext>
            </a:extLst>
          </p:cNvPr>
          <p:cNvSpPr>
            <a:spLocks noGrp="1"/>
          </p:cNvSpPr>
          <p:nvPr>
            <p:ph type="pic" sz="quarter" idx="33"/>
          </p:nvPr>
        </p:nvSpPr>
        <p:spPr>
          <a:xfrm>
            <a:off x="4287274" y="1278666"/>
            <a:ext cx="3600000" cy="2340000"/>
          </a:xfrm>
        </p:spPr>
        <p:txBody>
          <a:bodyPr anchor="ctr"/>
          <a:lstStyle>
            <a:lvl1pPr algn="ctr">
              <a:defRPr/>
            </a:lvl1pPr>
          </a:lstStyle>
          <a:p>
            <a:endParaRPr kumimoji="1" lang="ja-JP" altLang="en-US"/>
          </a:p>
        </p:txBody>
      </p:sp>
      <p:sp>
        <p:nvSpPr>
          <p:cNvPr id="17" name="図プレースホルダー 10">
            <a:extLst>
              <a:ext uri="{FF2B5EF4-FFF2-40B4-BE49-F238E27FC236}">
                <a16:creationId xmlns:a16="http://schemas.microsoft.com/office/drawing/2014/main" id="{FCA7FEBD-D987-E0D8-A92E-1B496A0F49A2}"/>
              </a:ext>
            </a:extLst>
          </p:cNvPr>
          <p:cNvSpPr>
            <a:spLocks noGrp="1"/>
          </p:cNvSpPr>
          <p:nvPr>
            <p:ph type="pic" sz="quarter" idx="35"/>
          </p:nvPr>
        </p:nvSpPr>
        <p:spPr>
          <a:xfrm>
            <a:off x="8218928" y="1278666"/>
            <a:ext cx="3600000" cy="2340000"/>
          </a:xfrm>
        </p:spPr>
        <p:txBody>
          <a:bodyPr anchor="ctr"/>
          <a:lstStyle>
            <a:lvl1pPr algn="ctr">
              <a:defRPr/>
            </a:lvl1pPr>
          </a:lstStyle>
          <a:p>
            <a:endParaRPr kumimoji="1" lang="ja-JP" altLang="en-US"/>
          </a:p>
        </p:txBody>
      </p:sp>
      <p:sp>
        <p:nvSpPr>
          <p:cNvPr id="38" name="テキスト プレースホルダー 37">
            <a:extLst>
              <a:ext uri="{FF2B5EF4-FFF2-40B4-BE49-F238E27FC236}">
                <a16:creationId xmlns:a16="http://schemas.microsoft.com/office/drawing/2014/main" id="{DE088A55-9974-C9BE-2F83-CE5CB4EBD983}"/>
              </a:ext>
            </a:extLst>
          </p:cNvPr>
          <p:cNvSpPr>
            <a:spLocks noGrp="1"/>
          </p:cNvSpPr>
          <p:nvPr>
            <p:ph type="body" sz="quarter" idx="36" hasCustomPrompt="1"/>
          </p:nvPr>
        </p:nvSpPr>
        <p:spPr>
          <a:xfrm>
            <a:off x="546100" y="4263146"/>
            <a:ext cx="11099800" cy="1440000"/>
          </a:xfrm>
        </p:spPr>
        <p:txBody>
          <a:bodyPr anchor="ctr">
            <a:noAutofit/>
          </a:bodyPr>
          <a:lstStyle>
            <a:lvl1pPr marL="0" indent="0" algn="ctr">
              <a:lnSpc>
                <a:spcPct val="130000"/>
              </a:lnSpc>
              <a:buFont typeface="Arial" panose="020B0604020202020204" pitchFamily="34" charset="0"/>
              <a:buNone/>
              <a:defRPr sz="3200"/>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①</a:t>
            </a:r>
            <a:r>
              <a:rPr kumimoji="1" lang="en-US" altLang="ja-JP" dirty="0"/>
              <a:t>	</a:t>
            </a:r>
            <a:r>
              <a:rPr kumimoji="1" lang="ja-JP" altLang="en-US" dirty="0"/>
              <a:t>②</a:t>
            </a:r>
            <a:r>
              <a:rPr kumimoji="1" lang="en-US" altLang="ja-JP" dirty="0"/>
              <a:t>	</a:t>
            </a:r>
            <a:r>
              <a:rPr kumimoji="1" lang="ja-JP" altLang="en-US" dirty="0"/>
              <a:t>③</a:t>
            </a:r>
          </a:p>
        </p:txBody>
      </p:sp>
      <p:sp>
        <p:nvSpPr>
          <p:cNvPr id="39" name="テキスト プレースホルダー 37">
            <a:extLst>
              <a:ext uri="{FF2B5EF4-FFF2-40B4-BE49-F238E27FC236}">
                <a16:creationId xmlns:a16="http://schemas.microsoft.com/office/drawing/2014/main" id="{52AA0AD7-C383-E67C-DFD5-CADE2C2C79FB}"/>
              </a:ext>
            </a:extLst>
          </p:cNvPr>
          <p:cNvSpPr>
            <a:spLocks noGrp="1"/>
          </p:cNvSpPr>
          <p:nvPr>
            <p:ph type="body" sz="quarter" idx="37" hasCustomPrompt="1"/>
          </p:nvPr>
        </p:nvSpPr>
        <p:spPr>
          <a:xfrm>
            <a:off x="355620" y="534477"/>
            <a:ext cx="3600000" cy="720000"/>
          </a:xfrm>
        </p:spPr>
        <p:txBody>
          <a:bodyPr anchor="ctr">
            <a:noAutofit/>
          </a:bodyPr>
          <a:lstStyle>
            <a:lvl1pPr marL="0" indent="0" algn="l">
              <a:buFont typeface="Arial" panose="020B0604020202020204" pitchFamily="34" charset="0"/>
              <a:buNone/>
              <a:defRPr sz="2800"/>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①</a:t>
            </a:r>
          </a:p>
        </p:txBody>
      </p:sp>
      <p:sp>
        <p:nvSpPr>
          <p:cNvPr id="40" name="テキスト プレースホルダー 37">
            <a:extLst>
              <a:ext uri="{FF2B5EF4-FFF2-40B4-BE49-F238E27FC236}">
                <a16:creationId xmlns:a16="http://schemas.microsoft.com/office/drawing/2014/main" id="{0E927754-FB30-6837-CBB1-C4E0515E4148}"/>
              </a:ext>
            </a:extLst>
          </p:cNvPr>
          <p:cNvSpPr>
            <a:spLocks noGrp="1"/>
          </p:cNvSpPr>
          <p:nvPr>
            <p:ph type="body" sz="quarter" idx="38" hasCustomPrompt="1"/>
          </p:nvPr>
        </p:nvSpPr>
        <p:spPr>
          <a:xfrm>
            <a:off x="4287274" y="534477"/>
            <a:ext cx="3600000" cy="720000"/>
          </a:xfrm>
        </p:spPr>
        <p:txBody>
          <a:bodyPr anchor="ctr">
            <a:noAutofit/>
          </a:bodyPr>
          <a:lstStyle>
            <a:lvl1pPr marL="0" indent="0" algn="l">
              <a:buFont typeface="Arial" panose="020B0604020202020204" pitchFamily="34" charset="0"/>
              <a:buNone/>
              <a:defRPr sz="2800"/>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②</a:t>
            </a:r>
          </a:p>
        </p:txBody>
      </p:sp>
      <p:sp>
        <p:nvSpPr>
          <p:cNvPr id="41" name="テキスト プレースホルダー 37">
            <a:extLst>
              <a:ext uri="{FF2B5EF4-FFF2-40B4-BE49-F238E27FC236}">
                <a16:creationId xmlns:a16="http://schemas.microsoft.com/office/drawing/2014/main" id="{09677487-633F-7887-4550-39EFB986392C}"/>
              </a:ext>
            </a:extLst>
          </p:cNvPr>
          <p:cNvSpPr>
            <a:spLocks noGrp="1"/>
          </p:cNvSpPr>
          <p:nvPr>
            <p:ph type="body" sz="quarter" idx="39" hasCustomPrompt="1"/>
          </p:nvPr>
        </p:nvSpPr>
        <p:spPr>
          <a:xfrm>
            <a:off x="8218928" y="534477"/>
            <a:ext cx="3600000" cy="720000"/>
          </a:xfrm>
        </p:spPr>
        <p:txBody>
          <a:bodyPr anchor="ctr">
            <a:noAutofit/>
          </a:bodyPr>
          <a:lstStyle>
            <a:lvl1pPr marL="0" indent="0" algn="l">
              <a:buFont typeface="Arial" panose="020B0604020202020204" pitchFamily="34" charset="0"/>
              <a:buNone/>
              <a:defRPr sz="2800"/>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③</a:t>
            </a:r>
          </a:p>
        </p:txBody>
      </p:sp>
      <p:grpSp>
        <p:nvGrpSpPr>
          <p:cNvPr id="2" name="グループ化 1">
            <a:extLst>
              <a:ext uri="{FF2B5EF4-FFF2-40B4-BE49-F238E27FC236}">
                <a16:creationId xmlns:a16="http://schemas.microsoft.com/office/drawing/2014/main" id="{C9A8F66D-987E-BA1F-E85D-7BEACBEAF122}"/>
              </a:ext>
            </a:extLst>
          </p:cNvPr>
          <p:cNvGrpSpPr/>
          <p:nvPr userDrawn="1"/>
        </p:nvGrpSpPr>
        <p:grpSpPr>
          <a:xfrm>
            <a:off x="4452956" y="5914390"/>
            <a:ext cx="3286088" cy="828000"/>
            <a:chOff x="224028" y="5905901"/>
            <a:chExt cx="3286088" cy="819983"/>
          </a:xfrm>
        </p:grpSpPr>
        <p:pic>
          <p:nvPicPr>
            <p:cNvPr id="3" name="図 2">
              <a:extLst>
                <a:ext uri="{FF2B5EF4-FFF2-40B4-BE49-F238E27FC236}">
                  <a16:creationId xmlns:a16="http://schemas.microsoft.com/office/drawing/2014/main" id="{72218FEA-224A-DAFA-C2C6-62E0DF603F7E}"/>
                </a:ext>
              </a:extLst>
            </p:cNvPr>
            <p:cNvPicPr>
              <a:picLocks noChangeAspect="1"/>
            </p:cNvPicPr>
            <p:nvPr userDrawn="1"/>
          </p:nvPicPr>
          <p:blipFill>
            <a:blip r:embed="rId2"/>
            <a:stretch>
              <a:fillRect/>
            </a:stretch>
          </p:blipFill>
          <p:spPr>
            <a:xfrm>
              <a:off x="1035249" y="6087897"/>
              <a:ext cx="2474867" cy="480320"/>
            </a:xfrm>
            <a:prstGeom prst="rect">
              <a:avLst/>
            </a:prstGeom>
          </p:spPr>
        </p:pic>
        <p:pic>
          <p:nvPicPr>
            <p:cNvPr id="4" name="図 3">
              <a:extLst>
                <a:ext uri="{FF2B5EF4-FFF2-40B4-BE49-F238E27FC236}">
                  <a16:creationId xmlns:a16="http://schemas.microsoft.com/office/drawing/2014/main" id="{2BC1815B-D022-8B2E-B7C8-7D5B1C511135}"/>
                </a:ext>
              </a:extLst>
            </p:cNvPr>
            <p:cNvPicPr>
              <a:picLocks noChangeAspect="1"/>
            </p:cNvPicPr>
            <p:nvPr userDrawn="1"/>
          </p:nvPicPr>
          <p:blipFill>
            <a:blip r:embed="rId3"/>
            <a:stretch>
              <a:fillRect/>
            </a:stretch>
          </p:blipFill>
          <p:spPr>
            <a:xfrm>
              <a:off x="224028" y="5905901"/>
              <a:ext cx="746825" cy="819983"/>
            </a:xfrm>
            <a:prstGeom prst="rect">
              <a:avLst/>
            </a:prstGeom>
          </p:spPr>
        </p:pic>
      </p:grpSp>
      <p:sp>
        <p:nvSpPr>
          <p:cNvPr id="5" name="メディア プレースホルダー 22">
            <a:extLst>
              <a:ext uri="{FF2B5EF4-FFF2-40B4-BE49-F238E27FC236}">
                <a16:creationId xmlns:a16="http://schemas.microsoft.com/office/drawing/2014/main" id="{34F531EA-EAD4-B9E7-1500-7CCF213C0C5D}"/>
              </a:ext>
            </a:extLst>
          </p:cNvPr>
          <p:cNvSpPr>
            <a:spLocks noGrp="1"/>
          </p:cNvSpPr>
          <p:nvPr>
            <p:ph type="media" sz="quarter" idx="42"/>
          </p:nvPr>
        </p:nvSpPr>
        <p:spPr>
          <a:xfrm>
            <a:off x="3594830" y="714477"/>
            <a:ext cx="360000" cy="360000"/>
          </a:xfrm>
        </p:spPr>
        <p:txBody>
          <a:bodyPr anchor="ctr">
            <a:normAutofit/>
          </a:bodyPr>
          <a:lstStyle>
            <a:lvl1pPr>
              <a:defRPr sz="1000"/>
            </a:lvl1pPr>
          </a:lstStyle>
          <a:p>
            <a:endParaRPr kumimoji="1" lang="ja-JP" altLang="en-US" dirty="0"/>
          </a:p>
        </p:txBody>
      </p:sp>
      <p:sp>
        <p:nvSpPr>
          <p:cNvPr id="6" name="メディア プレースホルダー 22">
            <a:extLst>
              <a:ext uri="{FF2B5EF4-FFF2-40B4-BE49-F238E27FC236}">
                <a16:creationId xmlns:a16="http://schemas.microsoft.com/office/drawing/2014/main" id="{C59048BE-F3A8-D78C-7028-0527796E79FC}"/>
              </a:ext>
            </a:extLst>
          </p:cNvPr>
          <p:cNvSpPr>
            <a:spLocks noGrp="1"/>
          </p:cNvSpPr>
          <p:nvPr>
            <p:ph type="media" sz="quarter" idx="43"/>
          </p:nvPr>
        </p:nvSpPr>
        <p:spPr>
          <a:xfrm>
            <a:off x="7485379" y="714477"/>
            <a:ext cx="360000" cy="360000"/>
          </a:xfrm>
        </p:spPr>
        <p:txBody>
          <a:bodyPr anchor="ctr">
            <a:normAutofit/>
          </a:bodyPr>
          <a:lstStyle>
            <a:lvl1pPr>
              <a:defRPr sz="1000"/>
            </a:lvl1pPr>
          </a:lstStyle>
          <a:p>
            <a:endParaRPr kumimoji="1" lang="ja-JP" altLang="en-US" dirty="0"/>
          </a:p>
        </p:txBody>
      </p:sp>
      <p:sp>
        <p:nvSpPr>
          <p:cNvPr id="7" name="メディア プレースホルダー 22">
            <a:extLst>
              <a:ext uri="{FF2B5EF4-FFF2-40B4-BE49-F238E27FC236}">
                <a16:creationId xmlns:a16="http://schemas.microsoft.com/office/drawing/2014/main" id="{F21121C6-C0BD-7525-0F25-276C4CA1EDAB}"/>
              </a:ext>
            </a:extLst>
          </p:cNvPr>
          <p:cNvSpPr>
            <a:spLocks noGrp="1"/>
          </p:cNvSpPr>
          <p:nvPr>
            <p:ph type="media" sz="quarter" idx="44"/>
          </p:nvPr>
        </p:nvSpPr>
        <p:spPr>
          <a:xfrm>
            <a:off x="11431372" y="714477"/>
            <a:ext cx="360000" cy="360000"/>
          </a:xfrm>
        </p:spPr>
        <p:txBody>
          <a:bodyPr anchor="ctr">
            <a:normAutofit/>
          </a:bodyPr>
          <a:lstStyle>
            <a:lvl1pPr>
              <a:defRPr sz="1000"/>
            </a:lvl1pPr>
          </a:lstStyle>
          <a:p>
            <a:endParaRPr kumimoji="1" lang="ja-JP" altLang="en-US" dirty="0"/>
          </a:p>
        </p:txBody>
      </p:sp>
      <p:sp>
        <p:nvSpPr>
          <p:cNvPr id="8" name="メディア プレースホルダー 22">
            <a:extLst>
              <a:ext uri="{FF2B5EF4-FFF2-40B4-BE49-F238E27FC236}">
                <a16:creationId xmlns:a16="http://schemas.microsoft.com/office/drawing/2014/main" id="{7B711120-4D79-DF83-CA6E-1630808A1784}"/>
              </a:ext>
            </a:extLst>
          </p:cNvPr>
          <p:cNvSpPr>
            <a:spLocks noGrp="1"/>
          </p:cNvSpPr>
          <p:nvPr>
            <p:ph type="media" sz="quarter" idx="45"/>
          </p:nvPr>
        </p:nvSpPr>
        <p:spPr>
          <a:xfrm>
            <a:off x="351050" y="3783470"/>
            <a:ext cx="360000" cy="360000"/>
          </a:xfrm>
        </p:spPr>
        <p:txBody>
          <a:bodyPr anchor="ctr">
            <a:normAutofit/>
          </a:bodyPr>
          <a:lstStyle>
            <a:lvl1pPr>
              <a:defRPr sz="1000"/>
            </a:lvl1pPr>
          </a:lstStyle>
          <a:p>
            <a:endParaRPr kumimoji="1" lang="ja-JP" altLang="en-US" dirty="0"/>
          </a:p>
        </p:txBody>
      </p:sp>
      <p:sp>
        <p:nvSpPr>
          <p:cNvPr id="9" name="メディア プレースホルダー 22">
            <a:extLst>
              <a:ext uri="{FF2B5EF4-FFF2-40B4-BE49-F238E27FC236}">
                <a16:creationId xmlns:a16="http://schemas.microsoft.com/office/drawing/2014/main" id="{48F64D67-2574-3941-BE20-3311B66D8768}"/>
              </a:ext>
            </a:extLst>
          </p:cNvPr>
          <p:cNvSpPr>
            <a:spLocks noGrp="1"/>
          </p:cNvSpPr>
          <p:nvPr>
            <p:ph type="media" sz="quarter" idx="46"/>
          </p:nvPr>
        </p:nvSpPr>
        <p:spPr>
          <a:xfrm>
            <a:off x="881125" y="3783470"/>
            <a:ext cx="360000" cy="360000"/>
          </a:xfrm>
        </p:spPr>
        <p:txBody>
          <a:bodyPr anchor="ctr">
            <a:normAutofit/>
          </a:bodyPr>
          <a:lstStyle>
            <a:lvl1pPr>
              <a:defRPr sz="1000"/>
            </a:lvl1pPr>
          </a:lstStyle>
          <a:p>
            <a:endParaRPr kumimoji="1" lang="ja-JP" altLang="en-US" dirty="0"/>
          </a:p>
        </p:txBody>
      </p:sp>
      <p:sp>
        <p:nvSpPr>
          <p:cNvPr id="10" name="メディア プレースホルダー 22">
            <a:extLst>
              <a:ext uri="{FF2B5EF4-FFF2-40B4-BE49-F238E27FC236}">
                <a16:creationId xmlns:a16="http://schemas.microsoft.com/office/drawing/2014/main" id="{A6E27CF2-D47C-3C4E-283F-59E1D4C31282}"/>
              </a:ext>
            </a:extLst>
          </p:cNvPr>
          <p:cNvSpPr>
            <a:spLocks noGrp="1"/>
          </p:cNvSpPr>
          <p:nvPr>
            <p:ph type="media" sz="quarter" idx="47"/>
          </p:nvPr>
        </p:nvSpPr>
        <p:spPr>
          <a:xfrm>
            <a:off x="1411199" y="3783470"/>
            <a:ext cx="360000" cy="360000"/>
          </a:xfrm>
        </p:spPr>
        <p:txBody>
          <a:bodyPr anchor="ctr">
            <a:normAutofit/>
          </a:bodyPr>
          <a:lstStyle>
            <a:lvl1pPr>
              <a:defRPr sz="1000"/>
            </a:lvl1pPr>
          </a:lstStyle>
          <a:p>
            <a:endParaRPr kumimoji="1" lang="ja-JP" altLang="en-US" dirty="0"/>
          </a:p>
        </p:txBody>
      </p:sp>
    </p:spTree>
    <p:extLst>
      <p:ext uri="{BB962C8B-B14F-4D97-AF65-F5344CB8AC3E}">
        <p14:creationId xmlns:p14="http://schemas.microsoft.com/office/powerpoint/2010/main" val="3942226121"/>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dBank_問題と解答">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75CFD7E-A684-E02A-1977-130179BB2069}"/>
              </a:ext>
            </a:extLst>
          </p:cNvPr>
          <p:cNvSpPr txBox="1"/>
          <p:nvPr userDrawn="1"/>
        </p:nvSpPr>
        <p:spPr>
          <a:xfrm>
            <a:off x="5429615" y="691828"/>
            <a:ext cx="1540565" cy="923330"/>
          </a:xfrm>
          <a:prstGeom prst="rect">
            <a:avLst/>
          </a:prstGeom>
          <a:noFill/>
        </p:spPr>
        <p:txBody>
          <a:bodyPr wrap="square" rtlCol="0">
            <a:spAutoFit/>
          </a:bodyPr>
          <a:lstStyle/>
          <a:p>
            <a:pPr algn="dist"/>
            <a:r>
              <a:rPr kumimoji="1" lang="en-US" altLang="ja-JP" sz="5400" b="0" dirty="0"/>
              <a:t>()</a:t>
            </a:r>
            <a:endParaRPr kumimoji="1" lang="ja-JP" altLang="en-US" sz="5400" b="0" dirty="0"/>
          </a:p>
        </p:txBody>
      </p:sp>
      <p:sp>
        <p:nvSpPr>
          <p:cNvPr id="12" name="図プレースホルダー 11">
            <a:extLst>
              <a:ext uri="{FF2B5EF4-FFF2-40B4-BE49-F238E27FC236}">
                <a16:creationId xmlns:a16="http://schemas.microsoft.com/office/drawing/2014/main" id="{FF1C3A00-9AED-4FB8-B958-1E06488CEA86}"/>
              </a:ext>
            </a:extLst>
          </p:cNvPr>
          <p:cNvSpPr>
            <a:spLocks noGrp="1" noChangeAspect="1"/>
          </p:cNvSpPr>
          <p:nvPr>
            <p:ph type="pic" sz="quarter" idx="11"/>
          </p:nvPr>
        </p:nvSpPr>
        <p:spPr>
          <a:xfrm>
            <a:off x="355620" y="1631046"/>
            <a:ext cx="5047398" cy="3042526"/>
          </a:xfrm>
        </p:spPr>
        <p:txBody>
          <a:bodyPr anchor="ctr"/>
          <a:lstStyle>
            <a:lvl1pPr marL="0" indent="0" algn="ctr">
              <a:buNone/>
              <a:defRPr/>
            </a:lvl1pPr>
          </a:lstStyle>
          <a:p>
            <a:endParaRPr kumimoji="1" lang="ja-JP" altLang="en-US" dirty="0"/>
          </a:p>
        </p:txBody>
      </p:sp>
      <p:sp>
        <p:nvSpPr>
          <p:cNvPr id="8" name="正方形/長方形 7">
            <a:extLst>
              <a:ext uri="{FF2B5EF4-FFF2-40B4-BE49-F238E27FC236}">
                <a16:creationId xmlns:a16="http://schemas.microsoft.com/office/drawing/2014/main" id="{25366F60-D970-4E43-DE48-ACABEC61A7B7}"/>
              </a:ext>
            </a:extLst>
          </p:cNvPr>
          <p:cNvSpPr/>
          <p:nvPr userDrawn="1"/>
        </p:nvSpPr>
        <p:spPr>
          <a:xfrm>
            <a:off x="336000" y="4728826"/>
            <a:ext cx="11520000" cy="1152000"/>
          </a:xfrm>
          <a:prstGeom prst="rect">
            <a:avLst/>
          </a:prstGeom>
          <a:solidFill>
            <a:srgbClr val="EAF6FD"/>
          </a:solidFill>
          <a:ln>
            <a:solidFill>
              <a:srgbClr val="18AAEB"/>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90000"/>
              </a:lnSpc>
            </a:pPr>
            <a:endParaRPr kumimoji="1" lang="ja-JP" altLang="en-US" dirty="0"/>
          </a:p>
        </p:txBody>
      </p:sp>
      <p:sp>
        <p:nvSpPr>
          <p:cNvPr id="9" name="テキスト プレースホルダー 37">
            <a:extLst>
              <a:ext uri="{FF2B5EF4-FFF2-40B4-BE49-F238E27FC236}">
                <a16:creationId xmlns:a16="http://schemas.microsoft.com/office/drawing/2014/main" id="{716F6A03-81E4-BAC3-FFF3-46F512FD31B6}"/>
              </a:ext>
            </a:extLst>
          </p:cNvPr>
          <p:cNvSpPr>
            <a:spLocks noGrp="1"/>
          </p:cNvSpPr>
          <p:nvPr>
            <p:ph type="body" sz="quarter" idx="36" hasCustomPrompt="1"/>
          </p:nvPr>
        </p:nvSpPr>
        <p:spPr>
          <a:xfrm>
            <a:off x="546100" y="4764826"/>
            <a:ext cx="11099800" cy="1080000"/>
          </a:xfrm>
        </p:spPr>
        <p:txBody>
          <a:bodyPr anchor="ctr">
            <a:noAutofit/>
          </a:bodyPr>
          <a:lstStyle>
            <a:lvl1pPr marL="0" indent="0" algn="ctr">
              <a:lnSpc>
                <a:spcPct val="120000"/>
              </a:lnSpc>
              <a:buFont typeface="Arial" panose="020B0604020202020204" pitchFamily="34" charset="0"/>
              <a:buNone/>
              <a:defRPr sz="3200"/>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①</a:t>
            </a:r>
            <a:r>
              <a:rPr kumimoji="1" lang="en-US" altLang="ja-JP" dirty="0"/>
              <a:t>	</a:t>
            </a:r>
            <a:r>
              <a:rPr kumimoji="1" lang="ja-JP" altLang="en-US" dirty="0"/>
              <a:t>②</a:t>
            </a:r>
            <a:r>
              <a:rPr kumimoji="1" lang="en-US" altLang="ja-JP" dirty="0"/>
              <a:t>	</a:t>
            </a:r>
            <a:r>
              <a:rPr kumimoji="1" lang="ja-JP" altLang="en-US" dirty="0"/>
              <a:t>③</a:t>
            </a:r>
          </a:p>
        </p:txBody>
      </p:sp>
      <p:sp>
        <p:nvSpPr>
          <p:cNvPr id="10" name="テキスト プレースホルダー 37">
            <a:extLst>
              <a:ext uri="{FF2B5EF4-FFF2-40B4-BE49-F238E27FC236}">
                <a16:creationId xmlns:a16="http://schemas.microsoft.com/office/drawing/2014/main" id="{B2D456C8-7D8D-6400-A5A1-D98F76B082B6}"/>
              </a:ext>
            </a:extLst>
          </p:cNvPr>
          <p:cNvSpPr>
            <a:spLocks noGrp="1"/>
          </p:cNvSpPr>
          <p:nvPr>
            <p:ph type="body" sz="quarter" idx="37" hasCustomPrompt="1"/>
          </p:nvPr>
        </p:nvSpPr>
        <p:spPr>
          <a:xfrm>
            <a:off x="365474" y="308334"/>
            <a:ext cx="692981" cy="720000"/>
          </a:xfrm>
        </p:spPr>
        <p:txBody>
          <a:bodyPr anchor="ctr">
            <a:noAutofit/>
          </a:bodyPr>
          <a:lstStyle>
            <a:lvl1pPr marL="0" indent="0" algn="ctr">
              <a:buFont typeface="Arial" panose="020B0604020202020204" pitchFamily="34" charset="0"/>
              <a:buNone/>
              <a:defRPr sz="5400">
                <a:ln>
                  <a:solidFill>
                    <a:schemeClr val="tx1"/>
                  </a:solid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①</a:t>
            </a:r>
          </a:p>
        </p:txBody>
      </p:sp>
      <p:grpSp>
        <p:nvGrpSpPr>
          <p:cNvPr id="14" name="グループ化 13">
            <a:extLst>
              <a:ext uri="{FF2B5EF4-FFF2-40B4-BE49-F238E27FC236}">
                <a16:creationId xmlns:a16="http://schemas.microsoft.com/office/drawing/2014/main" id="{078F1A82-C549-EE45-9B9B-C82D0BD9322D}"/>
              </a:ext>
            </a:extLst>
          </p:cNvPr>
          <p:cNvGrpSpPr/>
          <p:nvPr userDrawn="1"/>
        </p:nvGrpSpPr>
        <p:grpSpPr>
          <a:xfrm>
            <a:off x="8488474" y="5914390"/>
            <a:ext cx="3286088" cy="828000"/>
            <a:chOff x="224028" y="5905901"/>
            <a:chExt cx="3286088" cy="819983"/>
          </a:xfrm>
        </p:grpSpPr>
        <p:pic>
          <p:nvPicPr>
            <p:cNvPr id="11" name="図 10">
              <a:extLst>
                <a:ext uri="{FF2B5EF4-FFF2-40B4-BE49-F238E27FC236}">
                  <a16:creationId xmlns:a16="http://schemas.microsoft.com/office/drawing/2014/main" id="{32C10B65-0EBA-5BBB-EA08-76B05B991852}"/>
                </a:ext>
              </a:extLst>
            </p:cNvPr>
            <p:cNvPicPr>
              <a:picLocks noChangeAspect="1"/>
            </p:cNvPicPr>
            <p:nvPr userDrawn="1"/>
          </p:nvPicPr>
          <p:blipFill>
            <a:blip r:embed="rId2"/>
            <a:stretch>
              <a:fillRect/>
            </a:stretch>
          </p:blipFill>
          <p:spPr>
            <a:xfrm>
              <a:off x="1035249" y="6087897"/>
              <a:ext cx="2474867" cy="480320"/>
            </a:xfrm>
            <a:prstGeom prst="rect">
              <a:avLst/>
            </a:prstGeom>
          </p:spPr>
        </p:pic>
        <p:pic>
          <p:nvPicPr>
            <p:cNvPr id="13" name="図 12">
              <a:extLst>
                <a:ext uri="{FF2B5EF4-FFF2-40B4-BE49-F238E27FC236}">
                  <a16:creationId xmlns:a16="http://schemas.microsoft.com/office/drawing/2014/main" id="{2C5B17D0-777D-889E-3862-5D0BC56E7E6D}"/>
                </a:ext>
              </a:extLst>
            </p:cNvPr>
            <p:cNvPicPr>
              <a:picLocks noChangeAspect="1"/>
            </p:cNvPicPr>
            <p:nvPr userDrawn="1"/>
          </p:nvPicPr>
          <p:blipFill>
            <a:blip r:embed="rId3"/>
            <a:stretch>
              <a:fillRect/>
            </a:stretch>
          </p:blipFill>
          <p:spPr>
            <a:xfrm>
              <a:off x="224028" y="5905901"/>
              <a:ext cx="746825" cy="819983"/>
            </a:xfrm>
            <a:prstGeom prst="rect">
              <a:avLst/>
            </a:prstGeom>
          </p:spPr>
        </p:pic>
      </p:grpSp>
      <p:sp>
        <p:nvSpPr>
          <p:cNvPr id="4" name="テキスト プレースホルダー 37">
            <a:extLst>
              <a:ext uri="{FF2B5EF4-FFF2-40B4-BE49-F238E27FC236}">
                <a16:creationId xmlns:a16="http://schemas.microsoft.com/office/drawing/2014/main" id="{9449E503-02F3-FD74-3BB3-5FEABFD64561}"/>
              </a:ext>
            </a:extLst>
          </p:cNvPr>
          <p:cNvSpPr>
            <a:spLocks noGrp="1"/>
          </p:cNvSpPr>
          <p:nvPr>
            <p:ph type="body" sz="quarter" idx="38" hasCustomPrompt="1"/>
          </p:nvPr>
        </p:nvSpPr>
        <p:spPr>
          <a:xfrm>
            <a:off x="5853407" y="884800"/>
            <a:ext cx="692981" cy="720000"/>
          </a:xfrm>
        </p:spPr>
        <p:txBody>
          <a:bodyPr anchor="ctr">
            <a:noAutofit/>
          </a:bodyPr>
          <a:lstStyle>
            <a:lvl1pPr marL="0" indent="0" algn="ctr">
              <a:buFont typeface="Arial" panose="020B0604020202020204" pitchFamily="34" charset="0"/>
              <a:buNone/>
              <a:defRPr sz="6600">
                <a:ln>
                  <a:solidFill>
                    <a:srgbClr val="FF0000"/>
                  </a:solidFill>
                </a:ln>
                <a:solidFill>
                  <a:srgbClr val="FF0000"/>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a:t>
            </a:r>
          </a:p>
        </p:txBody>
      </p:sp>
      <p:sp>
        <p:nvSpPr>
          <p:cNvPr id="5" name="テキスト プレースホルダー 37">
            <a:extLst>
              <a:ext uri="{FF2B5EF4-FFF2-40B4-BE49-F238E27FC236}">
                <a16:creationId xmlns:a16="http://schemas.microsoft.com/office/drawing/2014/main" id="{5DB2CE53-A886-13FF-8E86-18760CEEA9CE}"/>
              </a:ext>
            </a:extLst>
          </p:cNvPr>
          <p:cNvSpPr>
            <a:spLocks noGrp="1"/>
          </p:cNvSpPr>
          <p:nvPr>
            <p:ph type="body" sz="quarter" idx="39" hasCustomPrompt="1"/>
          </p:nvPr>
        </p:nvSpPr>
        <p:spPr>
          <a:xfrm>
            <a:off x="5403018" y="1631045"/>
            <a:ext cx="6485580" cy="1797955"/>
          </a:xfrm>
        </p:spPr>
        <p:txBody>
          <a:bodyPr anchor="ctr">
            <a:noAutofit/>
          </a:bodyPr>
          <a:lstStyle>
            <a:lvl1pPr marL="0" indent="0" algn="l">
              <a:buFont typeface="Arial" panose="020B0604020202020204" pitchFamily="34" charset="0"/>
              <a:buNone/>
              <a:defRPr sz="4800" b="1">
                <a:ln>
                  <a:noFill/>
                </a:ln>
                <a:solidFill>
                  <a:srgbClr val="FF0000"/>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answer48</a:t>
            </a:r>
            <a:endParaRPr kumimoji="1" lang="ja-JP" altLang="en-US" dirty="0"/>
          </a:p>
        </p:txBody>
      </p:sp>
      <p:sp>
        <p:nvSpPr>
          <p:cNvPr id="7" name="テキスト プレースホルダー 37">
            <a:extLst>
              <a:ext uri="{FF2B5EF4-FFF2-40B4-BE49-F238E27FC236}">
                <a16:creationId xmlns:a16="http://schemas.microsoft.com/office/drawing/2014/main" id="{32A030CF-05F1-7E05-04C4-F4AEE02BB7DE}"/>
              </a:ext>
            </a:extLst>
          </p:cNvPr>
          <p:cNvSpPr>
            <a:spLocks noGrp="1"/>
          </p:cNvSpPr>
          <p:nvPr>
            <p:ph type="body" sz="quarter" idx="40" hasCustomPrompt="1"/>
          </p:nvPr>
        </p:nvSpPr>
        <p:spPr>
          <a:xfrm>
            <a:off x="5403018" y="3429000"/>
            <a:ext cx="6485580" cy="1244572"/>
          </a:xfrm>
        </p:spPr>
        <p:txBody>
          <a:bodyPr anchor="t">
            <a:noAutofit/>
          </a:bodyPr>
          <a:lstStyle>
            <a:lvl1pPr marL="0" indent="0" algn="l">
              <a:buFont typeface="Arial" panose="020B0604020202020204" pitchFamily="34" charset="0"/>
              <a:buNone/>
              <a:defRPr sz="3200">
                <a:ln>
                  <a:noFill/>
                </a:ln>
                <a:solidFill>
                  <a:srgbClr val="0A0ACC"/>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解答和訳</a:t>
            </a:r>
            <a:r>
              <a:rPr kumimoji="1" lang="en-US" altLang="ja-JP" dirty="0"/>
              <a:t>32</a:t>
            </a:r>
            <a:endParaRPr kumimoji="1" lang="ja-JP" altLang="en-US" dirty="0"/>
          </a:p>
        </p:txBody>
      </p:sp>
      <p:sp>
        <p:nvSpPr>
          <p:cNvPr id="15" name="テキスト プレースホルダー 37">
            <a:extLst>
              <a:ext uri="{FF2B5EF4-FFF2-40B4-BE49-F238E27FC236}">
                <a16:creationId xmlns:a16="http://schemas.microsoft.com/office/drawing/2014/main" id="{B77B65CA-66B9-FD1B-59DE-6778EA3AF9B6}"/>
              </a:ext>
            </a:extLst>
          </p:cNvPr>
          <p:cNvSpPr>
            <a:spLocks noGrp="1"/>
          </p:cNvSpPr>
          <p:nvPr>
            <p:ph type="body" sz="quarter" idx="41" hasCustomPrompt="1"/>
          </p:nvPr>
        </p:nvSpPr>
        <p:spPr>
          <a:xfrm>
            <a:off x="1079318" y="308334"/>
            <a:ext cx="4323700" cy="720000"/>
          </a:xfrm>
        </p:spPr>
        <p:txBody>
          <a:bodyPr anchor="ctr">
            <a:noAutofit/>
          </a:bodyPr>
          <a:lstStyle>
            <a:lvl1pPr marL="0" indent="0" algn="l">
              <a:buFont typeface="Arial" panose="020B0604020202020204" pitchFamily="34" charset="0"/>
              <a:buNone/>
              <a:defRPr sz="40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details40</a:t>
            </a:r>
            <a:endParaRPr kumimoji="1" lang="ja-JP" altLang="en-US" dirty="0"/>
          </a:p>
        </p:txBody>
      </p:sp>
      <p:sp>
        <p:nvSpPr>
          <p:cNvPr id="3" name="テキスト プレースホルダー 37">
            <a:extLst>
              <a:ext uri="{FF2B5EF4-FFF2-40B4-BE49-F238E27FC236}">
                <a16:creationId xmlns:a16="http://schemas.microsoft.com/office/drawing/2014/main" id="{266CE724-74BC-09A9-4908-70C8DAD4DC56}"/>
              </a:ext>
            </a:extLst>
          </p:cNvPr>
          <p:cNvSpPr>
            <a:spLocks noGrp="1"/>
          </p:cNvSpPr>
          <p:nvPr>
            <p:ph type="body" sz="quarter" idx="42" hasCustomPrompt="1"/>
          </p:nvPr>
        </p:nvSpPr>
        <p:spPr>
          <a:xfrm>
            <a:off x="1064476" y="1038692"/>
            <a:ext cx="4338542" cy="540000"/>
          </a:xfrm>
        </p:spPr>
        <p:txBody>
          <a:bodyPr anchor="ctr">
            <a:noAutofit/>
          </a:bodyPr>
          <a:lstStyle>
            <a:lvl1pPr marL="0" indent="0" algn="l">
              <a:buFont typeface="Arial" panose="020B0604020202020204" pitchFamily="34" charset="0"/>
              <a:buNone/>
              <a:defRPr sz="3200">
                <a:ln>
                  <a:noFill/>
                </a:ln>
                <a:solidFill>
                  <a:srgbClr val="0A0ACC"/>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和訳</a:t>
            </a:r>
            <a:r>
              <a:rPr kumimoji="1" lang="en-US" altLang="ja-JP" dirty="0"/>
              <a:t>32</a:t>
            </a:r>
            <a:endParaRPr kumimoji="1" lang="ja-JP" altLang="en-US" dirty="0"/>
          </a:p>
        </p:txBody>
      </p:sp>
      <p:sp>
        <p:nvSpPr>
          <p:cNvPr id="2" name="メディア プレースホルダー 22">
            <a:extLst>
              <a:ext uri="{FF2B5EF4-FFF2-40B4-BE49-F238E27FC236}">
                <a16:creationId xmlns:a16="http://schemas.microsoft.com/office/drawing/2014/main" id="{1EE69023-5CCB-1209-0CDC-5CEEA5BF562F}"/>
              </a:ext>
            </a:extLst>
          </p:cNvPr>
          <p:cNvSpPr>
            <a:spLocks noGrp="1"/>
          </p:cNvSpPr>
          <p:nvPr>
            <p:ph type="media" sz="quarter" idx="47"/>
          </p:nvPr>
        </p:nvSpPr>
        <p:spPr>
          <a:xfrm>
            <a:off x="531964" y="1096746"/>
            <a:ext cx="360000" cy="360000"/>
          </a:xfrm>
        </p:spPr>
        <p:txBody>
          <a:bodyPr anchor="ctr">
            <a:normAutofit/>
          </a:bodyPr>
          <a:lstStyle>
            <a:lvl1pPr>
              <a:defRPr sz="1000"/>
            </a:lvl1pPr>
          </a:lstStyle>
          <a:p>
            <a:endParaRPr kumimoji="1" lang="ja-JP" altLang="en-US" dirty="0"/>
          </a:p>
        </p:txBody>
      </p:sp>
      <p:sp>
        <p:nvSpPr>
          <p:cNvPr id="16" name="メディア プレースホルダー 22">
            <a:extLst>
              <a:ext uri="{FF2B5EF4-FFF2-40B4-BE49-F238E27FC236}">
                <a16:creationId xmlns:a16="http://schemas.microsoft.com/office/drawing/2014/main" id="{F1FBA980-ABEC-7525-BAF5-930F1FBCCD3C}"/>
              </a:ext>
            </a:extLst>
          </p:cNvPr>
          <p:cNvSpPr>
            <a:spLocks noGrp="1"/>
          </p:cNvSpPr>
          <p:nvPr>
            <p:ph type="media" sz="quarter" idx="48"/>
          </p:nvPr>
        </p:nvSpPr>
        <p:spPr>
          <a:xfrm>
            <a:off x="6967409" y="1096746"/>
            <a:ext cx="360000" cy="360000"/>
          </a:xfrm>
        </p:spPr>
        <p:txBody>
          <a:bodyPr anchor="ctr">
            <a:normAutofit/>
          </a:bodyPr>
          <a:lstStyle>
            <a:lvl1pPr>
              <a:defRPr sz="1000"/>
            </a:lvl1pPr>
          </a:lstStyle>
          <a:p>
            <a:endParaRPr kumimoji="1" lang="ja-JP" altLang="en-US" dirty="0"/>
          </a:p>
        </p:txBody>
      </p:sp>
    </p:spTree>
    <p:extLst>
      <p:ext uri="{BB962C8B-B14F-4D97-AF65-F5344CB8AC3E}">
        <p14:creationId xmlns:p14="http://schemas.microsoft.com/office/powerpoint/2010/main" val="3083306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build="p">
        <p:tmplLst>
          <p:tmpl lvl="1">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7" grpId="0" build="p">
        <p:tmplLst>
          <p:tmpl lvl="1">
            <p:tnLst>
              <p:par>
                <p:cTn presetID="10"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3" grpId="0" build="p">
        <p:tmplLst>
          <p:tmpl lvl="1">
            <p:tnLst>
              <p:par>
                <p:cTn presetID="10"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t’sTalk_扉">
    <p:spTree>
      <p:nvGrpSpPr>
        <p:cNvPr id="1" name=""/>
        <p:cNvGrpSpPr/>
        <p:nvPr/>
      </p:nvGrpSpPr>
      <p:grpSpPr>
        <a:xfrm>
          <a:off x="0" y="0"/>
          <a:ext cx="0" cy="0"/>
          <a:chOff x="0" y="0"/>
          <a:chExt cx="0" cy="0"/>
        </a:xfrm>
      </p:grpSpPr>
      <p:sp>
        <p:nvSpPr>
          <p:cNvPr id="11" name="テキスト プレースホルダー 16">
            <a:extLst>
              <a:ext uri="{FF2B5EF4-FFF2-40B4-BE49-F238E27FC236}">
                <a16:creationId xmlns:a16="http://schemas.microsoft.com/office/drawing/2014/main" id="{D7150076-9DE3-61B2-525D-C2F24CD03810}"/>
              </a:ext>
            </a:extLst>
          </p:cNvPr>
          <p:cNvSpPr>
            <a:spLocks noGrp="1"/>
          </p:cNvSpPr>
          <p:nvPr>
            <p:ph type="body" sz="quarter" idx="17" hasCustomPrompt="1"/>
          </p:nvPr>
        </p:nvSpPr>
        <p:spPr>
          <a:xfrm>
            <a:off x="1771650" y="3518805"/>
            <a:ext cx="8343899" cy="2185540"/>
          </a:xfrm>
          <a:prstGeom prst="rect">
            <a:avLst/>
          </a:prstGeom>
        </p:spPr>
        <p:txBody>
          <a:bodyPr>
            <a:normAutofit/>
          </a:bodyPr>
          <a:lstStyle>
            <a:lvl1pPr>
              <a:defRPr sz="7200" b="0">
                <a:ln w="12700">
                  <a:solidFill>
                    <a:schemeClr val="tx1"/>
                  </a:solidFill>
                </a:ln>
              </a:defRPr>
            </a:lvl1pPr>
          </a:lstStyle>
          <a:p>
            <a:pPr lvl="0"/>
            <a:r>
              <a:rPr kumimoji="1" lang="ja-JP" altLang="en-US" dirty="0"/>
              <a:t>最新の製品について会話をしよう</a:t>
            </a:r>
            <a:endParaRPr kumimoji="1" lang="en-US" altLang="ja-JP" dirty="0"/>
          </a:p>
        </p:txBody>
      </p:sp>
      <p:sp>
        <p:nvSpPr>
          <p:cNvPr id="15" name="正方形/長方形 14">
            <a:extLst>
              <a:ext uri="{FF2B5EF4-FFF2-40B4-BE49-F238E27FC236}">
                <a16:creationId xmlns:a16="http://schemas.microsoft.com/office/drawing/2014/main" id="{61B91468-08D3-7EAD-1C98-C6190271DBE7}"/>
              </a:ext>
            </a:extLst>
          </p:cNvPr>
          <p:cNvSpPr/>
          <p:nvPr userDrawn="1"/>
        </p:nvSpPr>
        <p:spPr>
          <a:xfrm>
            <a:off x="682141" y="603682"/>
            <a:ext cx="10827718" cy="5894094"/>
          </a:xfrm>
          <a:prstGeom prst="rect">
            <a:avLst/>
          </a:prstGeom>
          <a:noFill/>
          <a:ln w="57150">
            <a:solidFill>
              <a:srgbClr val="B719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a:extLst>
              <a:ext uri="{FF2B5EF4-FFF2-40B4-BE49-F238E27FC236}">
                <a16:creationId xmlns:a16="http://schemas.microsoft.com/office/drawing/2014/main" id="{7FA89DF9-D811-CBA4-B060-957987814F8F}"/>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1016132" y="192917"/>
            <a:ext cx="10159736" cy="3338282"/>
          </a:xfrm>
          <a:prstGeom prst="rect">
            <a:avLst/>
          </a:prstGeom>
        </p:spPr>
      </p:pic>
      <p:pic>
        <p:nvPicPr>
          <p:cNvPr id="13" name="図 12">
            <a:extLst>
              <a:ext uri="{FF2B5EF4-FFF2-40B4-BE49-F238E27FC236}">
                <a16:creationId xmlns:a16="http://schemas.microsoft.com/office/drawing/2014/main" id="{61768A6A-5903-0E66-3265-A8AA7C551BE7}"/>
              </a:ext>
            </a:extLst>
          </p:cNvPr>
          <p:cNvPicPr>
            <a:picLocks noChangeAspect="1"/>
          </p:cNvPicPr>
          <p:nvPr userDrawn="1"/>
        </p:nvPicPr>
        <p:blipFill>
          <a:blip r:embed="rId3"/>
          <a:stretch>
            <a:fillRect/>
          </a:stretch>
        </p:blipFill>
        <p:spPr>
          <a:xfrm>
            <a:off x="155322" y="3378075"/>
            <a:ext cx="1706088" cy="2880000"/>
          </a:xfrm>
          <a:prstGeom prst="rect">
            <a:avLst/>
          </a:prstGeom>
        </p:spPr>
      </p:pic>
      <p:pic>
        <p:nvPicPr>
          <p:cNvPr id="14" name="図 13">
            <a:extLst>
              <a:ext uri="{FF2B5EF4-FFF2-40B4-BE49-F238E27FC236}">
                <a16:creationId xmlns:a16="http://schemas.microsoft.com/office/drawing/2014/main" id="{044FA198-9C64-9706-3036-192D5881F7A4}"/>
              </a:ext>
            </a:extLst>
          </p:cNvPr>
          <p:cNvPicPr>
            <a:picLocks noChangeAspect="1"/>
          </p:cNvPicPr>
          <p:nvPr userDrawn="1"/>
        </p:nvPicPr>
        <p:blipFill>
          <a:blip r:embed="rId4"/>
          <a:stretch>
            <a:fillRect/>
          </a:stretch>
        </p:blipFill>
        <p:spPr>
          <a:xfrm>
            <a:off x="9810750" y="3378075"/>
            <a:ext cx="2242560" cy="2880000"/>
          </a:xfrm>
          <a:prstGeom prst="rect">
            <a:avLst/>
          </a:prstGeom>
        </p:spPr>
      </p:pic>
    </p:spTree>
    <p:extLst>
      <p:ext uri="{BB962C8B-B14F-4D97-AF65-F5344CB8AC3E}">
        <p14:creationId xmlns:p14="http://schemas.microsoft.com/office/powerpoint/2010/main" val="4246084384"/>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GOAL">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3FD30743-63C9-FB26-8FB2-38BDBD9FDA33}"/>
              </a:ext>
            </a:extLst>
          </p:cNvPr>
          <p:cNvSpPr txBox="1">
            <a:spLocks/>
          </p:cNvSpPr>
          <p:nvPr userDrawn="1"/>
        </p:nvSpPr>
        <p:spPr>
          <a:xfrm>
            <a:off x="316106" y="536028"/>
            <a:ext cx="11559788" cy="5609132"/>
          </a:xfrm>
          <a:prstGeom prst="roundRect">
            <a:avLst/>
          </a:prstGeom>
          <a:ln w="57150">
            <a:solidFill>
              <a:srgbClr val="009FA8"/>
            </a:solidFill>
          </a:ln>
        </p:spPr>
        <p:txBody>
          <a:bodyPr vert="horz" lIns="91440" tIns="45720" rIns="91440" bIns="45720" rtlCol="0" anchor="t">
            <a:normAutofit/>
          </a:bodyPr>
          <a:lstStyle>
            <a:lvl1pPr algn="l" defTabSz="914400" rtl="0" eaLnBrk="1" latinLnBrk="0" hangingPunct="1">
              <a:lnSpc>
                <a:spcPct val="90000"/>
              </a:lnSpc>
              <a:spcBef>
                <a:spcPct val="0"/>
              </a:spcBef>
              <a:buNone/>
              <a:defRPr kumimoji="1" sz="4800" kern="1200">
                <a:solidFill>
                  <a:schemeClr val="tx1"/>
                </a:solidFill>
                <a:latin typeface="+mj-lt"/>
                <a:ea typeface="+mj-ea"/>
                <a:cs typeface="+mj-cs"/>
              </a:defRPr>
            </a:lvl1pPr>
          </a:lstStyle>
          <a:p>
            <a:pPr>
              <a:lnSpc>
                <a:spcPct val="100000"/>
              </a:lnSpc>
            </a:pPr>
            <a:r>
              <a:rPr lang="ja-JP" altLang="en-US" sz="4400" dirty="0"/>
              <a:t>この</a:t>
            </a:r>
            <a:r>
              <a:rPr lang="en-US" altLang="ja-JP" sz="4400" dirty="0"/>
              <a:t>Part</a:t>
            </a:r>
            <a:r>
              <a:rPr lang="ja-JP" altLang="en-US" sz="4400" dirty="0"/>
              <a:t>の 　　　　　　　 がどのくらい達成できたかをチェックしてみよう。</a:t>
            </a:r>
          </a:p>
        </p:txBody>
      </p:sp>
      <p:pic>
        <p:nvPicPr>
          <p:cNvPr id="6" name="図 5">
            <a:extLst>
              <a:ext uri="{FF2B5EF4-FFF2-40B4-BE49-F238E27FC236}">
                <a16:creationId xmlns:a16="http://schemas.microsoft.com/office/drawing/2014/main" id="{7A829EED-7243-4A57-5D51-21250F570F83}"/>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10159739" y="3932809"/>
            <a:ext cx="1765561" cy="2740241"/>
          </a:xfrm>
          <a:prstGeom prst="rect">
            <a:avLst/>
          </a:prstGeom>
        </p:spPr>
      </p:pic>
      <p:pic>
        <p:nvPicPr>
          <p:cNvPr id="9" name="図 8">
            <a:extLst>
              <a:ext uri="{FF2B5EF4-FFF2-40B4-BE49-F238E27FC236}">
                <a16:creationId xmlns:a16="http://schemas.microsoft.com/office/drawing/2014/main" id="{72C8ED3D-FCED-36F8-D621-518257421663}"/>
              </a:ext>
            </a:extLst>
          </p:cNvPr>
          <p:cNvPicPr>
            <a:picLocks noChangeAspect="1"/>
          </p:cNvPicPr>
          <p:nvPr userDrawn="1"/>
        </p:nvPicPr>
        <p:blipFill>
          <a:blip r:embed="rId3">
            <a:clrChange>
              <a:clrFrom>
                <a:srgbClr val="FFFFFF"/>
              </a:clrFrom>
              <a:clrTo>
                <a:srgbClr val="FFFFFF">
                  <a:alpha val="0"/>
                </a:srgbClr>
              </a:clrTo>
            </a:clrChange>
          </a:blip>
          <a:stretch>
            <a:fillRect/>
          </a:stretch>
        </p:blipFill>
        <p:spPr>
          <a:xfrm>
            <a:off x="3345995" y="769009"/>
            <a:ext cx="2841738" cy="777060"/>
          </a:xfrm>
          <a:prstGeom prst="rect">
            <a:avLst/>
          </a:prstGeom>
        </p:spPr>
      </p:pic>
      <p:sp>
        <p:nvSpPr>
          <p:cNvPr id="15" name="テキスト プレースホルダー 14">
            <a:extLst>
              <a:ext uri="{FF2B5EF4-FFF2-40B4-BE49-F238E27FC236}">
                <a16:creationId xmlns:a16="http://schemas.microsoft.com/office/drawing/2014/main" id="{3055867B-AEBD-5954-FDA9-76B2258C9337}"/>
              </a:ext>
            </a:extLst>
          </p:cNvPr>
          <p:cNvSpPr>
            <a:spLocks noGrp="1"/>
          </p:cNvSpPr>
          <p:nvPr>
            <p:ph type="body" sz="quarter" idx="10" hasCustomPrompt="1"/>
          </p:nvPr>
        </p:nvSpPr>
        <p:spPr>
          <a:xfrm>
            <a:off x="2674939" y="2237681"/>
            <a:ext cx="8442966" cy="3578737"/>
          </a:xfrm>
        </p:spPr>
        <p:txBody>
          <a:bodyPr>
            <a:noAutofit/>
          </a:bodyPr>
          <a:lstStyle>
            <a:lvl1pPr>
              <a:lnSpc>
                <a:spcPct val="150000"/>
              </a:lnSpc>
              <a:defRPr sz="4000"/>
            </a:lvl1pPr>
          </a:lstStyle>
          <a:p>
            <a:pPr lvl="0"/>
            <a:r>
              <a:rPr kumimoji="1" lang="ja-JP" altLang="en-US" dirty="0"/>
              <a:t>最新の製品について会話ができる。</a:t>
            </a:r>
            <a:endParaRPr kumimoji="1" lang="en-US" altLang="ja-JP" dirty="0"/>
          </a:p>
          <a:p>
            <a:pPr lvl="0"/>
            <a:r>
              <a:rPr kumimoji="1" lang="ja-JP" altLang="en-US" dirty="0"/>
              <a:t>製品の機能を表現できる。</a:t>
            </a:r>
            <a:endParaRPr kumimoji="1" lang="en-US" altLang="ja-JP" dirty="0"/>
          </a:p>
          <a:p>
            <a:pPr lvl="0"/>
            <a:r>
              <a:rPr kumimoji="1" lang="ja-JP" altLang="en-US" dirty="0"/>
              <a:t>比較（比較級）を使って表現できる。</a:t>
            </a:r>
          </a:p>
        </p:txBody>
      </p:sp>
      <p:pic>
        <p:nvPicPr>
          <p:cNvPr id="28" name="図 27">
            <a:extLst>
              <a:ext uri="{FF2B5EF4-FFF2-40B4-BE49-F238E27FC236}">
                <a16:creationId xmlns:a16="http://schemas.microsoft.com/office/drawing/2014/main" id="{D2EF11A9-E259-2F4E-F29D-E3E51F35C74D}"/>
              </a:ext>
            </a:extLst>
          </p:cNvPr>
          <p:cNvPicPr>
            <a:picLocks noChangeAspect="1"/>
          </p:cNvPicPr>
          <p:nvPr userDrawn="1"/>
        </p:nvPicPr>
        <p:blipFill>
          <a:blip r:embed="rId4"/>
          <a:srcRect l="3800" t="4333" r="2507" b="3102"/>
          <a:stretch/>
        </p:blipFill>
        <p:spPr>
          <a:xfrm>
            <a:off x="694479" y="2489047"/>
            <a:ext cx="1796464" cy="540000"/>
          </a:xfrm>
          <a:prstGeom prst="rect">
            <a:avLst/>
          </a:prstGeom>
        </p:spPr>
      </p:pic>
      <p:pic>
        <p:nvPicPr>
          <p:cNvPr id="29" name="図 28">
            <a:extLst>
              <a:ext uri="{FF2B5EF4-FFF2-40B4-BE49-F238E27FC236}">
                <a16:creationId xmlns:a16="http://schemas.microsoft.com/office/drawing/2014/main" id="{EDF10E90-3257-20BF-73B5-57B346C26893}"/>
              </a:ext>
            </a:extLst>
          </p:cNvPr>
          <p:cNvPicPr>
            <a:picLocks noChangeAspect="1"/>
          </p:cNvPicPr>
          <p:nvPr userDrawn="1"/>
        </p:nvPicPr>
        <p:blipFill>
          <a:blip r:embed="rId4"/>
          <a:srcRect l="3800" t="4333" r="2507" b="3102"/>
          <a:stretch/>
        </p:blipFill>
        <p:spPr>
          <a:xfrm>
            <a:off x="694479" y="3515762"/>
            <a:ext cx="1796464" cy="540000"/>
          </a:xfrm>
          <a:prstGeom prst="rect">
            <a:avLst/>
          </a:prstGeom>
        </p:spPr>
      </p:pic>
      <p:pic>
        <p:nvPicPr>
          <p:cNvPr id="30" name="図 29">
            <a:extLst>
              <a:ext uri="{FF2B5EF4-FFF2-40B4-BE49-F238E27FC236}">
                <a16:creationId xmlns:a16="http://schemas.microsoft.com/office/drawing/2014/main" id="{5A9F23B9-086C-59AC-D17D-4E6879BE4FE9}"/>
              </a:ext>
            </a:extLst>
          </p:cNvPr>
          <p:cNvPicPr>
            <a:picLocks noChangeAspect="1"/>
          </p:cNvPicPr>
          <p:nvPr userDrawn="1"/>
        </p:nvPicPr>
        <p:blipFill>
          <a:blip r:embed="rId4"/>
          <a:srcRect l="3800" t="4333" r="2507" b="3102"/>
          <a:stretch/>
        </p:blipFill>
        <p:spPr>
          <a:xfrm>
            <a:off x="694479" y="4571051"/>
            <a:ext cx="1796464" cy="540000"/>
          </a:xfrm>
          <a:prstGeom prst="rect">
            <a:avLst/>
          </a:prstGeom>
        </p:spPr>
      </p:pic>
    </p:spTree>
    <p:extLst>
      <p:ext uri="{BB962C8B-B14F-4D97-AF65-F5344CB8AC3E}">
        <p14:creationId xmlns:p14="http://schemas.microsoft.com/office/powerpoint/2010/main" val="263379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art1-中-最後">
    <p:spTree>
      <p:nvGrpSpPr>
        <p:cNvPr id="1" name=""/>
        <p:cNvGrpSpPr/>
        <p:nvPr/>
      </p:nvGrpSpPr>
      <p:grpSpPr>
        <a:xfrm>
          <a:off x="0" y="0"/>
          <a:ext cx="0" cy="0"/>
          <a:chOff x="0" y="0"/>
          <a:chExt cx="0" cy="0"/>
        </a:xfrm>
      </p:grpSpPr>
      <p:sp>
        <p:nvSpPr>
          <p:cNvPr id="2" name="角丸四角形吹き出し 3">
            <a:extLst>
              <a:ext uri="{FF2B5EF4-FFF2-40B4-BE49-F238E27FC236}">
                <a16:creationId xmlns:a16="http://schemas.microsoft.com/office/drawing/2014/main" id="{54F896C6-A751-6C70-04F0-A3FE5441AB3D}"/>
              </a:ext>
            </a:extLst>
          </p:cNvPr>
          <p:cNvSpPr/>
          <p:nvPr userDrawn="1"/>
        </p:nvSpPr>
        <p:spPr>
          <a:xfrm>
            <a:off x="714154" y="323850"/>
            <a:ext cx="10763692" cy="4591050"/>
          </a:xfrm>
          <a:prstGeom prst="rect">
            <a:avLst/>
          </a:prstGeom>
          <a:noFill/>
          <a:ln w="508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2550" h="38100" prst="coolSlant"/>
            </a:sp3d>
          </a:bodyPr>
          <a:lstStyle/>
          <a:p>
            <a:pPr marL="0" marR="0" lvl="0" indent="0" algn="ctr" defTabSz="914400" rtl="0" eaLnBrk="1" fontAlgn="auto" latinLnBrk="0" hangingPunct="1">
              <a:lnSpc>
                <a:spcPct val="70000"/>
              </a:lnSpc>
              <a:spcBef>
                <a:spcPts val="0"/>
              </a:spcBef>
              <a:spcAft>
                <a:spcPts val="0"/>
              </a:spcAft>
              <a:buClrTx/>
              <a:buSzTx/>
              <a:buFontTx/>
              <a:buNone/>
              <a:tabLst/>
              <a:defRPr/>
            </a:pPr>
            <a:r>
              <a:rPr kumimoji="1" lang="en-US" altLang="ja-JP" sz="18000" b="1" i="0" u="none" strike="noStrike" kern="1200" cap="none" spc="-300" normalizeH="0" baseline="0" noProof="0" dirty="0">
                <a:ln w="19050">
                  <a:noFill/>
                  <a:prstDash val="dashDot"/>
                </a:ln>
                <a:solidFill>
                  <a:srgbClr val="B71940"/>
                </a:solidFill>
                <a:effectLst/>
                <a:uLnTx/>
                <a:uFillTx/>
                <a:latin typeface="Rockwell Condensed" panose="02060603050405020104" pitchFamily="18" charset="0"/>
                <a:ea typeface="STXingkai" panose="02010800040101010101" pitchFamily="2" charset="-122"/>
                <a:cs typeface="+mn-cs"/>
              </a:rPr>
              <a:t>Well done!!</a:t>
            </a:r>
            <a:endParaRPr kumimoji="1" lang="ja-JP" altLang="en-US" sz="18000" b="1" i="0" u="none" strike="noStrike" kern="1200" cap="none" spc="-300" normalizeH="0" baseline="0" noProof="0" dirty="0">
              <a:ln w="19050">
                <a:noFill/>
                <a:prstDash val="dashDot"/>
              </a:ln>
              <a:solidFill>
                <a:srgbClr val="B71940"/>
              </a:solidFill>
              <a:effectLst/>
              <a:uLnTx/>
              <a:uFillTx/>
              <a:latin typeface="Rockwell Condensed" panose="02060603050405020104" pitchFamily="18" charset="0"/>
              <a:ea typeface="STXingkai" panose="02010800040101010101" pitchFamily="2" charset="-122"/>
              <a:cs typeface="+mn-cs"/>
            </a:endParaRPr>
          </a:p>
        </p:txBody>
      </p:sp>
      <p:pic>
        <p:nvPicPr>
          <p:cNvPr id="4" name="図 3">
            <a:extLst>
              <a:ext uri="{FF2B5EF4-FFF2-40B4-BE49-F238E27FC236}">
                <a16:creationId xmlns:a16="http://schemas.microsoft.com/office/drawing/2014/main" id="{B99EE6C2-9F90-ED5F-06C9-455A4918D904}"/>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10159739" y="3932809"/>
            <a:ext cx="1765561" cy="2740241"/>
          </a:xfrm>
          <a:prstGeom prst="rect">
            <a:avLst/>
          </a:prstGeom>
        </p:spPr>
      </p:pic>
    </p:spTree>
    <p:extLst>
      <p:ext uri="{BB962C8B-B14F-4D97-AF65-F5344CB8AC3E}">
        <p14:creationId xmlns:p14="http://schemas.microsoft.com/office/powerpoint/2010/main" val="575998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fill="hold" grpId="0" nodeType="afterEffect">
                                  <p:stCondLst>
                                    <p:cond delay="0"/>
                                  </p:stCondLst>
                                  <p:iterate type="lt">
                                    <p:tmPct val="0"/>
                                  </p:iterate>
                                  <p:childTnLst>
                                    <p:animClr clrSpc="hsl" dir="ccw">
                                      <p:cBhvr override="childStyle">
                                        <p:cTn id="6" dur="2000" fill="hold"/>
                                        <p:tgtEl>
                                          <p:spTgt spid="2"/>
                                        </p:tgtEl>
                                        <p:attrNameLst>
                                          <p:attrName>style.color</p:attrName>
                                        </p:attrNameLst>
                                      </p:cBhvr>
                                      <p:to>
                                        <a:srgbClr val="FF0000"/>
                                      </p:to>
                                    </p:animClr>
                                  </p:childTnLst>
                                </p:cTn>
                              </p:par>
                              <p:par>
                                <p:cTn id="7" presetID="34" presetClass="emph" presetSubtype="0" fill="hold" grpId="1" nodeType="withEffect">
                                  <p:stCondLst>
                                    <p:cond delay="0"/>
                                  </p:stCondLst>
                                  <p:iterate type="lt">
                                    <p:tmPct val="10000"/>
                                  </p:iterate>
                                  <p:childTnLst>
                                    <p:animMotion origin="layout" path="M 0.0 0.0 L 0.0 -0.07213" pathEditMode="relative" ptsTypes="">
                                      <p:cBhvr>
                                        <p:cTn id="8" dur="250" accel="50000" decel="50000" autoRev="1" fill="hold">
                                          <p:stCondLst>
                                            <p:cond delay="0"/>
                                          </p:stCondLst>
                                        </p:cTn>
                                        <p:tgtEl>
                                          <p:spTgt spid="2"/>
                                        </p:tgtEl>
                                        <p:attrNameLst>
                                          <p:attrName>ppt_x</p:attrName>
                                          <p:attrName>ppt_y</p:attrName>
                                        </p:attrNameLst>
                                      </p:cBhvr>
                                    </p:animMotion>
                                    <p:animRot by="1500000">
                                      <p:cBhvr>
                                        <p:cTn id="9" dur="125" fill="hold">
                                          <p:stCondLst>
                                            <p:cond delay="0"/>
                                          </p:stCondLst>
                                        </p:cTn>
                                        <p:tgtEl>
                                          <p:spTgt spid="2"/>
                                        </p:tgtEl>
                                        <p:attrNameLst>
                                          <p:attrName>r</p:attrName>
                                        </p:attrNameLst>
                                      </p:cBhvr>
                                    </p:animRot>
                                    <p:animRot by="-1500000">
                                      <p:cBhvr>
                                        <p:cTn id="10" dur="125" fill="hold">
                                          <p:stCondLst>
                                            <p:cond delay="125"/>
                                          </p:stCondLst>
                                        </p:cTn>
                                        <p:tgtEl>
                                          <p:spTgt spid="2"/>
                                        </p:tgtEl>
                                        <p:attrNameLst>
                                          <p:attrName>r</p:attrName>
                                        </p:attrNameLst>
                                      </p:cBhvr>
                                    </p:animRot>
                                    <p:animRot by="-1500000">
                                      <p:cBhvr>
                                        <p:cTn id="11" dur="125" fill="hold">
                                          <p:stCondLst>
                                            <p:cond delay="250"/>
                                          </p:stCondLst>
                                        </p:cTn>
                                        <p:tgtEl>
                                          <p:spTgt spid="2"/>
                                        </p:tgtEl>
                                        <p:attrNameLst>
                                          <p:attrName>r</p:attrName>
                                        </p:attrNameLst>
                                      </p:cBhvr>
                                    </p:animRot>
                                    <p:animRot by="1500000">
                                      <p:cBhvr>
                                        <p:cTn id="12"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t's Talk-本文の内容を学ぼう-扉">
    <p:spTree>
      <p:nvGrpSpPr>
        <p:cNvPr id="1" name=""/>
        <p:cNvGrpSpPr/>
        <p:nvPr/>
      </p:nvGrpSpPr>
      <p:grpSpPr>
        <a:xfrm>
          <a:off x="0" y="0"/>
          <a:ext cx="0" cy="0"/>
          <a:chOff x="0" y="0"/>
          <a:chExt cx="0" cy="0"/>
        </a:xfrm>
      </p:grpSpPr>
      <p:sp>
        <p:nvSpPr>
          <p:cNvPr id="17" name="角丸四角形吹き出し 3">
            <a:extLst>
              <a:ext uri="{FF2B5EF4-FFF2-40B4-BE49-F238E27FC236}">
                <a16:creationId xmlns:a16="http://schemas.microsoft.com/office/drawing/2014/main" id="{8B3B005B-A4C8-2A40-E946-EB2DF24376F8}"/>
              </a:ext>
            </a:extLst>
          </p:cNvPr>
          <p:cNvSpPr/>
          <p:nvPr userDrawn="1"/>
        </p:nvSpPr>
        <p:spPr>
          <a:xfrm>
            <a:off x="6191242" y="2418037"/>
            <a:ext cx="3152775" cy="2762250"/>
          </a:xfrm>
          <a:prstGeom prst="wedgeEllipseCallout">
            <a:avLst>
              <a:gd name="adj1" fmla="val 61402"/>
              <a:gd name="adj2" fmla="val 21738"/>
            </a:avLst>
          </a:prstGeom>
          <a:solidFill>
            <a:srgbClr val="B71940"/>
          </a:solidFill>
          <a:ln w="50800">
            <a:solidFill>
              <a:srgbClr val="B7194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0"/>
              </a:spcAft>
              <a:buClrTx/>
              <a:buSzTx/>
              <a:buFontTx/>
              <a:buNone/>
              <a:tabLst/>
              <a:defRPr/>
            </a:pPr>
            <a:endParaRPr kumimoji="1" lang="ja-JP" altLang="en-US" sz="11600" b="1" i="0" u="none" strike="noStrike" kern="1200" cap="none" spc="-300" normalizeH="0" baseline="0" noProof="0" dirty="0">
              <a:ln w="9525">
                <a:solidFill>
                  <a:srgbClr val="764F2C"/>
                </a:solidFill>
                <a:prstDash val="lgDash"/>
              </a:ln>
              <a:solidFill>
                <a:srgbClr val="764F2C"/>
              </a:solidFill>
              <a:effectLst/>
              <a:uLnTx/>
              <a:uFillTx/>
              <a:latin typeface="Ink Free" panose="03080402000500000000" pitchFamily="66" charset="0"/>
              <a:ea typeface="游ゴシック" panose="020B0400000000000000" pitchFamily="50" charset="-128"/>
              <a:cs typeface="+mn-cs"/>
            </a:endParaRPr>
          </a:p>
        </p:txBody>
      </p:sp>
      <p:sp>
        <p:nvSpPr>
          <p:cNvPr id="8" name="角丸四角形吹き出し 3">
            <a:extLst>
              <a:ext uri="{FF2B5EF4-FFF2-40B4-BE49-F238E27FC236}">
                <a16:creationId xmlns:a16="http://schemas.microsoft.com/office/drawing/2014/main" id="{F2F568A6-174B-82FC-31FC-F3722731B83E}"/>
              </a:ext>
            </a:extLst>
          </p:cNvPr>
          <p:cNvSpPr/>
          <p:nvPr userDrawn="1"/>
        </p:nvSpPr>
        <p:spPr>
          <a:xfrm rot="217153">
            <a:off x="564163" y="1901817"/>
            <a:ext cx="8419646" cy="3831818"/>
          </a:xfrm>
          <a:prstGeom prst="cloudCallout">
            <a:avLst>
              <a:gd name="adj1" fmla="val -10009"/>
              <a:gd name="adj2" fmla="val -993"/>
            </a:avLst>
          </a:prstGeom>
          <a:solidFill>
            <a:srgbClr val="B71940"/>
          </a:solidFill>
          <a:ln w="50800">
            <a:solidFill>
              <a:srgbClr val="B7194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0"/>
              </a:spcAft>
              <a:buClrTx/>
              <a:buSzTx/>
              <a:buFontTx/>
              <a:buNone/>
              <a:tabLst/>
              <a:defRPr/>
            </a:pPr>
            <a:endParaRPr kumimoji="1" lang="ja-JP" altLang="en-US" sz="11600" b="1" i="0" u="none" strike="noStrike" kern="1200" cap="none" spc="-300" normalizeH="0" baseline="0" noProof="0" dirty="0">
              <a:ln w="9525">
                <a:solidFill>
                  <a:srgbClr val="764F2C"/>
                </a:solidFill>
                <a:prstDash val="lgDash"/>
              </a:ln>
              <a:solidFill>
                <a:srgbClr val="764F2C"/>
              </a:solidFill>
              <a:effectLst/>
              <a:uLnTx/>
              <a:uFillTx/>
              <a:latin typeface="Ink Free" panose="03080402000500000000" pitchFamily="66" charset="0"/>
              <a:ea typeface="游ゴシック" panose="020B0400000000000000" pitchFamily="50" charset="-128"/>
              <a:cs typeface="+mn-cs"/>
            </a:endParaRPr>
          </a:p>
        </p:txBody>
      </p:sp>
      <p:sp>
        <p:nvSpPr>
          <p:cNvPr id="3" name="角丸四角形吹き出し 3">
            <a:extLst>
              <a:ext uri="{FF2B5EF4-FFF2-40B4-BE49-F238E27FC236}">
                <a16:creationId xmlns:a16="http://schemas.microsoft.com/office/drawing/2014/main" id="{D0617D5F-2143-F860-9DB9-5997B2784408}"/>
              </a:ext>
            </a:extLst>
          </p:cNvPr>
          <p:cNvSpPr/>
          <p:nvPr userDrawn="1"/>
        </p:nvSpPr>
        <p:spPr>
          <a:xfrm>
            <a:off x="318051" y="2147972"/>
            <a:ext cx="9585219" cy="3420364"/>
          </a:xfrm>
          <a:prstGeom prst="rect">
            <a:avLst/>
          </a:prstGeom>
          <a:noFill/>
          <a:ln w="508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70000"/>
              </a:lnSpc>
              <a:spcBef>
                <a:spcPts val="0"/>
              </a:spcBef>
              <a:spcAft>
                <a:spcPts val="0"/>
              </a:spcAft>
              <a:buClrTx/>
              <a:buSzTx/>
              <a:buFontTx/>
              <a:buNone/>
              <a:tabLst/>
              <a:defRPr/>
            </a:pPr>
            <a:r>
              <a:rPr kumimoji="1" lang="en-US" altLang="ja-JP" sz="88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rPr>
              <a:t>Let’s</a:t>
            </a:r>
            <a:r>
              <a:rPr kumimoji="1" lang="en-US" altLang="ja-JP" sz="72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rPr>
              <a:t> </a:t>
            </a:r>
            <a:r>
              <a:rPr kumimoji="1" lang="en-US" altLang="ja-JP" sz="88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rPr>
              <a:t>check </a:t>
            </a:r>
            <a:br>
              <a:rPr kumimoji="1" lang="en-US" altLang="ja-JP" sz="88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rPr>
            </a:br>
            <a:r>
              <a:rPr kumimoji="1" lang="en-US" altLang="ja-JP" sz="88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rPr>
              <a:t>the</a:t>
            </a:r>
            <a:r>
              <a:rPr kumimoji="1" lang="en-US" altLang="ja-JP" sz="72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rPr>
              <a:t> </a:t>
            </a:r>
            <a:r>
              <a:rPr kumimoji="1" lang="en-US" altLang="ja-JP" sz="88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rPr>
              <a:t>sentences!</a:t>
            </a:r>
            <a:endParaRPr kumimoji="1" lang="ja-JP" altLang="en-US" sz="8800" b="0" i="0" u="none" strike="noStrike" kern="1200" cap="none" spc="-300" normalizeH="0" baseline="0" noProof="0" dirty="0">
              <a:ln w="19050" cap="rnd">
                <a:solidFill>
                  <a:schemeClr val="bg1"/>
                </a:solidFill>
                <a:prstDash val="solid"/>
              </a:ln>
              <a:solidFill>
                <a:schemeClr val="bg1"/>
              </a:solidFill>
              <a:effectLst/>
              <a:uLnTx/>
              <a:uFillTx/>
              <a:latin typeface="UD デジタル 教科書体 NK-B" panose="02020700000000000000" pitchFamily="18" charset="-128"/>
              <a:ea typeface="UD デジタル 教科書体 NK-B" panose="02020700000000000000" pitchFamily="18" charset="-128"/>
              <a:cs typeface="Microsoft Sans Serif" panose="020B0604020202020204" pitchFamily="34" charset="0"/>
            </a:endParaRPr>
          </a:p>
        </p:txBody>
      </p:sp>
      <p:pic>
        <p:nvPicPr>
          <p:cNvPr id="7" name="図 6">
            <a:extLst>
              <a:ext uri="{FF2B5EF4-FFF2-40B4-BE49-F238E27FC236}">
                <a16:creationId xmlns:a16="http://schemas.microsoft.com/office/drawing/2014/main" id="{A5260BF4-D4B8-6BB4-1A89-F93CEB2B321E}"/>
              </a:ext>
            </a:extLst>
          </p:cNvPr>
          <p:cNvPicPr>
            <a:picLocks noChangeAspect="1"/>
          </p:cNvPicPr>
          <p:nvPr userDrawn="1"/>
        </p:nvPicPr>
        <p:blipFill>
          <a:blip r:embed="rId2"/>
          <a:stretch>
            <a:fillRect/>
          </a:stretch>
        </p:blipFill>
        <p:spPr>
          <a:xfrm>
            <a:off x="9577652" y="2841850"/>
            <a:ext cx="2165739" cy="3655924"/>
          </a:xfrm>
          <a:prstGeom prst="rect">
            <a:avLst/>
          </a:prstGeom>
        </p:spPr>
      </p:pic>
      <p:sp>
        <p:nvSpPr>
          <p:cNvPr id="15" name="正方形/長方形 14">
            <a:extLst>
              <a:ext uri="{FF2B5EF4-FFF2-40B4-BE49-F238E27FC236}">
                <a16:creationId xmlns:a16="http://schemas.microsoft.com/office/drawing/2014/main" id="{F9146815-F4C6-C8A4-7AC9-03DD9DF5D26A}"/>
              </a:ext>
            </a:extLst>
          </p:cNvPr>
          <p:cNvSpPr/>
          <p:nvPr userDrawn="1"/>
        </p:nvSpPr>
        <p:spPr>
          <a:xfrm>
            <a:off x="323850" y="360226"/>
            <a:ext cx="11520000" cy="6137550"/>
          </a:xfrm>
          <a:prstGeom prst="rect">
            <a:avLst/>
          </a:prstGeom>
          <a:noFill/>
          <a:ln w="57150">
            <a:solidFill>
              <a:srgbClr val="B719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図 1">
            <a:extLst>
              <a:ext uri="{FF2B5EF4-FFF2-40B4-BE49-F238E27FC236}">
                <a16:creationId xmlns:a16="http://schemas.microsoft.com/office/drawing/2014/main" id="{ADEAD8CE-89DA-0460-8CC9-A431F820449A}"/>
              </a:ext>
            </a:extLst>
          </p:cNvPr>
          <p:cNvPicPr>
            <a:picLocks noChangeAspect="1"/>
          </p:cNvPicPr>
          <p:nvPr userDrawn="1"/>
        </p:nvPicPr>
        <p:blipFill>
          <a:blip r:embed="rId3">
            <a:clrChange>
              <a:clrFrom>
                <a:srgbClr val="FFFFFF"/>
              </a:clrFrom>
              <a:clrTo>
                <a:srgbClr val="FFFFFF">
                  <a:alpha val="0"/>
                </a:srgbClr>
              </a:clrTo>
            </a:clrChange>
          </a:blip>
          <a:stretch>
            <a:fillRect/>
          </a:stretch>
        </p:blipFill>
        <p:spPr>
          <a:xfrm>
            <a:off x="6632290" y="481041"/>
            <a:ext cx="4985125" cy="1638010"/>
          </a:xfrm>
          <a:prstGeom prst="rect">
            <a:avLst/>
          </a:prstGeom>
        </p:spPr>
      </p:pic>
    </p:spTree>
    <p:extLst>
      <p:ext uri="{BB962C8B-B14F-4D97-AF65-F5344CB8AC3E}">
        <p14:creationId xmlns:p14="http://schemas.microsoft.com/office/powerpoint/2010/main" val="3511917980"/>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t's Talk-Step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634D7E50-2716-DB25-96E9-E98FE66D98C8}"/>
              </a:ext>
            </a:extLst>
          </p:cNvPr>
          <p:cNvSpPr/>
          <p:nvPr userDrawn="1"/>
        </p:nvSpPr>
        <p:spPr>
          <a:xfrm>
            <a:off x="323850" y="360226"/>
            <a:ext cx="11520000" cy="6137550"/>
          </a:xfrm>
          <a:prstGeom prst="rect">
            <a:avLst/>
          </a:prstGeom>
          <a:noFill/>
          <a:ln w="57150">
            <a:solidFill>
              <a:srgbClr val="B7194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a:extLst>
              <a:ext uri="{FF2B5EF4-FFF2-40B4-BE49-F238E27FC236}">
                <a16:creationId xmlns:a16="http://schemas.microsoft.com/office/drawing/2014/main" id="{B1BA3CEF-022C-2351-44E1-828E9EA88A0A}"/>
              </a:ext>
            </a:extLst>
          </p:cNvPr>
          <p:cNvPicPr>
            <a:picLocks noChangeAspect="1"/>
          </p:cNvPicPr>
          <p:nvPr userDrawn="1"/>
        </p:nvPicPr>
        <p:blipFill>
          <a:blip r:embed="rId2"/>
          <a:stretch>
            <a:fillRect/>
          </a:stretch>
        </p:blipFill>
        <p:spPr>
          <a:xfrm>
            <a:off x="618833" y="562214"/>
            <a:ext cx="5477167" cy="1723122"/>
          </a:xfrm>
          <a:prstGeom prst="rect">
            <a:avLst/>
          </a:prstGeom>
        </p:spPr>
      </p:pic>
      <p:sp>
        <p:nvSpPr>
          <p:cNvPr id="5" name="テキスト プレースホルダー 37">
            <a:extLst>
              <a:ext uri="{FF2B5EF4-FFF2-40B4-BE49-F238E27FC236}">
                <a16:creationId xmlns:a16="http://schemas.microsoft.com/office/drawing/2014/main" id="{1AA97386-12DF-AD52-D942-AB3650C69304}"/>
              </a:ext>
            </a:extLst>
          </p:cNvPr>
          <p:cNvSpPr>
            <a:spLocks noGrp="1"/>
          </p:cNvSpPr>
          <p:nvPr>
            <p:ph type="body" sz="quarter" idx="37" hasCustomPrompt="1"/>
          </p:nvPr>
        </p:nvSpPr>
        <p:spPr>
          <a:xfrm>
            <a:off x="4371975" y="562214"/>
            <a:ext cx="1666875" cy="1723122"/>
          </a:xfrm>
        </p:spPr>
        <p:txBody>
          <a:bodyPr anchor="b">
            <a:noAutofit/>
          </a:bodyPr>
          <a:lstStyle>
            <a:lvl1pPr marL="0" indent="0" algn="ctr">
              <a:buFont typeface="Arial" panose="020B0604020202020204" pitchFamily="34" charset="0"/>
              <a:buNone/>
              <a:defRPr sz="11500" b="1" spc="-100" baseline="0">
                <a:ln>
                  <a:noFill/>
                </a:ln>
                <a:solidFill>
                  <a:schemeClr val="bg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0</a:t>
            </a:r>
            <a:endParaRPr kumimoji="1" lang="ja-JP" altLang="en-US" dirty="0"/>
          </a:p>
        </p:txBody>
      </p:sp>
      <p:sp>
        <p:nvSpPr>
          <p:cNvPr id="9" name="テキスト プレースホルダー 16">
            <a:extLst>
              <a:ext uri="{FF2B5EF4-FFF2-40B4-BE49-F238E27FC236}">
                <a16:creationId xmlns:a16="http://schemas.microsoft.com/office/drawing/2014/main" id="{E4F0444E-C863-588D-6120-7A215319499A}"/>
              </a:ext>
            </a:extLst>
          </p:cNvPr>
          <p:cNvSpPr>
            <a:spLocks noGrp="1"/>
          </p:cNvSpPr>
          <p:nvPr>
            <p:ph type="body" sz="quarter" idx="17" hasCustomPrompt="1"/>
          </p:nvPr>
        </p:nvSpPr>
        <p:spPr>
          <a:xfrm>
            <a:off x="714375" y="2724150"/>
            <a:ext cx="9020175" cy="2867162"/>
          </a:xfrm>
          <a:prstGeom prst="rect">
            <a:avLst/>
          </a:prstGeom>
        </p:spPr>
        <p:txBody>
          <a:bodyPr>
            <a:normAutofit/>
          </a:bodyPr>
          <a:lstStyle>
            <a:lvl1pPr>
              <a:defRPr sz="6600" b="0">
                <a:ln w="12700">
                  <a:solidFill>
                    <a:schemeClr val="tx1"/>
                  </a:solidFill>
                </a:ln>
              </a:defRPr>
            </a:lvl1pPr>
          </a:lstStyle>
          <a:p>
            <a:pPr lvl="0"/>
            <a:r>
              <a:rPr kumimoji="1" lang="ja-JP" altLang="en-US" dirty="0"/>
              <a:t>役割を決めて     を</a:t>
            </a:r>
            <a:br>
              <a:rPr kumimoji="1" lang="en-US" altLang="ja-JP" dirty="0"/>
            </a:br>
            <a:r>
              <a:rPr kumimoji="1" lang="ja-JP" altLang="en-US" dirty="0"/>
              <a:t>音読して演じてみよう。</a:t>
            </a:r>
            <a:endParaRPr kumimoji="1" lang="en-US" altLang="ja-JP" dirty="0"/>
          </a:p>
        </p:txBody>
      </p:sp>
      <p:grpSp>
        <p:nvGrpSpPr>
          <p:cNvPr id="10" name="グループ化 9">
            <a:extLst>
              <a:ext uri="{FF2B5EF4-FFF2-40B4-BE49-F238E27FC236}">
                <a16:creationId xmlns:a16="http://schemas.microsoft.com/office/drawing/2014/main" id="{B6AC6C5B-5E64-914A-A32A-16C4E5773EA9}"/>
              </a:ext>
            </a:extLst>
          </p:cNvPr>
          <p:cNvGrpSpPr/>
          <p:nvPr userDrawn="1"/>
        </p:nvGrpSpPr>
        <p:grpSpPr>
          <a:xfrm>
            <a:off x="9296090" y="5904093"/>
            <a:ext cx="2814923" cy="924926"/>
            <a:chOff x="9296090" y="5904093"/>
            <a:chExt cx="2814923" cy="924926"/>
          </a:xfrm>
        </p:grpSpPr>
        <p:sp>
          <p:nvSpPr>
            <p:cNvPr id="6" name="正方形/長方形 5">
              <a:extLst>
                <a:ext uri="{FF2B5EF4-FFF2-40B4-BE49-F238E27FC236}">
                  <a16:creationId xmlns:a16="http://schemas.microsoft.com/office/drawing/2014/main" id="{69A7E483-0075-EBDD-516B-E205BF38C474}"/>
                </a:ext>
              </a:extLst>
            </p:cNvPr>
            <p:cNvSpPr/>
            <p:nvPr userDrawn="1"/>
          </p:nvSpPr>
          <p:spPr>
            <a:xfrm>
              <a:off x="9534525" y="6115050"/>
              <a:ext cx="2333625" cy="411299"/>
            </a:xfrm>
            <a:prstGeom prst="rect">
              <a:avLst/>
            </a:prstGeom>
            <a:solidFill>
              <a:srgbClr val="FFF9F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EDB4103B-BB19-BB40-8641-65719D443508}"/>
                </a:ext>
              </a:extLst>
            </p:cNvPr>
            <p:cNvPicPr>
              <a:picLocks noChangeAspect="1"/>
            </p:cNvPicPr>
            <p:nvPr userDrawn="1"/>
          </p:nvPicPr>
          <p:blipFill>
            <a:blip r:embed="rId3">
              <a:clrChange>
                <a:clrFrom>
                  <a:srgbClr val="FFFFFF"/>
                </a:clrFrom>
                <a:clrTo>
                  <a:srgbClr val="FFFFFF">
                    <a:alpha val="0"/>
                  </a:srgbClr>
                </a:clrTo>
              </a:clrChange>
            </a:blip>
            <a:stretch>
              <a:fillRect/>
            </a:stretch>
          </p:blipFill>
          <p:spPr>
            <a:xfrm>
              <a:off x="9296090" y="5904093"/>
              <a:ext cx="2814923" cy="924926"/>
            </a:xfrm>
            <a:prstGeom prst="rect">
              <a:avLst/>
            </a:prstGeom>
          </p:spPr>
        </p:pic>
      </p:grpSp>
    </p:spTree>
    <p:extLst>
      <p:ext uri="{BB962C8B-B14F-4D97-AF65-F5344CB8AC3E}">
        <p14:creationId xmlns:p14="http://schemas.microsoft.com/office/powerpoint/2010/main" val="15334054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OAL">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4A1975A-3F64-099D-EC88-B30B4E6D1CDE}"/>
              </a:ext>
            </a:extLst>
          </p:cNvPr>
          <p:cNvPicPr>
            <a:picLocks noChangeAspect="1"/>
          </p:cNvPicPr>
          <p:nvPr userDrawn="1"/>
        </p:nvPicPr>
        <p:blipFill>
          <a:blip r:embed="rId2"/>
          <a:stretch>
            <a:fillRect/>
          </a:stretch>
        </p:blipFill>
        <p:spPr>
          <a:xfrm>
            <a:off x="563455" y="335417"/>
            <a:ext cx="2783383" cy="932637"/>
          </a:xfrm>
          <a:prstGeom prst="rect">
            <a:avLst/>
          </a:prstGeom>
        </p:spPr>
      </p:pic>
      <p:sp>
        <p:nvSpPr>
          <p:cNvPr id="4" name="タイトル 1">
            <a:extLst>
              <a:ext uri="{FF2B5EF4-FFF2-40B4-BE49-F238E27FC236}">
                <a16:creationId xmlns:a16="http://schemas.microsoft.com/office/drawing/2014/main" id="{4DA11C5B-06DF-20C8-CACF-7D9EE4DFFCE9}"/>
              </a:ext>
            </a:extLst>
          </p:cNvPr>
          <p:cNvSpPr>
            <a:spLocks noGrp="1"/>
          </p:cNvSpPr>
          <p:nvPr>
            <p:ph type="title"/>
          </p:nvPr>
        </p:nvSpPr>
        <p:spPr>
          <a:xfrm>
            <a:off x="1038532" y="1418897"/>
            <a:ext cx="10114936" cy="4191328"/>
          </a:xfrm>
        </p:spPr>
        <p:txBody>
          <a:bodyPr anchor="t">
            <a:normAutofit/>
          </a:bodyPr>
          <a:lstStyle>
            <a:lvl1pPr>
              <a:defRPr sz="4800"/>
            </a:lvl1pPr>
          </a:lstStyle>
          <a:p>
            <a:r>
              <a:rPr kumimoji="1" lang="ja-JP" altLang="en-US" dirty="0"/>
              <a:t>マスター タイトルの書式設定</a:t>
            </a:r>
          </a:p>
        </p:txBody>
      </p:sp>
    </p:spTree>
    <p:extLst>
      <p:ext uri="{BB962C8B-B14F-4D97-AF65-F5344CB8AC3E}">
        <p14:creationId xmlns:p14="http://schemas.microsoft.com/office/powerpoint/2010/main" val="3746022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音声全文を聞く">
    <p:spTree>
      <p:nvGrpSpPr>
        <p:cNvPr id="1" name=""/>
        <p:cNvGrpSpPr/>
        <p:nvPr/>
      </p:nvGrpSpPr>
      <p:grpSpPr>
        <a:xfrm>
          <a:off x="0" y="0"/>
          <a:ext cx="0" cy="0"/>
          <a:chOff x="0" y="0"/>
          <a:chExt cx="0" cy="0"/>
        </a:xfrm>
      </p:grpSpPr>
      <p:sp>
        <p:nvSpPr>
          <p:cNvPr id="9" name="図プレースホルダー 8">
            <a:extLst>
              <a:ext uri="{FF2B5EF4-FFF2-40B4-BE49-F238E27FC236}">
                <a16:creationId xmlns:a16="http://schemas.microsoft.com/office/drawing/2014/main" id="{6439D4E5-31FD-0D00-3991-715A39B1DA2C}"/>
              </a:ext>
            </a:extLst>
          </p:cNvPr>
          <p:cNvSpPr>
            <a:spLocks noGrp="1"/>
          </p:cNvSpPr>
          <p:nvPr userDrawn="1">
            <p:ph type="pic" sz="quarter" idx="10"/>
          </p:nvPr>
        </p:nvSpPr>
        <p:spPr>
          <a:xfrm>
            <a:off x="444000" y="555673"/>
            <a:ext cx="11304000" cy="4302077"/>
          </a:xfrm>
        </p:spPr>
        <p:txBody>
          <a:bodyPr/>
          <a:lstStyle/>
          <a:p>
            <a:endParaRPr kumimoji="1" lang="ja-JP" altLang="en-US"/>
          </a:p>
        </p:txBody>
      </p:sp>
    </p:spTree>
    <p:extLst>
      <p:ext uri="{BB962C8B-B14F-4D97-AF65-F5344CB8AC3E}">
        <p14:creationId xmlns:p14="http://schemas.microsoft.com/office/powerpoint/2010/main" val="112217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ep2_表">
    <p:spTree>
      <p:nvGrpSpPr>
        <p:cNvPr id="1" name=""/>
        <p:cNvGrpSpPr/>
        <p:nvPr/>
      </p:nvGrpSpPr>
      <p:grpSpPr>
        <a:xfrm>
          <a:off x="0" y="0"/>
          <a:ext cx="0" cy="0"/>
          <a:chOff x="0" y="0"/>
          <a:chExt cx="0" cy="0"/>
        </a:xfrm>
      </p:grpSpPr>
      <p:sp>
        <p:nvSpPr>
          <p:cNvPr id="10" name="テキスト プレースホルダー 14">
            <a:extLst>
              <a:ext uri="{FF2B5EF4-FFF2-40B4-BE49-F238E27FC236}">
                <a16:creationId xmlns:a16="http://schemas.microsoft.com/office/drawing/2014/main" id="{475BE1E9-EB62-45F6-A091-17D920E00585}"/>
              </a:ext>
            </a:extLst>
          </p:cNvPr>
          <p:cNvSpPr>
            <a:spLocks noGrp="1"/>
          </p:cNvSpPr>
          <p:nvPr>
            <p:ph type="body" sz="quarter" idx="15" hasCustomPrompt="1"/>
          </p:nvPr>
        </p:nvSpPr>
        <p:spPr>
          <a:xfrm>
            <a:off x="6096000" y="525587"/>
            <a:ext cx="2773565" cy="720000"/>
          </a:xfrm>
        </p:spPr>
        <p:txBody>
          <a:bodyPr anchor="ctr">
            <a:noAutofit/>
          </a:bodyPr>
          <a:lstStyle>
            <a:lvl1pPr>
              <a:lnSpc>
                <a:spcPct val="100000"/>
              </a:lnSpc>
              <a:defRPr sz="4400" b="1">
                <a:solidFill>
                  <a:srgbClr val="0A0ACC"/>
                </a:solidFill>
              </a:defRPr>
            </a:lvl1pPr>
          </a:lstStyle>
          <a:p>
            <a:pPr lvl="0"/>
            <a:r>
              <a:rPr kumimoji="1" lang="en-US" altLang="ja-JP" dirty="0"/>
              <a:t>Arial 44</a:t>
            </a:r>
            <a:endParaRPr kumimoji="1" lang="ja-JP" altLang="en-US" dirty="0"/>
          </a:p>
        </p:txBody>
      </p:sp>
      <p:sp>
        <p:nvSpPr>
          <p:cNvPr id="23" name="テキスト プレースホルダー 37">
            <a:extLst>
              <a:ext uri="{FF2B5EF4-FFF2-40B4-BE49-F238E27FC236}">
                <a16:creationId xmlns:a16="http://schemas.microsoft.com/office/drawing/2014/main" id="{BD7737EC-D974-C1B4-527B-1FA78E5C7E85}"/>
              </a:ext>
            </a:extLst>
          </p:cNvPr>
          <p:cNvSpPr>
            <a:spLocks noGrp="1"/>
          </p:cNvSpPr>
          <p:nvPr>
            <p:ph type="body" sz="quarter" idx="37" hasCustomPrompt="1"/>
          </p:nvPr>
        </p:nvSpPr>
        <p:spPr>
          <a:xfrm>
            <a:off x="651104" y="1275081"/>
            <a:ext cx="913618" cy="720000"/>
          </a:xfrm>
        </p:spPr>
        <p:txBody>
          <a:bodyPr anchor="ctr">
            <a:noAutofit/>
          </a:bodyPr>
          <a:lstStyle>
            <a:lvl1pPr marL="0" indent="0" algn="ctr">
              <a:lnSpc>
                <a:spcPct val="100000"/>
              </a:lnSpc>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24" name="テキスト プレースホルダー 37">
            <a:extLst>
              <a:ext uri="{FF2B5EF4-FFF2-40B4-BE49-F238E27FC236}">
                <a16:creationId xmlns:a16="http://schemas.microsoft.com/office/drawing/2014/main" id="{C14F407E-53EA-6B7D-1F1B-AA9E87EC09FB}"/>
              </a:ext>
            </a:extLst>
          </p:cNvPr>
          <p:cNvSpPr>
            <a:spLocks noGrp="1"/>
          </p:cNvSpPr>
          <p:nvPr>
            <p:ph type="body" sz="quarter" idx="41" hasCustomPrompt="1"/>
          </p:nvPr>
        </p:nvSpPr>
        <p:spPr>
          <a:xfrm>
            <a:off x="1595437" y="1275081"/>
            <a:ext cx="10253661" cy="1459506"/>
          </a:xfrm>
        </p:spPr>
        <p:txBody>
          <a:bodyPr anchor="t">
            <a:noAutofit/>
          </a:bodyPr>
          <a:lstStyle>
            <a:lvl1pPr marL="0" indent="0" algn="l">
              <a:lnSpc>
                <a:spcPct val="100000"/>
              </a:lnSpc>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26" name="テキスト プレースホルダー 37">
            <a:extLst>
              <a:ext uri="{FF2B5EF4-FFF2-40B4-BE49-F238E27FC236}">
                <a16:creationId xmlns:a16="http://schemas.microsoft.com/office/drawing/2014/main" id="{382A1F94-F3D3-1B39-2006-7B28B89758C0}"/>
              </a:ext>
            </a:extLst>
          </p:cNvPr>
          <p:cNvSpPr>
            <a:spLocks noGrp="1"/>
          </p:cNvSpPr>
          <p:nvPr>
            <p:ph type="body" sz="quarter" idx="43" hasCustomPrompt="1"/>
          </p:nvPr>
        </p:nvSpPr>
        <p:spPr>
          <a:xfrm>
            <a:off x="651104" y="3799121"/>
            <a:ext cx="913618" cy="720000"/>
          </a:xfrm>
        </p:spPr>
        <p:txBody>
          <a:bodyPr anchor="ctr">
            <a:noAutofit/>
          </a:bodyPr>
          <a:lstStyle>
            <a:lvl1pPr marL="0" indent="0" algn="ctr">
              <a:lnSpc>
                <a:spcPct val="100000"/>
              </a:lnSpc>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B:</a:t>
            </a:r>
            <a:endParaRPr kumimoji="1" lang="ja-JP" altLang="en-US" dirty="0"/>
          </a:p>
        </p:txBody>
      </p:sp>
      <p:sp>
        <p:nvSpPr>
          <p:cNvPr id="34" name="テキスト プレースホルダー 14">
            <a:extLst>
              <a:ext uri="{FF2B5EF4-FFF2-40B4-BE49-F238E27FC236}">
                <a16:creationId xmlns:a16="http://schemas.microsoft.com/office/drawing/2014/main" id="{EF6881C7-8D18-AE9C-5954-B885996FB7DE}"/>
              </a:ext>
            </a:extLst>
          </p:cNvPr>
          <p:cNvSpPr>
            <a:spLocks noGrp="1"/>
          </p:cNvSpPr>
          <p:nvPr>
            <p:ph type="body" sz="quarter" idx="44" hasCustomPrompt="1"/>
          </p:nvPr>
        </p:nvSpPr>
        <p:spPr>
          <a:xfrm>
            <a:off x="6096000" y="2807659"/>
            <a:ext cx="2891551" cy="720000"/>
          </a:xfrm>
        </p:spPr>
        <p:txBody>
          <a:bodyPr anchor="ctr">
            <a:noAutofit/>
          </a:bodyPr>
          <a:lstStyle>
            <a:lvl1pPr>
              <a:lnSpc>
                <a:spcPct val="100000"/>
              </a:lnSpc>
              <a:defRPr sz="4400" b="1">
                <a:solidFill>
                  <a:srgbClr val="0A0ACC"/>
                </a:solidFill>
              </a:defRPr>
            </a:lvl1pPr>
          </a:lstStyle>
          <a:p>
            <a:pPr lvl="0"/>
            <a:r>
              <a:rPr kumimoji="1" lang="en-US" altLang="ja-JP" dirty="0"/>
              <a:t>Arial 44</a:t>
            </a:r>
            <a:endParaRPr kumimoji="1" lang="ja-JP" altLang="en-US" dirty="0"/>
          </a:p>
        </p:txBody>
      </p:sp>
      <p:sp>
        <p:nvSpPr>
          <p:cNvPr id="35" name="テキスト プレースホルダー 37">
            <a:extLst>
              <a:ext uri="{FF2B5EF4-FFF2-40B4-BE49-F238E27FC236}">
                <a16:creationId xmlns:a16="http://schemas.microsoft.com/office/drawing/2014/main" id="{13D1AACE-3886-AD1D-6536-428A172A5F7C}"/>
              </a:ext>
            </a:extLst>
          </p:cNvPr>
          <p:cNvSpPr>
            <a:spLocks noGrp="1"/>
          </p:cNvSpPr>
          <p:nvPr>
            <p:ph type="body" sz="quarter" idx="45" hasCustomPrompt="1"/>
          </p:nvPr>
        </p:nvSpPr>
        <p:spPr>
          <a:xfrm>
            <a:off x="1595437" y="3799121"/>
            <a:ext cx="10253661" cy="1459506"/>
          </a:xfrm>
        </p:spPr>
        <p:txBody>
          <a:bodyPr anchor="t">
            <a:noAutofit/>
          </a:bodyPr>
          <a:lstStyle>
            <a:lvl1pPr marL="0" indent="0" algn="l">
              <a:lnSpc>
                <a:spcPct val="100000"/>
              </a:lnSpc>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8" name="テキスト プレースホルダー 37">
            <a:extLst>
              <a:ext uri="{FF2B5EF4-FFF2-40B4-BE49-F238E27FC236}">
                <a16:creationId xmlns:a16="http://schemas.microsoft.com/office/drawing/2014/main" id="{28A67C69-A941-65A9-FEA7-FB208462155C}"/>
              </a:ext>
            </a:extLst>
          </p:cNvPr>
          <p:cNvSpPr>
            <a:spLocks noGrp="1"/>
          </p:cNvSpPr>
          <p:nvPr>
            <p:ph type="body" sz="quarter" idx="46" hasCustomPrompt="1"/>
          </p:nvPr>
        </p:nvSpPr>
        <p:spPr>
          <a:xfrm>
            <a:off x="5444897" y="525587"/>
            <a:ext cx="651103" cy="720000"/>
          </a:xfrm>
        </p:spPr>
        <p:txBody>
          <a:bodyPr anchor="ctr">
            <a:noAutofit/>
          </a:bodyPr>
          <a:lstStyle>
            <a:lvl1pPr marL="0" indent="0" algn="ctr">
              <a:lnSpc>
                <a:spcPct val="100000"/>
              </a:lnSpc>
              <a:buFont typeface="Arial" panose="020B0604020202020204" pitchFamily="34" charset="0"/>
              <a:buNone/>
              <a:defRPr sz="3200" b="1"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❶</a:t>
            </a:r>
          </a:p>
        </p:txBody>
      </p:sp>
      <p:sp>
        <p:nvSpPr>
          <p:cNvPr id="11" name="テキスト プレースホルダー 37">
            <a:extLst>
              <a:ext uri="{FF2B5EF4-FFF2-40B4-BE49-F238E27FC236}">
                <a16:creationId xmlns:a16="http://schemas.microsoft.com/office/drawing/2014/main" id="{E387CA12-6ED5-2645-0F51-CB57F4721A45}"/>
              </a:ext>
            </a:extLst>
          </p:cNvPr>
          <p:cNvSpPr>
            <a:spLocks noGrp="1"/>
          </p:cNvSpPr>
          <p:nvPr>
            <p:ph type="body" sz="quarter" idx="47" hasCustomPrompt="1"/>
          </p:nvPr>
        </p:nvSpPr>
        <p:spPr>
          <a:xfrm>
            <a:off x="5444897" y="2807659"/>
            <a:ext cx="651103" cy="720000"/>
          </a:xfrm>
        </p:spPr>
        <p:txBody>
          <a:bodyPr anchor="ctr">
            <a:noAutofit/>
          </a:bodyPr>
          <a:lstStyle>
            <a:lvl1pPr marL="0" indent="0" algn="ctr">
              <a:lnSpc>
                <a:spcPct val="100000"/>
              </a:lnSpc>
              <a:buFont typeface="Arial" panose="020B0604020202020204" pitchFamily="34" charset="0"/>
              <a:buNone/>
              <a:defRPr sz="3200" b="1"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❷</a:t>
            </a:r>
          </a:p>
        </p:txBody>
      </p:sp>
      <p:sp>
        <p:nvSpPr>
          <p:cNvPr id="9" name="テキスト プレースホルダー 37">
            <a:extLst>
              <a:ext uri="{FF2B5EF4-FFF2-40B4-BE49-F238E27FC236}">
                <a16:creationId xmlns:a16="http://schemas.microsoft.com/office/drawing/2014/main" id="{EB988EF7-2650-A761-11CA-96C5AFD09989}"/>
              </a:ext>
            </a:extLst>
          </p:cNvPr>
          <p:cNvSpPr>
            <a:spLocks noGrp="1"/>
          </p:cNvSpPr>
          <p:nvPr>
            <p:ph type="body" sz="quarter" idx="48" hasCustomPrompt="1"/>
          </p:nvPr>
        </p:nvSpPr>
        <p:spPr>
          <a:xfrm>
            <a:off x="333375" y="200025"/>
            <a:ext cx="2183376" cy="720000"/>
          </a:xfrm>
          <a:solidFill>
            <a:srgbClr val="F4F0D6"/>
          </a:solidFill>
          <a:ln w="19050">
            <a:solidFill>
              <a:schemeClr val="tx1"/>
            </a:solidFill>
          </a:ln>
        </p:spPr>
        <p:txBody>
          <a:bodyPr anchor="ctr">
            <a:noAutofit/>
          </a:bodyPr>
          <a:lstStyle>
            <a:lvl1pPr marL="0" indent="0" algn="ctr">
              <a:buFont typeface="Arial" panose="020B0604020202020204" pitchFamily="34" charset="0"/>
              <a:buNone/>
              <a:defRPr sz="4400" b="1" spc="-100" baseline="0">
                <a:ln>
                  <a:noFill/>
                </a:ln>
                <a:solidFill>
                  <a:schemeClr val="tx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ア</a:t>
            </a:r>
          </a:p>
        </p:txBody>
      </p:sp>
    </p:spTree>
    <p:extLst>
      <p:ext uri="{BB962C8B-B14F-4D97-AF65-F5344CB8AC3E}">
        <p14:creationId xmlns:p14="http://schemas.microsoft.com/office/powerpoint/2010/main" val="3080753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xEl>
                                              <p:pRg st="0" end="0"/>
                                            </p:txEl>
                                          </p:spTgt>
                                        </p:tgtEl>
                                        <p:attrNameLst>
                                          <p:attrName>style.visibility</p:attrName>
                                        </p:attrNameLst>
                                      </p:cBhvr>
                                      <p:to>
                                        <p:strVal val="visible"/>
                                      </p:to>
                                    </p:set>
                                    <p:animEffect transition="in" filter="fade">
                                      <p:cBhvr>
                                        <p:cTn id="12"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10" presetClass="entr" presetSubtype="0" fill="hold" nodeType="click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34" grpId="0" build="p">
        <p:tmplLst>
          <p:tmpl lvl="1">
            <p:tnLst>
              <p:par>
                <p:cTn presetID="10" presetClass="entr" presetSubtype="0" fill="hold" nodeType="click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スライドショー２">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D659766-0F39-D259-0837-3C9B041D2203}"/>
              </a:ext>
            </a:extLst>
          </p:cNvPr>
          <p:cNvPicPr>
            <a:picLocks noChangeAspect="1"/>
          </p:cNvPicPr>
          <p:nvPr userDrawn="1"/>
        </p:nvPicPr>
        <p:blipFill>
          <a:blip r:embed="rId2"/>
          <a:stretch>
            <a:fillRect/>
          </a:stretch>
        </p:blipFill>
        <p:spPr>
          <a:xfrm>
            <a:off x="312128" y="42379"/>
            <a:ext cx="11567744" cy="6480970"/>
          </a:xfrm>
          <a:prstGeom prst="rect">
            <a:avLst/>
          </a:prstGeom>
        </p:spPr>
      </p:pic>
      <p:pic>
        <p:nvPicPr>
          <p:cNvPr id="6" name="図 5">
            <a:extLst>
              <a:ext uri="{FF2B5EF4-FFF2-40B4-BE49-F238E27FC236}">
                <a16:creationId xmlns:a16="http://schemas.microsoft.com/office/drawing/2014/main" id="{263631E5-898F-D9E1-E942-9D4BCBBDC129}"/>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b="26285"/>
          <a:stretch/>
        </p:blipFill>
        <p:spPr>
          <a:xfrm>
            <a:off x="312128" y="6491661"/>
            <a:ext cx="11879872" cy="366339"/>
          </a:xfrm>
          <a:prstGeom prst="rect">
            <a:avLst/>
          </a:prstGeom>
        </p:spPr>
      </p:pic>
    </p:spTree>
    <p:extLst>
      <p:ext uri="{BB962C8B-B14F-4D97-AF65-F5344CB8AC3E}">
        <p14:creationId xmlns:p14="http://schemas.microsoft.com/office/powerpoint/2010/main" val="3759183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9" name="図プレースホルダー 8">
            <a:extLst>
              <a:ext uri="{FF2B5EF4-FFF2-40B4-BE49-F238E27FC236}">
                <a16:creationId xmlns:a16="http://schemas.microsoft.com/office/drawing/2014/main" id="{6439D4E5-31FD-0D00-3991-715A39B1DA2C}"/>
              </a:ext>
            </a:extLst>
          </p:cNvPr>
          <p:cNvSpPr>
            <a:spLocks noGrp="1"/>
          </p:cNvSpPr>
          <p:nvPr userDrawn="1">
            <p:ph type="pic" sz="quarter" idx="10"/>
          </p:nvPr>
        </p:nvSpPr>
        <p:spPr>
          <a:xfrm>
            <a:off x="444000" y="555673"/>
            <a:ext cx="11304000" cy="4302077"/>
          </a:xfrm>
        </p:spPr>
        <p:txBody>
          <a:bodyPr/>
          <a:lstStyle/>
          <a:p>
            <a:endParaRPr kumimoji="1" lang="ja-JP" altLang="en-US"/>
          </a:p>
        </p:txBody>
      </p:sp>
    </p:spTree>
    <p:extLst>
      <p:ext uri="{BB962C8B-B14F-4D97-AF65-F5344CB8AC3E}">
        <p14:creationId xmlns:p14="http://schemas.microsoft.com/office/powerpoint/2010/main" val="2024207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7145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ep0_ChecktheSentences">
    <p:spTree>
      <p:nvGrpSpPr>
        <p:cNvPr id="1" name=""/>
        <p:cNvGrpSpPr/>
        <p:nvPr/>
      </p:nvGrpSpPr>
      <p:grpSpPr>
        <a:xfrm>
          <a:off x="0" y="0"/>
          <a:ext cx="0" cy="0"/>
          <a:chOff x="0" y="0"/>
          <a:chExt cx="0" cy="0"/>
        </a:xfrm>
      </p:grpSpPr>
      <p:sp>
        <p:nvSpPr>
          <p:cNvPr id="10" name="テキスト プレースホルダー 14">
            <a:extLst>
              <a:ext uri="{FF2B5EF4-FFF2-40B4-BE49-F238E27FC236}">
                <a16:creationId xmlns:a16="http://schemas.microsoft.com/office/drawing/2014/main" id="{475BE1E9-EB62-45F6-A091-17D920E00585}"/>
              </a:ext>
            </a:extLst>
          </p:cNvPr>
          <p:cNvSpPr>
            <a:spLocks noGrp="1"/>
          </p:cNvSpPr>
          <p:nvPr>
            <p:ph type="body" sz="quarter" idx="15" hasCustomPrompt="1"/>
          </p:nvPr>
        </p:nvSpPr>
        <p:spPr>
          <a:xfrm>
            <a:off x="1776248" y="1643681"/>
            <a:ext cx="10072849"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13" name="メディア プレースホルダー 22">
            <a:extLst>
              <a:ext uri="{FF2B5EF4-FFF2-40B4-BE49-F238E27FC236}">
                <a16:creationId xmlns:a16="http://schemas.microsoft.com/office/drawing/2014/main" id="{C11A2A7C-2846-490F-A694-CD51D317EB3C}"/>
              </a:ext>
            </a:extLst>
          </p:cNvPr>
          <p:cNvSpPr>
            <a:spLocks noGrp="1"/>
          </p:cNvSpPr>
          <p:nvPr>
            <p:ph type="media" sz="quarter" idx="19"/>
          </p:nvPr>
        </p:nvSpPr>
        <p:spPr>
          <a:xfrm>
            <a:off x="1064603" y="1339336"/>
            <a:ext cx="486000" cy="486000"/>
          </a:xfrm>
        </p:spPr>
        <p:txBody>
          <a:bodyPr anchor="ctr">
            <a:normAutofit/>
          </a:bodyPr>
          <a:lstStyle>
            <a:lvl1pPr>
              <a:defRPr sz="1000"/>
            </a:lvl1pPr>
          </a:lstStyle>
          <a:p>
            <a:endParaRPr kumimoji="1" lang="ja-JP" altLang="en-US" dirty="0"/>
          </a:p>
        </p:txBody>
      </p:sp>
      <p:sp>
        <p:nvSpPr>
          <p:cNvPr id="23" name="テキスト プレースホルダー 37">
            <a:extLst>
              <a:ext uri="{FF2B5EF4-FFF2-40B4-BE49-F238E27FC236}">
                <a16:creationId xmlns:a16="http://schemas.microsoft.com/office/drawing/2014/main" id="{BD7737EC-D974-C1B4-527B-1FA78E5C7E85}"/>
              </a:ext>
            </a:extLst>
          </p:cNvPr>
          <p:cNvSpPr>
            <a:spLocks noGrp="1"/>
          </p:cNvSpPr>
          <p:nvPr>
            <p:ph type="body" sz="quarter" idx="37" hasCustomPrompt="1"/>
          </p:nvPr>
        </p:nvSpPr>
        <p:spPr>
          <a:xfrm>
            <a:off x="850794" y="567158"/>
            <a:ext cx="913618" cy="720000"/>
          </a:xfrm>
        </p:spPr>
        <p:txBody>
          <a:bodyPr anchor="ctr">
            <a:noAutofit/>
          </a:bodyPr>
          <a:lstStyle>
            <a:lvl1pPr marL="0" indent="0" algn="ctr">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24" name="テキスト プレースホルダー 37">
            <a:extLst>
              <a:ext uri="{FF2B5EF4-FFF2-40B4-BE49-F238E27FC236}">
                <a16:creationId xmlns:a16="http://schemas.microsoft.com/office/drawing/2014/main" id="{C14F407E-53EA-6B7D-1F1B-AA9E87EC09FB}"/>
              </a:ext>
            </a:extLst>
          </p:cNvPr>
          <p:cNvSpPr>
            <a:spLocks noGrp="1"/>
          </p:cNvSpPr>
          <p:nvPr>
            <p:ph type="body" sz="quarter" idx="41" hasCustomPrompt="1"/>
          </p:nvPr>
        </p:nvSpPr>
        <p:spPr>
          <a:xfrm>
            <a:off x="1776248" y="567158"/>
            <a:ext cx="10072850"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25" name="メディア プレースホルダー 22">
            <a:extLst>
              <a:ext uri="{FF2B5EF4-FFF2-40B4-BE49-F238E27FC236}">
                <a16:creationId xmlns:a16="http://schemas.microsoft.com/office/drawing/2014/main" id="{ADCF6EEC-B063-1D05-9D62-85B411032346}"/>
              </a:ext>
            </a:extLst>
          </p:cNvPr>
          <p:cNvSpPr>
            <a:spLocks noGrp="1"/>
          </p:cNvSpPr>
          <p:nvPr>
            <p:ph type="media" sz="quarter" idx="42"/>
          </p:nvPr>
        </p:nvSpPr>
        <p:spPr>
          <a:xfrm>
            <a:off x="1064603" y="3863376"/>
            <a:ext cx="486000" cy="486000"/>
          </a:xfrm>
        </p:spPr>
        <p:txBody>
          <a:bodyPr anchor="ctr">
            <a:normAutofit/>
          </a:bodyPr>
          <a:lstStyle>
            <a:lvl1pPr>
              <a:defRPr sz="1000"/>
            </a:lvl1pPr>
          </a:lstStyle>
          <a:p>
            <a:endParaRPr kumimoji="1" lang="ja-JP" altLang="en-US" dirty="0"/>
          </a:p>
        </p:txBody>
      </p:sp>
      <p:sp>
        <p:nvSpPr>
          <p:cNvPr id="26" name="テキスト プレースホルダー 37">
            <a:extLst>
              <a:ext uri="{FF2B5EF4-FFF2-40B4-BE49-F238E27FC236}">
                <a16:creationId xmlns:a16="http://schemas.microsoft.com/office/drawing/2014/main" id="{382A1F94-F3D3-1B39-2006-7B28B89758C0}"/>
              </a:ext>
            </a:extLst>
          </p:cNvPr>
          <p:cNvSpPr>
            <a:spLocks noGrp="1"/>
          </p:cNvSpPr>
          <p:nvPr>
            <p:ph type="body" sz="quarter" idx="43" hasCustomPrompt="1"/>
          </p:nvPr>
        </p:nvSpPr>
        <p:spPr>
          <a:xfrm>
            <a:off x="850794" y="3091198"/>
            <a:ext cx="913618" cy="720000"/>
          </a:xfrm>
        </p:spPr>
        <p:txBody>
          <a:bodyPr anchor="ctr">
            <a:noAutofit/>
          </a:bodyPr>
          <a:lstStyle>
            <a:lvl1pPr marL="0" indent="0" algn="ctr">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B:</a:t>
            </a:r>
            <a:endParaRPr kumimoji="1" lang="ja-JP" altLang="en-US" dirty="0"/>
          </a:p>
        </p:txBody>
      </p:sp>
      <p:sp>
        <p:nvSpPr>
          <p:cNvPr id="34" name="テキスト プレースホルダー 14">
            <a:extLst>
              <a:ext uri="{FF2B5EF4-FFF2-40B4-BE49-F238E27FC236}">
                <a16:creationId xmlns:a16="http://schemas.microsoft.com/office/drawing/2014/main" id="{EF6881C7-8D18-AE9C-5954-B885996FB7DE}"/>
              </a:ext>
            </a:extLst>
          </p:cNvPr>
          <p:cNvSpPr>
            <a:spLocks noGrp="1"/>
          </p:cNvSpPr>
          <p:nvPr>
            <p:ph type="body" sz="quarter" idx="44" hasCustomPrompt="1"/>
          </p:nvPr>
        </p:nvSpPr>
        <p:spPr>
          <a:xfrm>
            <a:off x="1776248" y="4172905"/>
            <a:ext cx="10072849" cy="720000"/>
          </a:xfrm>
        </p:spPr>
        <p:txBody>
          <a:bodyPr anchor="ctr">
            <a:noAutofit/>
          </a:bodyPr>
          <a:lstStyle>
            <a:lvl1pPr>
              <a:defRPr sz="3200" b="0">
                <a:solidFill>
                  <a:srgbClr val="0A0ACC"/>
                </a:solidFill>
              </a:defRPr>
            </a:lvl1pPr>
          </a:lstStyle>
          <a:p>
            <a:pPr lvl="0"/>
            <a:r>
              <a:rPr kumimoji="1" lang="ja-JP" altLang="en-US" dirty="0"/>
              <a:t>和訳</a:t>
            </a:r>
          </a:p>
        </p:txBody>
      </p:sp>
      <p:sp>
        <p:nvSpPr>
          <p:cNvPr id="35" name="テキスト プレースホルダー 37">
            <a:extLst>
              <a:ext uri="{FF2B5EF4-FFF2-40B4-BE49-F238E27FC236}">
                <a16:creationId xmlns:a16="http://schemas.microsoft.com/office/drawing/2014/main" id="{13D1AACE-3886-AD1D-6536-428A172A5F7C}"/>
              </a:ext>
            </a:extLst>
          </p:cNvPr>
          <p:cNvSpPr>
            <a:spLocks noGrp="1"/>
          </p:cNvSpPr>
          <p:nvPr>
            <p:ph type="body" sz="quarter" idx="45" hasCustomPrompt="1"/>
          </p:nvPr>
        </p:nvSpPr>
        <p:spPr>
          <a:xfrm>
            <a:off x="1776248" y="3091198"/>
            <a:ext cx="10072850" cy="1459506"/>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pic>
        <p:nvPicPr>
          <p:cNvPr id="5" name="図 4">
            <a:extLst>
              <a:ext uri="{FF2B5EF4-FFF2-40B4-BE49-F238E27FC236}">
                <a16:creationId xmlns:a16="http://schemas.microsoft.com/office/drawing/2014/main" id="{D24827C3-B9BF-493A-AA6C-55B9F138CCDB}"/>
              </a:ext>
            </a:extLst>
          </p:cNvPr>
          <p:cNvPicPr>
            <a:picLocks noChangeAspect="1"/>
          </p:cNvPicPr>
          <p:nvPr userDrawn="1"/>
        </p:nvPicPr>
        <p:blipFill>
          <a:blip r:embed="rId2"/>
          <a:stretch>
            <a:fillRect/>
          </a:stretch>
        </p:blipFill>
        <p:spPr>
          <a:xfrm>
            <a:off x="215666" y="5221791"/>
            <a:ext cx="870876" cy="1470102"/>
          </a:xfrm>
          <a:prstGeom prst="rect">
            <a:avLst/>
          </a:prstGeom>
        </p:spPr>
      </p:pic>
      <p:sp>
        <p:nvSpPr>
          <p:cNvPr id="6" name="角丸四角形吹き出し 3">
            <a:extLst>
              <a:ext uri="{FF2B5EF4-FFF2-40B4-BE49-F238E27FC236}">
                <a16:creationId xmlns:a16="http://schemas.microsoft.com/office/drawing/2014/main" id="{8D8B3936-DB90-2997-C4FB-A758F9106D63}"/>
              </a:ext>
            </a:extLst>
          </p:cNvPr>
          <p:cNvSpPr/>
          <p:nvPr userDrawn="1"/>
        </p:nvSpPr>
        <p:spPr>
          <a:xfrm>
            <a:off x="1323975" y="5966940"/>
            <a:ext cx="7101548" cy="690528"/>
          </a:xfrm>
          <a:prstGeom prst="wedgeRoundRectCallout">
            <a:avLst>
              <a:gd name="adj1" fmla="val -53228"/>
              <a:gd name="adj2" fmla="val 3039"/>
              <a:gd name="adj3" fmla="val 16667"/>
            </a:avLst>
          </a:prstGeom>
          <a:solidFill>
            <a:srgbClr val="FFFFF3"/>
          </a:solidFill>
          <a:ln w="28575">
            <a:solidFill>
              <a:srgbClr val="B7194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0"/>
              </a:spcAft>
              <a:buClrTx/>
              <a:buSzTx/>
              <a:buFontTx/>
              <a:buNone/>
              <a:tabLst/>
              <a:defRPr/>
            </a:pPr>
            <a:endParaRPr kumimoji="1" lang="ja-JP" altLang="en-US" sz="11600" b="1" i="0" u="none" strike="noStrike" kern="1200" cap="none" spc="-300" normalizeH="0" baseline="0" noProof="0" dirty="0">
              <a:ln w="9525">
                <a:solidFill>
                  <a:srgbClr val="764F2C"/>
                </a:solidFill>
                <a:prstDash val="lgDash"/>
              </a:ln>
              <a:solidFill>
                <a:srgbClr val="764F2C"/>
              </a:solidFill>
              <a:effectLst/>
              <a:uLnTx/>
              <a:uFillTx/>
              <a:latin typeface="Ink Free" panose="03080402000500000000" pitchFamily="66" charset="0"/>
              <a:ea typeface="游ゴシック" panose="020B0400000000000000" pitchFamily="50" charset="-128"/>
              <a:cs typeface="+mn-cs"/>
            </a:endParaRPr>
          </a:p>
        </p:txBody>
      </p:sp>
      <p:sp>
        <p:nvSpPr>
          <p:cNvPr id="7" name="テキスト ボックス 6">
            <a:extLst>
              <a:ext uri="{FF2B5EF4-FFF2-40B4-BE49-F238E27FC236}">
                <a16:creationId xmlns:a16="http://schemas.microsoft.com/office/drawing/2014/main" id="{870E8B43-EBD6-A362-91F3-A715A810E1D3}"/>
              </a:ext>
            </a:extLst>
          </p:cNvPr>
          <p:cNvSpPr txBox="1"/>
          <p:nvPr userDrawn="1"/>
        </p:nvSpPr>
        <p:spPr>
          <a:xfrm>
            <a:off x="1419225" y="5930552"/>
            <a:ext cx="7034873"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800" b="1" i="0" u="none" strike="noStrike" kern="1200" cap="none" spc="0" normalizeH="0" baseline="0" noProof="0" dirty="0">
                <a:ln w="19050" cap="rnd">
                  <a:noFill/>
                  <a:prstDash val="solid"/>
                </a:ln>
                <a:solidFill>
                  <a:srgbClr val="E6B263"/>
                </a:solidFill>
                <a:effectLst/>
                <a:uLnTx/>
                <a:uFillTx/>
                <a:latin typeface="Cambria Math" panose="02040503050406030204" pitchFamily="18" charset="0"/>
                <a:ea typeface="Cambria Math" panose="02040503050406030204" pitchFamily="18" charset="0"/>
                <a:cs typeface="Microsoft Sans Serif" panose="020B0604020202020204" pitchFamily="34" charset="0"/>
              </a:rPr>
              <a:t>Let’s check  the sentences!</a:t>
            </a:r>
            <a:endParaRPr kumimoji="1" lang="ja-JP" altLang="en-US" sz="1600" b="1" dirty="0">
              <a:ln w="19050" cap="rnd">
                <a:noFill/>
                <a:prstDash val="solid"/>
              </a:ln>
              <a:solidFill>
                <a:srgbClr val="E6B263"/>
              </a:solidFill>
            </a:endParaRPr>
          </a:p>
        </p:txBody>
      </p:sp>
      <p:sp>
        <p:nvSpPr>
          <p:cNvPr id="8" name="テキスト プレースホルダー 37">
            <a:extLst>
              <a:ext uri="{FF2B5EF4-FFF2-40B4-BE49-F238E27FC236}">
                <a16:creationId xmlns:a16="http://schemas.microsoft.com/office/drawing/2014/main" id="{28A67C69-A941-65A9-FEA7-FB208462155C}"/>
              </a:ext>
            </a:extLst>
          </p:cNvPr>
          <p:cNvSpPr>
            <a:spLocks noGrp="1"/>
          </p:cNvSpPr>
          <p:nvPr userDrawn="1">
            <p:ph type="body" sz="quarter" idx="46" hasCustomPrompt="1"/>
          </p:nvPr>
        </p:nvSpPr>
        <p:spPr>
          <a:xfrm>
            <a:off x="4534193" y="556074"/>
            <a:ext cx="612000" cy="720000"/>
          </a:xfrm>
        </p:spPr>
        <p:txBody>
          <a:bodyPr anchor="ctr">
            <a:noAutofit/>
          </a:bodyPr>
          <a:lstStyle>
            <a:lvl1pPr marL="0" indent="0" algn="ctr">
              <a:buFont typeface="Arial" panose="020B0604020202020204" pitchFamily="34" charset="0"/>
              <a:buNone/>
              <a:defRPr sz="2800" b="0"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❶</a:t>
            </a:r>
          </a:p>
        </p:txBody>
      </p:sp>
      <p:sp>
        <p:nvSpPr>
          <p:cNvPr id="11" name="テキスト プレースホルダー 37">
            <a:extLst>
              <a:ext uri="{FF2B5EF4-FFF2-40B4-BE49-F238E27FC236}">
                <a16:creationId xmlns:a16="http://schemas.microsoft.com/office/drawing/2014/main" id="{E387CA12-6ED5-2645-0F51-CB57F4721A45}"/>
              </a:ext>
            </a:extLst>
          </p:cNvPr>
          <p:cNvSpPr>
            <a:spLocks noGrp="1"/>
          </p:cNvSpPr>
          <p:nvPr userDrawn="1">
            <p:ph type="body" sz="quarter" idx="47" hasCustomPrompt="1"/>
          </p:nvPr>
        </p:nvSpPr>
        <p:spPr>
          <a:xfrm>
            <a:off x="6857439" y="567158"/>
            <a:ext cx="612000" cy="720000"/>
          </a:xfrm>
        </p:spPr>
        <p:txBody>
          <a:bodyPr anchor="ctr">
            <a:noAutofit/>
          </a:bodyPr>
          <a:lstStyle>
            <a:lvl1pPr marL="0" indent="0" algn="ctr">
              <a:buFont typeface="Arial" panose="020B0604020202020204" pitchFamily="34" charset="0"/>
              <a:buNone/>
              <a:defRPr sz="2800" b="0"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❷</a:t>
            </a:r>
          </a:p>
        </p:txBody>
      </p:sp>
    </p:spTree>
    <p:extLst>
      <p:ext uri="{BB962C8B-B14F-4D97-AF65-F5344CB8AC3E}">
        <p14:creationId xmlns:p14="http://schemas.microsoft.com/office/powerpoint/2010/main" val="28178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fade">
                                      <p:cBhvr>
                                        <p:cTn id="7" dur="500"/>
                                        <p:tgtEl>
                                          <p:spTgt spid="2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fade">
                                      <p:cBhvr>
                                        <p:cTn id="10" dur="500"/>
                                        <p:tgtEl>
                                          <p:spTgt spid="2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fade">
                                      <p:cBhvr>
                                        <p:cTn id="13" dur="500"/>
                                        <p:tgtEl>
                                          <p:spTgt spid="8">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Effect transition="in" filter="fade">
                                      <p:cBhvr>
                                        <p:cTn id="16" dur="500"/>
                                        <p:tgtEl>
                                          <p:spTgt spid="1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xEl>
                                              <p:pRg st="0" end="0"/>
                                            </p:txEl>
                                          </p:spTgt>
                                        </p:tgtEl>
                                        <p:attrNameLst>
                                          <p:attrName>style.visibility</p:attrName>
                                        </p:attrNameLst>
                                      </p:cBhvr>
                                      <p:to>
                                        <p:strVal val="visible"/>
                                      </p:to>
                                    </p:set>
                                    <p:animEffect transition="in" filter="fade">
                                      <p:cBhvr>
                                        <p:cTn id="21" dur="500"/>
                                        <p:tgtEl>
                                          <p:spTgt spid="10">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6">
                                            <p:txEl>
                                              <p:pRg st="0" end="0"/>
                                            </p:txEl>
                                          </p:spTgt>
                                        </p:tgtEl>
                                        <p:attrNameLst>
                                          <p:attrName>style.visibility</p:attrName>
                                        </p:attrNameLst>
                                      </p:cBhvr>
                                      <p:to>
                                        <p:strVal val="visible"/>
                                      </p:to>
                                    </p:set>
                                    <p:animEffect transition="in" filter="fade">
                                      <p:cBhvr>
                                        <p:cTn id="26" dur="500"/>
                                        <p:tgtEl>
                                          <p:spTgt spid="2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5">
                                            <p:txEl>
                                              <p:pRg st="0" end="0"/>
                                            </p:txEl>
                                          </p:spTgt>
                                        </p:tgtEl>
                                        <p:attrNameLst>
                                          <p:attrName>style.visibility</p:attrName>
                                        </p:attrNameLst>
                                      </p:cBhvr>
                                      <p:to>
                                        <p:strVal val="visible"/>
                                      </p:to>
                                    </p:set>
                                    <p:animEffect transition="in" filter="fade">
                                      <p:cBhvr>
                                        <p:cTn id="29" dur="500"/>
                                        <p:tgtEl>
                                          <p:spTgt spid="3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4">
                                            <p:txEl>
                                              <p:pRg st="0" end="0"/>
                                            </p:txEl>
                                          </p:spTgt>
                                        </p:tgtEl>
                                        <p:attrNameLst>
                                          <p:attrName>style.visibility</p:attrName>
                                        </p:attrNameLst>
                                      </p:cBhvr>
                                      <p:to>
                                        <p:strVal val="visible"/>
                                      </p:to>
                                    </p:set>
                                    <p:animEffect transition="in" filter="fade">
                                      <p:cBhvr>
                                        <p:cTn id="34"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10" presetClass="entr" presetSubtype="0" fill="hold" nodeType="click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click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6" grpId="0" build="p">
        <p:tmplLst>
          <p:tmpl lvl="1">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34" grpId="0" build="p">
        <p:tmplLst>
          <p:tmpl lvl="1">
            <p:tnLst>
              <p:par>
                <p:cTn presetID="10" presetClass="entr" presetSubtype="0" fill="hold" nodeType="click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8" grpId="0" build="p">
        <p:tmplLst>
          <p:tmpl lvl="1">
            <p:tnLst>
              <p:par>
                <p:cTn presetID="10" presetClass="entr" presetSubtype="0"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11" grpId="0" build="p">
        <p:tmplLst>
          <p:tmpl lvl="1">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ep1_音読">
    <p:spTree>
      <p:nvGrpSpPr>
        <p:cNvPr id="1" name=""/>
        <p:cNvGrpSpPr/>
        <p:nvPr/>
      </p:nvGrpSpPr>
      <p:grpSpPr>
        <a:xfrm>
          <a:off x="0" y="0"/>
          <a:ext cx="0" cy="0"/>
          <a:chOff x="0" y="0"/>
          <a:chExt cx="0" cy="0"/>
        </a:xfrm>
      </p:grpSpPr>
      <p:sp>
        <p:nvSpPr>
          <p:cNvPr id="10" name="テキスト プレースホルダー 14">
            <a:extLst>
              <a:ext uri="{FF2B5EF4-FFF2-40B4-BE49-F238E27FC236}">
                <a16:creationId xmlns:a16="http://schemas.microsoft.com/office/drawing/2014/main" id="{475BE1E9-EB62-45F6-A091-17D920E00585}"/>
              </a:ext>
            </a:extLst>
          </p:cNvPr>
          <p:cNvSpPr>
            <a:spLocks noGrp="1"/>
          </p:cNvSpPr>
          <p:nvPr>
            <p:ph type="body" sz="quarter" idx="15" hasCustomPrompt="1"/>
          </p:nvPr>
        </p:nvSpPr>
        <p:spPr>
          <a:xfrm>
            <a:off x="11532801" y="6443913"/>
            <a:ext cx="360000" cy="180000"/>
          </a:xfrm>
        </p:spPr>
        <p:txBody>
          <a:bodyPr anchor="ctr">
            <a:noAutofit/>
          </a:bodyPr>
          <a:lstStyle>
            <a:lvl1pPr>
              <a:defRPr sz="3200" b="0">
                <a:solidFill>
                  <a:srgbClr val="EF858C"/>
                </a:solidFill>
              </a:defRPr>
            </a:lvl1pPr>
          </a:lstStyle>
          <a:p>
            <a:pPr lvl="0"/>
            <a:r>
              <a:rPr kumimoji="1" lang="en-US" altLang="ja-JP" dirty="0"/>
              <a:t>.</a:t>
            </a:r>
            <a:endParaRPr kumimoji="1" lang="ja-JP" altLang="en-US" dirty="0"/>
          </a:p>
        </p:txBody>
      </p:sp>
      <p:sp>
        <p:nvSpPr>
          <p:cNvPr id="23" name="テキスト プレースホルダー 37">
            <a:extLst>
              <a:ext uri="{FF2B5EF4-FFF2-40B4-BE49-F238E27FC236}">
                <a16:creationId xmlns:a16="http://schemas.microsoft.com/office/drawing/2014/main" id="{BD7737EC-D974-C1B4-527B-1FA78E5C7E85}"/>
              </a:ext>
            </a:extLst>
          </p:cNvPr>
          <p:cNvSpPr>
            <a:spLocks noGrp="1"/>
          </p:cNvSpPr>
          <p:nvPr>
            <p:ph type="body" sz="quarter" idx="37" hasCustomPrompt="1"/>
          </p:nvPr>
        </p:nvSpPr>
        <p:spPr>
          <a:xfrm>
            <a:off x="871820" y="567158"/>
            <a:ext cx="913618" cy="720000"/>
          </a:xfrm>
        </p:spPr>
        <p:txBody>
          <a:bodyPr anchor="t">
            <a:noAutofit/>
          </a:bodyPr>
          <a:lstStyle>
            <a:lvl1pPr marL="0" indent="0" algn="ctr">
              <a:buFont typeface="Arial" panose="020B0604020202020204" pitchFamily="34" charset="0"/>
              <a:buNone/>
              <a:defRPr sz="4000" b="1" spc="-100" baseline="0">
                <a:ln>
                  <a:noFill/>
                </a:ln>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24" name="テキスト プレースホルダー 37">
            <a:extLst>
              <a:ext uri="{FF2B5EF4-FFF2-40B4-BE49-F238E27FC236}">
                <a16:creationId xmlns:a16="http://schemas.microsoft.com/office/drawing/2014/main" id="{C14F407E-53EA-6B7D-1F1B-AA9E87EC09FB}"/>
              </a:ext>
            </a:extLst>
          </p:cNvPr>
          <p:cNvSpPr>
            <a:spLocks noGrp="1"/>
          </p:cNvSpPr>
          <p:nvPr>
            <p:ph type="body" sz="quarter" idx="41" hasCustomPrompt="1"/>
          </p:nvPr>
        </p:nvSpPr>
        <p:spPr>
          <a:xfrm>
            <a:off x="1786759" y="567158"/>
            <a:ext cx="10062339" cy="1260000"/>
          </a:xfrm>
        </p:spPr>
        <p:txBody>
          <a:bodyPr anchor="t">
            <a:noAutofit/>
          </a:bodyPr>
          <a:lstStyle>
            <a:lvl1pPr marL="0" indent="0" algn="l">
              <a:buFont typeface="Arial" panose="020B0604020202020204" pitchFamily="34" charset="0"/>
              <a:buNone/>
              <a:defRPr sz="4000" b="1">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ja-JP" dirty="0"/>
              <a:t>Arial 40</a:t>
            </a:r>
            <a:br>
              <a:rPr kumimoji="1" lang="en-US" altLang="ja-JP" dirty="0"/>
            </a:br>
            <a:endParaRPr kumimoji="1" lang="ja-JP" altLang="en-US" dirty="0"/>
          </a:p>
        </p:txBody>
      </p:sp>
      <p:sp>
        <p:nvSpPr>
          <p:cNvPr id="26" name="テキスト プレースホルダー 37">
            <a:extLst>
              <a:ext uri="{FF2B5EF4-FFF2-40B4-BE49-F238E27FC236}">
                <a16:creationId xmlns:a16="http://schemas.microsoft.com/office/drawing/2014/main" id="{382A1F94-F3D3-1B39-2006-7B28B89758C0}"/>
              </a:ext>
            </a:extLst>
          </p:cNvPr>
          <p:cNvSpPr>
            <a:spLocks noGrp="1"/>
          </p:cNvSpPr>
          <p:nvPr>
            <p:ph type="body" sz="quarter" idx="43" hasCustomPrompt="1"/>
          </p:nvPr>
        </p:nvSpPr>
        <p:spPr>
          <a:xfrm>
            <a:off x="871820" y="1824955"/>
            <a:ext cx="913618" cy="720000"/>
          </a:xfrm>
        </p:spPr>
        <p:txBody>
          <a:bodyPr anchor="t">
            <a:noAutofit/>
          </a:bodyPr>
          <a:lstStyle>
            <a:lvl1pPr marL="0" indent="0" algn="ctr">
              <a:buFont typeface="Arial" panose="020B0604020202020204" pitchFamily="34" charset="0"/>
              <a:buNone/>
              <a:defRPr sz="4000" b="1" spc="-100" baseline="0">
                <a:ln>
                  <a:noFill/>
                </a:ln>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B:</a:t>
            </a:r>
            <a:endParaRPr kumimoji="1" lang="ja-JP" altLang="en-US" dirty="0"/>
          </a:p>
        </p:txBody>
      </p:sp>
      <p:sp>
        <p:nvSpPr>
          <p:cNvPr id="34" name="テキスト プレースホルダー 14">
            <a:extLst>
              <a:ext uri="{FF2B5EF4-FFF2-40B4-BE49-F238E27FC236}">
                <a16:creationId xmlns:a16="http://schemas.microsoft.com/office/drawing/2014/main" id="{EF6881C7-8D18-AE9C-5954-B885996FB7DE}"/>
              </a:ext>
            </a:extLst>
          </p:cNvPr>
          <p:cNvSpPr>
            <a:spLocks noGrp="1"/>
          </p:cNvSpPr>
          <p:nvPr>
            <p:ph type="body" sz="quarter" idx="44" hasCustomPrompt="1"/>
          </p:nvPr>
        </p:nvSpPr>
        <p:spPr>
          <a:xfrm>
            <a:off x="11765325" y="6443913"/>
            <a:ext cx="360000" cy="180000"/>
          </a:xfrm>
        </p:spPr>
        <p:txBody>
          <a:bodyPr anchor="ctr">
            <a:noAutofit/>
          </a:bodyPr>
          <a:lstStyle>
            <a:lvl1pPr>
              <a:defRPr sz="3200" b="0">
                <a:solidFill>
                  <a:srgbClr val="EF858C"/>
                </a:solidFill>
              </a:defRPr>
            </a:lvl1pPr>
          </a:lstStyle>
          <a:p>
            <a:pPr lvl="0"/>
            <a:r>
              <a:rPr kumimoji="1" lang="en-US" altLang="ja-JP" dirty="0"/>
              <a:t>.</a:t>
            </a:r>
            <a:endParaRPr kumimoji="1" lang="ja-JP" altLang="en-US" dirty="0"/>
          </a:p>
        </p:txBody>
      </p:sp>
      <p:sp>
        <p:nvSpPr>
          <p:cNvPr id="35" name="テキスト プレースホルダー 37">
            <a:extLst>
              <a:ext uri="{FF2B5EF4-FFF2-40B4-BE49-F238E27FC236}">
                <a16:creationId xmlns:a16="http://schemas.microsoft.com/office/drawing/2014/main" id="{13D1AACE-3886-AD1D-6536-428A172A5F7C}"/>
              </a:ext>
            </a:extLst>
          </p:cNvPr>
          <p:cNvSpPr>
            <a:spLocks noGrp="1"/>
          </p:cNvSpPr>
          <p:nvPr>
            <p:ph type="body" sz="quarter" idx="45" hasCustomPrompt="1"/>
          </p:nvPr>
        </p:nvSpPr>
        <p:spPr>
          <a:xfrm>
            <a:off x="1786759" y="1824955"/>
            <a:ext cx="10062339" cy="1260000"/>
          </a:xfrm>
        </p:spPr>
        <p:txBody>
          <a:bodyPr anchor="t">
            <a:noAutofit/>
          </a:bodyPr>
          <a:lstStyle>
            <a:lvl1pPr marL="0" indent="0" algn="l">
              <a:buFont typeface="Arial" panose="020B0604020202020204" pitchFamily="34" charset="0"/>
              <a:buNone/>
              <a:defRPr sz="4000" b="1">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40</a:t>
            </a:r>
            <a:endParaRPr kumimoji="1" lang="ja-JP" altLang="en-US" dirty="0"/>
          </a:p>
        </p:txBody>
      </p:sp>
      <p:sp>
        <p:nvSpPr>
          <p:cNvPr id="8" name="テキスト プレースホルダー 37">
            <a:extLst>
              <a:ext uri="{FF2B5EF4-FFF2-40B4-BE49-F238E27FC236}">
                <a16:creationId xmlns:a16="http://schemas.microsoft.com/office/drawing/2014/main" id="{28A67C69-A941-65A9-FEA7-FB208462155C}"/>
              </a:ext>
            </a:extLst>
          </p:cNvPr>
          <p:cNvSpPr>
            <a:spLocks noGrp="1"/>
          </p:cNvSpPr>
          <p:nvPr>
            <p:ph type="body" sz="quarter" idx="46" hasCustomPrompt="1"/>
          </p:nvPr>
        </p:nvSpPr>
        <p:spPr>
          <a:xfrm>
            <a:off x="5946923" y="5283371"/>
            <a:ext cx="504000" cy="540000"/>
          </a:xfrm>
        </p:spPr>
        <p:txBody>
          <a:bodyPr anchor="ctr">
            <a:noAutofit/>
          </a:bodyPr>
          <a:lstStyle>
            <a:lvl1pPr marL="0" indent="0" algn="ctr">
              <a:buFont typeface="Arial" panose="020B0604020202020204" pitchFamily="34" charset="0"/>
              <a:buNone/>
              <a:defRPr sz="2800" b="0"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❶</a:t>
            </a:r>
          </a:p>
        </p:txBody>
      </p:sp>
      <p:sp>
        <p:nvSpPr>
          <p:cNvPr id="11" name="テキスト プレースホルダー 37">
            <a:extLst>
              <a:ext uri="{FF2B5EF4-FFF2-40B4-BE49-F238E27FC236}">
                <a16:creationId xmlns:a16="http://schemas.microsoft.com/office/drawing/2014/main" id="{E387CA12-6ED5-2645-0F51-CB57F4721A45}"/>
              </a:ext>
            </a:extLst>
          </p:cNvPr>
          <p:cNvSpPr>
            <a:spLocks noGrp="1"/>
          </p:cNvSpPr>
          <p:nvPr>
            <p:ph type="body" sz="quarter" idx="47" hasCustomPrompt="1"/>
          </p:nvPr>
        </p:nvSpPr>
        <p:spPr>
          <a:xfrm>
            <a:off x="6697057" y="5286471"/>
            <a:ext cx="504000" cy="540000"/>
          </a:xfrm>
        </p:spPr>
        <p:txBody>
          <a:bodyPr anchor="ctr">
            <a:noAutofit/>
          </a:bodyPr>
          <a:lstStyle>
            <a:lvl1pPr marL="0" indent="0" algn="ctr">
              <a:buFont typeface="Arial" panose="020B0604020202020204" pitchFamily="34" charset="0"/>
              <a:buNone/>
              <a:defRPr sz="2800" b="0"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❷</a:t>
            </a:r>
          </a:p>
        </p:txBody>
      </p:sp>
      <p:sp>
        <p:nvSpPr>
          <p:cNvPr id="9" name="テキスト プレースホルダー 37">
            <a:extLst>
              <a:ext uri="{FF2B5EF4-FFF2-40B4-BE49-F238E27FC236}">
                <a16:creationId xmlns:a16="http://schemas.microsoft.com/office/drawing/2014/main" id="{0DB1B1F7-8634-F31A-2571-C280F1C42D7A}"/>
              </a:ext>
            </a:extLst>
          </p:cNvPr>
          <p:cNvSpPr>
            <a:spLocks noGrp="1"/>
          </p:cNvSpPr>
          <p:nvPr>
            <p:ph type="body" sz="quarter" idx="48" hasCustomPrompt="1"/>
          </p:nvPr>
        </p:nvSpPr>
        <p:spPr>
          <a:xfrm>
            <a:off x="871820" y="3082752"/>
            <a:ext cx="913618" cy="720000"/>
          </a:xfrm>
        </p:spPr>
        <p:txBody>
          <a:bodyPr anchor="t">
            <a:noAutofit/>
          </a:bodyPr>
          <a:lstStyle>
            <a:lvl1pPr marL="0" indent="0" algn="ctr">
              <a:buFont typeface="Arial" panose="020B0604020202020204" pitchFamily="34" charset="0"/>
              <a:buNone/>
              <a:defRPr sz="4000" b="1" spc="-100" baseline="0">
                <a:ln>
                  <a:noFill/>
                </a:ln>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12" name="テキスト プレースホルダー 37">
            <a:extLst>
              <a:ext uri="{FF2B5EF4-FFF2-40B4-BE49-F238E27FC236}">
                <a16:creationId xmlns:a16="http://schemas.microsoft.com/office/drawing/2014/main" id="{9C39E337-EAB7-A210-FB28-3BC9176A832F}"/>
              </a:ext>
            </a:extLst>
          </p:cNvPr>
          <p:cNvSpPr>
            <a:spLocks noGrp="1"/>
          </p:cNvSpPr>
          <p:nvPr>
            <p:ph type="body" sz="quarter" idx="49" hasCustomPrompt="1"/>
          </p:nvPr>
        </p:nvSpPr>
        <p:spPr>
          <a:xfrm>
            <a:off x="1786759" y="3082752"/>
            <a:ext cx="10062339" cy="1260000"/>
          </a:xfrm>
        </p:spPr>
        <p:txBody>
          <a:bodyPr anchor="t">
            <a:noAutofit/>
          </a:bodyPr>
          <a:lstStyle>
            <a:lvl1pPr marL="0" indent="0" algn="l">
              <a:buFont typeface="Arial" panose="020B0604020202020204" pitchFamily="34" charset="0"/>
              <a:buNone/>
              <a:defRPr sz="4000" b="1">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40</a:t>
            </a:r>
            <a:endParaRPr kumimoji="1" lang="ja-JP" altLang="en-US" dirty="0"/>
          </a:p>
        </p:txBody>
      </p:sp>
      <p:sp>
        <p:nvSpPr>
          <p:cNvPr id="14" name="テキスト プレースホルダー 37">
            <a:extLst>
              <a:ext uri="{FF2B5EF4-FFF2-40B4-BE49-F238E27FC236}">
                <a16:creationId xmlns:a16="http://schemas.microsoft.com/office/drawing/2014/main" id="{631E2690-FCFB-A721-0C5E-3BF7892811F4}"/>
              </a:ext>
            </a:extLst>
          </p:cNvPr>
          <p:cNvSpPr>
            <a:spLocks noGrp="1"/>
          </p:cNvSpPr>
          <p:nvPr>
            <p:ph type="body" sz="quarter" idx="50" hasCustomPrompt="1"/>
          </p:nvPr>
        </p:nvSpPr>
        <p:spPr>
          <a:xfrm>
            <a:off x="871820" y="4340548"/>
            <a:ext cx="913618" cy="720000"/>
          </a:xfrm>
        </p:spPr>
        <p:txBody>
          <a:bodyPr anchor="t">
            <a:noAutofit/>
          </a:bodyPr>
          <a:lstStyle>
            <a:lvl1pPr marL="0" indent="0" algn="ctr">
              <a:buFont typeface="Arial" panose="020B0604020202020204" pitchFamily="34" charset="0"/>
              <a:buNone/>
              <a:defRPr sz="4000" b="1" spc="-100" baseline="0">
                <a:ln>
                  <a:noFill/>
                </a:ln>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B:</a:t>
            </a:r>
            <a:endParaRPr kumimoji="1" lang="ja-JP" altLang="en-US" dirty="0"/>
          </a:p>
        </p:txBody>
      </p:sp>
      <p:sp>
        <p:nvSpPr>
          <p:cNvPr id="15" name="テキスト プレースホルダー 37">
            <a:extLst>
              <a:ext uri="{FF2B5EF4-FFF2-40B4-BE49-F238E27FC236}">
                <a16:creationId xmlns:a16="http://schemas.microsoft.com/office/drawing/2014/main" id="{50493343-3F22-6AE5-5971-0875ADA1A4DC}"/>
              </a:ext>
            </a:extLst>
          </p:cNvPr>
          <p:cNvSpPr>
            <a:spLocks noGrp="1"/>
          </p:cNvSpPr>
          <p:nvPr>
            <p:ph type="body" sz="quarter" idx="51" hasCustomPrompt="1"/>
          </p:nvPr>
        </p:nvSpPr>
        <p:spPr>
          <a:xfrm>
            <a:off x="1786759" y="4340548"/>
            <a:ext cx="10062339" cy="1260000"/>
          </a:xfrm>
        </p:spPr>
        <p:txBody>
          <a:bodyPr anchor="t">
            <a:noAutofit/>
          </a:bodyPr>
          <a:lstStyle>
            <a:lvl1pPr marL="0" indent="0" algn="l">
              <a:buFont typeface="Arial" panose="020B0604020202020204" pitchFamily="34" charset="0"/>
              <a:buNone/>
              <a:defRPr sz="4000" b="1">
                <a:latin typeface="Arial" panose="020B0604020202020204" pitchFamily="34" charset="0"/>
                <a:cs typeface="Arial" panose="020B0604020202020204" pitchFamily="34" charset="0"/>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40</a:t>
            </a:r>
            <a:endParaRPr kumimoji="1" lang="ja-JP" altLang="en-US" dirty="0"/>
          </a:p>
        </p:txBody>
      </p:sp>
      <p:sp>
        <p:nvSpPr>
          <p:cNvPr id="16" name="テキスト プレースホルダー 37">
            <a:extLst>
              <a:ext uri="{FF2B5EF4-FFF2-40B4-BE49-F238E27FC236}">
                <a16:creationId xmlns:a16="http://schemas.microsoft.com/office/drawing/2014/main" id="{F34AC72C-A3BC-93A3-F2BB-FA5D9EA26AF3}"/>
              </a:ext>
            </a:extLst>
          </p:cNvPr>
          <p:cNvSpPr>
            <a:spLocks noGrp="1"/>
          </p:cNvSpPr>
          <p:nvPr>
            <p:ph type="body" sz="quarter" idx="52" hasCustomPrompt="1"/>
          </p:nvPr>
        </p:nvSpPr>
        <p:spPr>
          <a:xfrm>
            <a:off x="7447190" y="5283371"/>
            <a:ext cx="504000" cy="540000"/>
          </a:xfrm>
        </p:spPr>
        <p:txBody>
          <a:bodyPr anchor="ctr">
            <a:noAutofit/>
          </a:bodyPr>
          <a:lstStyle>
            <a:lvl1pPr marL="0" indent="0" algn="ctr">
              <a:buFont typeface="Arial" panose="020B0604020202020204" pitchFamily="34" charset="0"/>
              <a:buNone/>
              <a:defRPr sz="2800" b="0"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❸</a:t>
            </a:r>
          </a:p>
        </p:txBody>
      </p:sp>
      <p:sp>
        <p:nvSpPr>
          <p:cNvPr id="3" name="角丸四角形吹き出し 3">
            <a:extLst>
              <a:ext uri="{FF2B5EF4-FFF2-40B4-BE49-F238E27FC236}">
                <a16:creationId xmlns:a16="http://schemas.microsoft.com/office/drawing/2014/main" id="{F5732A58-BF29-D42B-5A66-D42A76EE061C}"/>
              </a:ext>
            </a:extLst>
          </p:cNvPr>
          <p:cNvSpPr/>
          <p:nvPr userDrawn="1"/>
        </p:nvSpPr>
        <p:spPr>
          <a:xfrm>
            <a:off x="1323975" y="5966940"/>
            <a:ext cx="5494075" cy="690528"/>
          </a:xfrm>
          <a:prstGeom prst="wedgeRoundRectCallout">
            <a:avLst>
              <a:gd name="adj1" fmla="val -53228"/>
              <a:gd name="adj2" fmla="val 3039"/>
              <a:gd name="adj3" fmla="val 16667"/>
            </a:avLst>
          </a:prstGeom>
          <a:solidFill>
            <a:srgbClr val="FFFFF3"/>
          </a:solidFill>
          <a:ln w="28575">
            <a:solidFill>
              <a:srgbClr val="47558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0"/>
              </a:spcBef>
              <a:spcAft>
                <a:spcPts val="0"/>
              </a:spcAft>
              <a:buClrTx/>
              <a:buSzTx/>
              <a:buFontTx/>
              <a:buNone/>
              <a:tabLst/>
              <a:defRPr/>
            </a:pPr>
            <a:endParaRPr kumimoji="1" lang="ja-JP" altLang="en-US" sz="11600" b="1" i="0" u="none" strike="noStrike" kern="1200" cap="none" spc="-300" normalizeH="0" baseline="0" noProof="0" dirty="0">
              <a:ln w="9525">
                <a:solidFill>
                  <a:srgbClr val="764F2C"/>
                </a:solidFill>
                <a:prstDash val="lgDash"/>
              </a:ln>
              <a:solidFill>
                <a:srgbClr val="764F2C"/>
              </a:solidFill>
              <a:effectLst/>
              <a:uLnTx/>
              <a:uFillTx/>
              <a:latin typeface="Ink Free" panose="03080402000500000000" pitchFamily="66" charset="0"/>
              <a:ea typeface="游ゴシック" panose="020B0400000000000000" pitchFamily="50" charset="-128"/>
              <a:cs typeface="+mn-cs"/>
            </a:endParaRPr>
          </a:p>
        </p:txBody>
      </p:sp>
      <p:sp>
        <p:nvSpPr>
          <p:cNvPr id="4" name="テキスト ボックス 3">
            <a:extLst>
              <a:ext uri="{FF2B5EF4-FFF2-40B4-BE49-F238E27FC236}">
                <a16:creationId xmlns:a16="http://schemas.microsoft.com/office/drawing/2014/main" id="{A7324B59-4756-708E-8D56-1BB9E85BE06C}"/>
              </a:ext>
            </a:extLst>
          </p:cNvPr>
          <p:cNvSpPr txBox="1"/>
          <p:nvPr userDrawn="1"/>
        </p:nvSpPr>
        <p:spPr>
          <a:xfrm>
            <a:off x="1419225" y="5873402"/>
            <a:ext cx="5398825"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4800" b="1" i="0" u="none" strike="noStrike" kern="1200" cap="none" spc="0" normalizeH="0" baseline="0" noProof="0" dirty="0">
                <a:ln w="19050" cap="rnd">
                  <a:noFill/>
                  <a:prstDash val="solid"/>
                </a:ln>
                <a:solidFill>
                  <a:srgbClr val="E6B263"/>
                </a:solidFill>
                <a:effectLst/>
                <a:uLnTx/>
                <a:uFillTx/>
                <a:latin typeface="Cambria Math" panose="02040503050406030204" pitchFamily="18" charset="0"/>
                <a:ea typeface="Cambria Math" panose="02040503050406030204" pitchFamily="18" charset="0"/>
                <a:cs typeface="Microsoft Sans Serif" panose="020B0604020202020204" pitchFamily="34" charset="0"/>
              </a:rPr>
              <a:t>Repeating practice!</a:t>
            </a:r>
          </a:p>
        </p:txBody>
      </p:sp>
      <p:pic>
        <p:nvPicPr>
          <p:cNvPr id="13" name="図 12">
            <a:extLst>
              <a:ext uri="{FF2B5EF4-FFF2-40B4-BE49-F238E27FC236}">
                <a16:creationId xmlns:a16="http://schemas.microsoft.com/office/drawing/2014/main" id="{AA91E2B6-73C8-0561-7C45-4DFCFB779780}"/>
              </a:ext>
            </a:extLst>
          </p:cNvPr>
          <p:cNvPicPr>
            <a:picLocks noChangeAspect="1"/>
          </p:cNvPicPr>
          <p:nvPr userDrawn="1"/>
        </p:nvPicPr>
        <p:blipFill>
          <a:blip r:embed="rId2"/>
          <a:stretch>
            <a:fillRect/>
          </a:stretch>
        </p:blipFill>
        <p:spPr>
          <a:xfrm>
            <a:off x="215666" y="5221791"/>
            <a:ext cx="870876" cy="1470102"/>
          </a:xfrm>
          <a:prstGeom prst="rect">
            <a:avLst/>
          </a:prstGeom>
        </p:spPr>
      </p:pic>
      <p:sp>
        <p:nvSpPr>
          <p:cNvPr id="2" name="メディア プレースホルダー 22">
            <a:extLst>
              <a:ext uri="{FF2B5EF4-FFF2-40B4-BE49-F238E27FC236}">
                <a16:creationId xmlns:a16="http://schemas.microsoft.com/office/drawing/2014/main" id="{1DAB9D6B-D152-8452-B503-A00F2A56B1F6}"/>
              </a:ext>
            </a:extLst>
          </p:cNvPr>
          <p:cNvSpPr>
            <a:spLocks noGrp="1"/>
          </p:cNvSpPr>
          <p:nvPr>
            <p:ph type="media" sz="quarter" idx="19"/>
          </p:nvPr>
        </p:nvSpPr>
        <p:spPr>
          <a:xfrm>
            <a:off x="1148629" y="1290176"/>
            <a:ext cx="360000" cy="360000"/>
          </a:xfrm>
        </p:spPr>
        <p:txBody>
          <a:bodyPr anchor="ctr">
            <a:normAutofit/>
          </a:bodyPr>
          <a:lstStyle>
            <a:lvl1pPr>
              <a:defRPr sz="1000"/>
            </a:lvl1pPr>
          </a:lstStyle>
          <a:p>
            <a:endParaRPr kumimoji="1" lang="ja-JP" altLang="en-US" dirty="0"/>
          </a:p>
        </p:txBody>
      </p:sp>
      <p:sp>
        <p:nvSpPr>
          <p:cNvPr id="7" name="メディア プレースホルダー 22">
            <a:extLst>
              <a:ext uri="{FF2B5EF4-FFF2-40B4-BE49-F238E27FC236}">
                <a16:creationId xmlns:a16="http://schemas.microsoft.com/office/drawing/2014/main" id="{259534B2-D4B3-F25D-C8A3-8CEB8EA6D24A}"/>
              </a:ext>
            </a:extLst>
          </p:cNvPr>
          <p:cNvSpPr>
            <a:spLocks noGrp="1"/>
          </p:cNvSpPr>
          <p:nvPr>
            <p:ph type="media" sz="quarter" idx="53"/>
          </p:nvPr>
        </p:nvSpPr>
        <p:spPr>
          <a:xfrm>
            <a:off x="1148629" y="2543900"/>
            <a:ext cx="360000" cy="360000"/>
          </a:xfrm>
        </p:spPr>
        <p:txBody>
          <a:bodyPr anchor="ctr">
            <a:normAutofit/>
          </a:bodyPr>
          <a:lstStyle>
            <a:lvl1pPr>
              <a:defRPr sz="1000"/>
            </a:lvl1pPr>
          </a:lstStyle>
          <a:p>
            <a:endParaRPr kumimoji="1" lang="ja-JP" altLang="en-US" dirty="0"/>
          </a:p>
        </p:txBody>
      </p:sp>
      <p:sp>
        <p:nvSpPr>
          <p:cNvPr id="17" name="メディア プレースホルダー 22">
            <a:extLst>
              <a:ext uri="{FF2B5EF4-FFF2-40B4-BE49-F238E27FC236}">
                <a16:creationId xmlns:a16="http://schemas.microsoft.com/office/drawing/2014/main" id="{8AEE8B0C-DD99-7856-EB18-E175B0C9110C}"/>
              </a:ext>
            </a:extLst>
          </p:cNvPr>
          <p:cNvSpPr>
            <a:spLocks noGrp="1"/>
          </p:cNvSpPr>
          <p:nvPr>
            <p:ph type="media" sz="quarter" idx="54"/>
          </p:nvPr>
        </p:nvSpPr>
        <p:spPr>
          <a:xfrm>
            <a:off x="1148629" y="3797624"/>
            <a:ext cx="360000" cy="360000"/>
          </a:xfrm>
        </p:spPr>
        <p:txBody>
          <a:bodyPr anchor="ctr">
            <a:normAutofit/>
          </a:bodyPr>
          <a:lstStyle>
            <a:lvl1pPr>
              <a:defRPr sz="1000"/>
            </a:lvl1pPr>
          </a:lstStyle>
          <a:p>
            <a:endParaRPr kumimoji="1" lang="ja-JP" altLang="en-US" dirty="0"/>
          </a:p>
        </p:txBody>
      </p:sp>
      <p:sp>
        <p:nvSpPr>
          <p:cNvPr id="18" name="メディア プレースホルダー 22">
            <a:extLst>
              <a:ext uri="{FF2B5EF4-FFF2-40B4-BE49-F238E27FC236}">
                <a16:creationId xmlns:a16="http://schemas.microsoft.com/office/drawing/2014/main" id="{B766F908-07BA-BC48-8FE9-763FE9FB743A}"/>
              </a:ext>
            </a:extLst>
          </p:cNvPr>
          <p:cNvSpPr>
            <a:spLocks noGrp="1"/>
          </p:cNvSpPr>
          <p:nvPr>
            <p:ph type="media" sz="quarter" idx="55"/>
          </p:nvPr>
        </p:nvSpPr>
        <p:spPr>
          <a:xfrm>
            <a:off x="1148629" y="5051349"/>
            <a:ext cx="360000" cy="360000"/>
          </a:xfrm>
        </p:spPr>
        <p:txBody>
          <a:bodyPr anchor="ctr">
            <a:normAutofit/>
          </a:bodyPr>
          <a:lstStyle>
            <a:lvl1pPr>
              <a:defRPr sz="1000"/>
            </a:lvl1pPr>
          </a:lstStyle>
          <a:p>
            <a:endParaRPr kumimoji="1" lang="ja-JP" altLang="en-US" dirty="0"/>
          </a:p>
        </p:txBody>
      </p:sp>
    </p:spTree>
    <p:extLst>
      <p:ext uri="{BB962C8B-B14F-4D97-AF65-F5344CB8AC3E}">
        <p14:creationId xmlns:p14="http://schemas.microsoft.com/office/powerpoint/2010/main" val="4264802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Step0_ChecktheSentences">
    <p:spTree>
      <p:nvGrpSpPr>
        <p:cNvPr id="1" name=""/>
        <p:cNvGrpSpPr/>
        <p:nvPr/>
      </p:nvGrpSpPr>
      <p:grpSpPr>
        <a:xfrm>
          <a:off x="0" y="0"/>
          <a:ext cx="0" cy="0"/>
          <a:chOff x="0" y="0"/>
          <a:chExt cx="0" cy="0"/>
        </a:xfrm>
      </p:grpSpPr>
      <p:sp>
        <p:nvSpPr>
          <p:cNvPr id="23" name="テキスト プレースホルダー 37">
            <a:extLst>
              <a:ext uri="{FF2B5EF4-FFF2-40B4-BE49-F238E27FC236}">
                <a16:creationId xmlns:a16="http://schemas.microsoft.com/office/drawing/2014/main" id="{BD7737EC-D974-C1B4-527B-1FA78E5C7E85}"/>
              </a:ext>
            </a:extLst>
          </p:cNvPr>
          <p:cNvSpPr>
            <a:spLocks noGrp="1"/>
          </p:cNvSpPr>
          <p:nvPr>
            <p:ph type="body" sz="quarter" idx="37" hasCustomPrompt="1"/>
          </p:nvPr>
        </p:nvSpPr>
        <p:spPr>
          <a:xfrm>
            <a:off x="651104" y="567157"/>
            <a:ext cx="913618" cy="5728867"/>
          </a:xfrm>
        </p:spPr>
        <p:txBody>
          <a:bodyPr anchor="t">
            <a:noAutofit/>
          </a:bodyPr>
          <a:lstStyle>
            <a:lvl1pPr marL="0" indent="0" algn="ctr">
              <a:buFont typeface="Arial" panose="020B0604020202020204" pitchFamily="34" charset="0"/>
              <a:buNone/>
              <a:defRPr sz="4400" b="1" spc="-100" baseline="0">
                <a:ln>
                  <a:noFill/>
                </a:ln>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a:t>
            </a:r>
            <a:endParaRPr kumimoji="1" lang="ja-JP" altLang="en-US" dirty="0"/>
          </a:p>
        </p:txBody>
      </p:sp>
      <p:sp>
        <p:nvSpPr>
          <p:cNvPr id="24" name="テキスト プレースホルダー 37">
            <a:extLst>
              <a:ext uri="{FF2B5EF4-FFF2-40B4-BE49-F238E27FC236}">
                <a16:creationId xmlns:a16="http://schemas.microsoft.com/office/drawing/2014/main" id="{C14F407E-53EA-6B7D-1F1B-AA9E87EC09FB}"/>
              </a:ext>
            </a:extLst>
          </p:cNvPr>
          <p:cNvSpPr>
            <a:spLocks noGrp="1"/>
          </p:cNvSpPr>
          <p:nvPr>
            <p:ph type="body" sz="quarter" idx="41" hasCustomPrompt="1"/>
          </p:nvPr>
        </p:nvSpPr>
        <p:spPr>
          <a:xfrm>
            <a:off x="1595437" y="567157"/>
            <a:ext cx="10253661" cy="5728867"/>
          </a:xfrm>
        </p:spPr>
        <p:txBody>
          <a:bodyPr anchor="t">
            <a:noAutofit/>
          </a:bodyPr>
          <a:lstStyle>
            <a:lvl1pPr marL="0" indent="0" algn="l">
              <a:buFont typeface="Arial" panose="020B0604020202020204" pitchFamily="34" charset="0"/>
              <a:buNone/>
              <a:defRPr sz="4400" b="1"/>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en-US" altLang="ja-JP" dirty="0"/>
              <a:t>Arial 44</a:t>
            </a:r>
            <a:endParaRPr kumimoji="1" lang="ja-JP" altLang="en-US" dirty="0"/>
          </a:p>
        </p:txBody>
      </p:sp>
      <p:sp>
        <p:nvSpPr>
          <p:cNvPr id="8" name="テキスト プレースホルダー 37">
            <a:extLst>
              <a:ext uri="{FF2B5EF4-FFF2-40B4-BE49-F238E27FC236}">
                <a16:creationId xmlns:a16="http://schemas.microsoft.com/office/drawing/2014/main" id="{28A67C69-A941-65A9-FEA7-FB208462155C}"/>
              </a:ext>
            </a:extLst>
          </p:cNvPr>
          <p:cNvSpPr>
            <a:spLocks noGrp="1"/>
          </p:cNvSpPr>
          <p:nvPr>
            <p:ph type="body" sz="quarter" idx="46" hasCustomPrompt="1"/>
          </p:nvPr>
        </p:nvSpPr>
        <p:spPr>
          <a:xfrm>
            <a:off x="4099154" y="292392"/>
            <a:ext cx="651103" cy="720000"/>
          </a:xfrm>
        </p:spPr>
        <p:txBody>
          <a:bodyPr anchor="ctr">
            <a:noAutofit/>
          </a:bodyPr>
          <a:lstStyle>
            <a:lvl1pPr marL="0" indent="0" algn="ctr">
              <a:buFont typeface="Arial" panose="020B0604020202020204" pitchFamily="34" charset="0"/>
              <a:buNone/>
              <a:defRPr sz="2800" b="1"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❶</a:t>
            </a:r>
          </a:p>
        </p:txBody>
      </p:sp>
      <p:sp>
        <p:nvSpPr>
          <p:cNvPr id="11" name="テキスト プレースホルダー 37">
            <a:extLst>
              <a:ext uri="{FF2B5EF4-FFF2-40B4-BE49-F238E27FC236}">
                <a16:creationId xmlns:a16="http://schemas.microsoft.com/office/drawing/2014/main" id="{E387CA12-6ED5-2645-0F51-CB57F4721A45}"/>
              </a:ext>
            </a:extLst>
          </p:cNvPr>
          <p:cNvSpPr>
            <a:spLocks noGrp="1"/>
          </p:cNvSpPr>
          <p:nvPr>
            <p:ph type="body" sz="quarter" idx="47" hasCustomPrompt="1"/>
          </p:nvPr>
        </p:nvSpPr>
        <p:spPr>
          <a:xfrm>
            <a:off x="5160988" y="292392"/>
            <a:ext cx="651103" cy="720000"/>
          </a:xfrm>
        </p:spPr>
        <p:txBody>
          <a:bodyPr anchor="ctr">
            <a:noAutofit/>
          </a:bodyPr>
          <a:lstStyle>
            <a:lvl1pPr marL="0" indent="0" algn="ctr">
              <a:buFont typeface="Arial" panose="020B0604020202020204" pitchFamily="34" charset="0"/>
              <a:buNone/>
              <a:defRPr sz="2800" b="1" spc="-100" baseline="0">
                <a:ln>
                  <a:noFill/>
                </a:ln>
                <a:solidFill>
                  <a:srgbClr val="ED6D01"/>
                </a:solidFill>
              </a:defRPr>
            </a:lvl1pPr>
            <a:lvl2pPr marL="457200" indent="0" algn="l">
              <a:buNone/>
              <a:defRPr/>
            </a:lvl2pPr>
            <a:lvl3pPr marL="914400" indent="0" algn="l">
              <a:buNone/>
              <a:defRPr/>
            </a:lvl3pPr>
            <a:lvl4pPr marL="1371600" indent="0" algn="l">
              <a:buNone/>
              <a:defRPr/>
            </a:lvl4pPr>
            <a:lvl5pPr marL="1828800" indent="0" algn="l">
              <a:buNone/>
              <a:defRPr/>
            </a:lvl5pPr>
          </a:lstStyle>
          <a:p>
            <a:pPr lvl="0"/>
            <a:r>
              <a:rPr kumimoji="1" lang="ja-JP" altLang="en-US" dirty="0"/>
              <a:t>❶</a:t>
            </a:r>
          </a:p>
        </p:txBody>
      </p:sp>
    </p:spTree>
    <p:extLst>
      <p:ext uri="{BB962C8B-B14F-4D97-AF65-F5344CB8AC3E}">
        <p14:creationId xmlns:p14="http://schemas.microsoft.com/office/powerpoint/2010/main" val="1864880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8_ME_W&amp;P扉">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AB13D599-5FC2-2450-2F0B-5B856D0BCE15}"/>
              </a:ext>
            </a:extLst>
          </p:cNvPr>
          <p:cNvSpPr/>
          <p:nvPr userDrawn="1"/>
        </p:nvSpPr>
        <p:spPr>
          <a:xfrm>
            <a:off x="114300" y="183750"/>
            <a:ext cx="533400" cy="6449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a:extLst>
              <a:ext uri="{FF2B5EF4-FFF2-40B4-BE49-F238E27FC236}">
                <a16:creationId xmlns:a16="http://schemas.microsoft.com/office/drawing/2014/main" id="{23A85C5E-2E3B-6E8F-246E-CF3CDBD98AFC}"/>
              </a:ext>
            </a:extLst>
          </p:cNvPr>
          <p:cNvGrpSpPr/>
          <p:nvPr userDrawn="1"/>
        </p:nvGrpSpPr>
        <p:grpSpPr>
          <a:xfrm>
            <a:off x="333375" y="183750"/>
            <a:ext cx="11677650" cy="6598500"/>
            <a:chOff x="333375" y="183750"/>
            <a:chExt cx="11677650" cy="6598500"/>
          </a:xfrm>
        </p:grpSpPr>
        <p:sp>
          <p:nvSpPr>
            <p:cNvPr id="4" name="正方形/長方形 3">
              <a:extLst>
                <a:ext uri="{FF2B5EF4-FFF2-40B4-BE49-F238E27FC236}">
                  <a16:creationId xmlns:a16="http://schemas.microsoft.com/office/drawing/2014/main" id="{5731CBD6-EDE0-34D8-899C-837999EB9B39}"/>
                </a:ext>
              </a:extLst>
            </p:cNvPr>
            <p:cNvSpPr/>
            <p:nvPr userDrawn="1"/>
          </p:nvSpPr>
          <p:spPr>
            <a:xfrm>
              <a:off x="523875" y="374250"/>
              <a:ext cx="11487150" cy="6408000"/>
            </a:xfrm>
            <a:prstGeom prst="rect">
              <a:avLst/>
            </a:prstGeom>
            <a:solidFill>
              <a:srgbClr val="BFAE73"/>
            </a:solidFill>
            <a:ln w="12700" cap="flat" cmpd="sng" algn="ctr">
              <a:solidFill>
                <a:srgbClr val="BFAE7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a:ea typeface="ＭＳ Ｐゴシック"/>
                <a:cs typeface="+mn-cs"/>
              </a:endParaRPr>
            </a:p>
          </p:txBody>
        </p:sp>
        <p:sp>
          <p:nvSpPr>
            <p:cNvPr id="5" name="正方形/長方形 4">
              <a:extLst>
                <a:ext uri="{FF2B5EF4-FFF2-40B4-BE49-F238E27FC236}">
                  <a16:creationId xmlns:a16="http://schemas.microsoft.com/office/drawing/2014/main" id="{809B7921-EA59-81FD-32FB-2FE177B94C72}"/>
                </a:ext>
              </a:extLst>
            </p:cNvPr>
            <p:cNvSpPr/>
            <p:nvPr userDrawn="1"/>
          </p:nvSpPr>
          <p:spPr>
            <a:xfrm>
              <a:off x="428625" y="279000"/>
              <a:ext cx="11487150" cy="6408000"/>
            </a:xfrm>
            <a:prstGeom prst="rect">
              <a:avLst/>
            </a:prstGeom>
            <a:solidFill>
              <a:srgbClr val="D5C9A1"/>
            </a:solidFill>
            <a:ln w="12700" cap="flat" cmpd="sng" algn="ctr">
              <a:solidFill>
                <a:srgbClr val="D5C9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a:ea typeface="ＭＳ Ｐゴシック"/>
                <a:cs typeface="+mn-cs"/>
              </a:endParaRPr>
            </a:p>
          </p:txBody>
        </p:sp>
        <p:sp>
          <p:nvSpPr>
            <p:cNvPr id="6" name="正方形/長方形 5">
              <a:extLst>
                <a:ext uri="{FF2B5EF4-FFF2-40B4-BE49-F238E27FC236}">
                  <a16:creationId xmlns:a16="http://schemas.microsoft.com/office/drawing/2014/main" id="{970B0F35-CF28-B635-952A-34453F1D4124}"/>
                </a:ext>
              </a:extLst>
            </p:cNvPr>
            <p:cNvSpPr/>
            <p:nvPr userDrawn="1"/>
          </p:nvSpPr>
          <p:spPr>
            <a:xfrm>
              <a:off x="333375" y="183750"/>
              <a:ext cx="11487150" cy="6408000"/>
            </a:xfrm>
            <a:prstGeom prst="rect">
              <a:avLst/>
            </a:prstGeom>
            <a:solidFill>
              <a:srgbClr val="F4F0D6"/>
            </a:solidFill>
            <a:ln w="38100" cap="flat" cmpd="sng" algn="ctr">
              <a:solidFill>
                <a:srgbClr val="B7194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a:ea typeface="ＭＳ Ｐゴシック"/>
                <a:cs typeface="+mn-cs"/>
              </a:endParaRPr>
            </a:p>
          </p:txBody>
        </p:sp>
      </p:grpSp>
      <p:sp>
        <p:nvSpPr>
          <p:cNvPr id="15" name="吹き出し: 角を丸めた四角形 14">
            <a:extLst>
              <a:ext uri="{FF2B5EF4-FFF2-40B4-BE49-F238E27FC236}">
                <a16:creationId xmlns:a16="http://schemas.microsoft.com/office/drawing/2014/main" id="{C34E8281-4E72-3EB9-F207-1DD33F79A0F7}"/>
              </a:ext>
            </a:extLst>
          </p:cNvPr>
          <p:cNvSpPr/>
          <p:nvPr userDrawn="1"/>
        </p:nvSpPr>
        <p:spPr>
          <a:xfrm>
            <a:off x="866273" y="575994"/>
            <a:ext cx="9107906" cy="3618359"/>
          </a:xfrm>
          <a:prstGeom prst="wedgeRoundRectCallout">
            <a:avLst>
              <a:gd name="adj1" fmla="val 40065"/>
              <a:gd name="adj2" fmla="val 57512"/>
              <a:gd name="adj3" fmla="val 16667"/>
            </a:avLst>
          </a:prstGeom>
          <a:solidFill>
            <a:schemeClr val="bg1"/>
          </a:solidFill>
          <a:ln w="190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Arial"/>
              <a:ea typeface="ＭＳ Ｐゴシック"/>
              <a:cs typeface="+mn-cs"/>
            </a:endParaRPr>
          </a:p>
        </p:txBody>
      </p:sp>
      <p:pic>
        <p:nvPicPr>
          <p:cNvPr id="13" name="図 12">
            <a:extLst>
              <a:ext uri="{FF2B5EF4-FFF2-40B4-BE49-F238E27FC236}">
                <a16:creationId xmlns:a16="http://schemas.microsoft.com/office/drawing/2014/main" id="{9495C8A0-6E3B-349F-58A8-43A1F1A4B5B6}"/>
              </a:ext>
            </a:extLst>
          </p:cNvPr>
          <p:cNvPicPr>
            <a:picLocks noChangeAspect="1"/>
          </p:cNvPicPr>
          <p:nvPr userDrawn="1"/>
        </p:nvPicPr>
        <p:blipFill>
          <a:blip r:embed="rId2">
            <a:clrChange>
              <a:clrFrom>
                <a:srgbClr val="FFFFFF"/>
              </a:clrFrom>
              <a:clrTo>
                <a:srgbClr val="FFFFFF">
                  <a:alpha val="0"/>
                </a:srgbClr>
              </a:clrTo>
            </a:clrChange>
          </a:blip>
          <a:srcRect r="51330"/>
          <a:stretch/>
        </p:blipFill>
        <p:spPr>
          <a:xfrm>
            <a:off x="996943" y="335056"/>
            <a:ext cx="5933897" cy="2298262"/>
          </a:xfrm>
          <a:prstGeom prst="rect">
            <a:avLst/>
          </a:prstGeom>
        </p:spPr>
      </p:pic>
      <p:pic>
        <p:nvPicPr>
          <p:cNvPr id="14" name="図 13">
            <a:extLst>
              <a:ext uri="{FF2B5EF4-FFF2-40B4-BE49-F238E27FC236}">
                <a16:creationId xmlns:a16="http://schemas.microsoft.com/office/drawing/2014/main" id="{C171D802-FAD1-100D-33E1-56CBE6CDCA8D}"/>
              </a:ext>
            </a:extLst>
          </p:cNvPr>
          <p:cNvPicPr>
            <a:picLocks noChangeAspect="1"/>
          </p:cNvPicPr>
          <p:nvPr userDrawn="1"/>
        </p:nvPicPr>
        <p:blipFill>
          <a:blip r:embed="rId2">
            <a:clrChange>
              <a:clrFrom>
                <a:srgbClr val="FFFFFF"/>
              </a:clrFrom>
              <a:clrTo>
                <a:srgbClr val="FFFFFF">
                  <a:alpha val="0"/>
                </a:srgbClr>
              </a:clrTo>
            </a:clrChange>
          </a:blip>
          <a:srcRect l="47666"/>
          <a:stretch/>
        </p:blipFill>
        <p:spPr>
          <a:xfrm>
            <a:off x="3282114" y="1609513"/>
            <a:ext cx="6380573" cy="2298262"/>
          </a:xfrm>
          <a:prstGeom prst="rect">
            <a:avLst/>
          </a:prstGeom>
        </p:spPr>
      </p:pic>
      <p:pic>
        <p:nvPicPr>
          <p:cNvPr id="16" name="図 15">
            <a:extLst>
              <a:ext uri="{FF2B5EF4-FFF2-40B4-BE49-F238E27FC236}">
                <a16:creationId xmlns:a16="http://schemas.microsoft.com/office/drawing/2014/main" id="{E740280E-FC2A-382A-4274-E16BFBFE9F5E}"/>
              </a:ext>
            </a:extLst>
          </p:cNvPr>
          <p:cNvPicPr>
            <a:picLocks noChangeAspect="1"/>
          </p:cNvPicPr>
          <p:nvPr userDrawn="1"/>
        </p:nvPicPr>
        <p:blipFill>
          <a:blip r:embed="rId3"/>
          <a:stretch>
            <a:fillRect/>
          </a:stretch>
        </p:blipFill>
        <p:spPr>
          <a:xfrm>
            <a:off x="9265339" y="2847623"/>
            <a:ext cx="2144609" cy="3620255"/>
          </a:xfrm>
          <a:prstGeom prst="rect">
            <a:avLst/>
          </a:prstGeom>
        </p:spPr>
      </p:pic>
      <p:pic>
        <p:nvPicPr>
          <p:cNvPr id="2" name="図 1">
            <a:extLst>
              <a:ext uri="{FF2B5EF4-FFF2-40B4-BE49-F238E27FC236}">
                <a16:creationId xmlns:a16="http://schemas.microsoft.com/office/drawing/2014/main" id="{B54BEA4F-15F4-FE63-AEEA-5B4D6449814B}"/>
              </a:ext>
            </a:extLst>
          </p:cNvPr>
          <p:cNvPicPr>
            <a:picLocks noChangeAspect="1"/>
          </p:cNvPicPr>
          <p:nvPr userDrawn="1"/>
        </p:nvPicPr>
        <p:blipFill>
          <a:blip r:embed="rId4">
            <a:clrChange>
              <a:clrFrom>
                <a:srgbClr val="000000">
                  <a:alpha val="0"/>
                </a:srgbClr>
              </a:clrFrom>
              <a:clrTo>
                <a:srgbClr val="000000">
                  <a:alpha val="0"/>
                </a:srgbClr>
              </a:clrTo>
            </a:clrChange>
            <a:extLst>
              <a:ext uri="{BEBA8EAE-BF5A-486C-A8C5-ECC9F3942E4B}">
                <a14:imgProps xmlns:a14="http://schemas.microsoft.com/office/drawing/2010/main">
                  <a14:imgLayer r:embed="rId5">
                    <a14:imgEffect>
                      <a14:backgroundRemoval t="8399" b="90289" l="5346" r="97799">
                        <a14:foregroundMark x1="10692" y1="29921" x2="10692" y2="29921"/>
                        <a14:foregroundMark x1="5660" y1="25984" x2="5660" y2="25984"/>
                        <a14:foregroundMark x1="93082" y1="75328" x2="93082" y2="75328"/>
                        <a14:foregroundMark x1="97799" y1="78740" x2="97799" y2="78740"/>
                        <a14:foregroundMark x1="21384" y1="54593" x2="21384" y2="54593"/>
                        <a14:foregroundMark x1="84906" y1="90551" x2="84906" y2="90551"/>
                        <a14:foregroundMark x1="27044" y1="8399" x2="27044" y2="8399"/>
                        <a14:backgroundMark x1="30818" y1="40420" x2="31132" y2="40682"/>
                        <a14:backgroundMark x1="28302" y1="54593" x2="28302" y2="54593"/>
                      </a14:backgroundRemoval>
                    </a14:imgEffect>
                  </a14:imgLayer>
                </a14:imgProps>
              </a:ext>
            </a:extLst>
          </a:blip>
          <a:stretch>
            <a:fillRect/>
          </a:stretch>
        </p:blipFill>
        <p:spPr>
          <a:xfrm>
            <a:off x="531217" y="2521166"/>
            <a:ext cx="625468" cy="749380"/>
          </a:xfrm>
          <a:prstGeom prst="rect">
            <a:avLst/>
          </a:prstGeom>
        </p:spPr>
      </p:pic>
      <p:sp>
        <p:nvSpPr>
          <p:cNvPr id="3" name="メディア プレースホルダー 16">
            <a:extLst>
              <a:ext uri="{FF2B5EF4-FFF2-40B4-BE49-F238E27FC236}">
                <a16:creationId xmlns:a16="http://schemas.microsoft.com/office/drawing/2014/main" id="{28F2E8EB-6D3E-6DDA-7E23-39A025BC4CF1}"/>
              </a:ext>
            </a:extLst>
          </p:cNvPr>
          <p:cNvSpPr>
            <a:spLocks noGrp="1"/>
          </p:cNvSpPr>
          <p:nvPr>
            <p:ph type="media" sz="quarter" idx="10"/>
          </p:nvPr>
        </p:nvSpPr>
        <p:spPr>
          <a:xfrm>
            <a:off x="1914577" y="2784546"/>
            <a:ext cx="486000" cy="486000"/>
          </a:xfrm>
        </p:spPr>
        <p:txBody>
          <a:bodyPr>
            <a:normAutofit/>
          </a:bodyPr>
          <a:lstStyle>
            <a:lvl1pPr>
              <a:defRPr sz="1000"/>
            </a:lvl1pPr>
          </a:lstStyle>
          <a:p>
            <a:endParaRPr kumimoji="1" lang="ja-JP" altLang="en-US"/>
          </a:p>
        </p:txBody>
      </p:sp>
    </p:spTree>
    <p:extLst>
      <p:ext uri="{BB962C8B-B14F-4D97-AF65-F5344CB8AC3E}">
        <p14:creationId xmlns:p14="http://schemas.microsoft.com/office/powerpoint/2010/main" val="342934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sson0 Part0 上中下">
    <p:spTree>
      <p:nvGrpSpPr>
        <p:cNvPr id="1" name=""/>
        <p:cNvGrpSpPr/>
        <p:nvPr/>
      </p:nvGrpSpPr>
      <p:grpSpPr>
        <a:xfrm>
          <a:off x="0" y="0"/>
          <a:ext cx="0" cy="0"/>
          <a:chOff x="0" y="0"/>
          <a:chExt cx="0" cy="0"/>
        </a:xfrm>
      </p:grpSpPr>
      <p:sp>
        <p:nvSpPr>
          <p:cNvPr id="9" name="吹き出し: 角を丸めた四角形 8">
            <a:extLst>
              <a:ext uri="{FF2B5EF4-FFF2-40B4-BE49-F238E27FC236}">
                <a16:creationId xmlns:a16="http://schemas.microsoft.com/office/drawing/2014/main" id="{E472C06F-9201-B981-8133-540E4BAE21B4}"/>
              </a:ext>
            </a:extLst>
          </p:cNvPr>
          <p:cNvSpPr/>
          <p:nvPr userDrawn="1"/>
        </p:nvSpPr>
        <p:spPr>
          <a:xfrm>
            <a:off x="1055459" y="2053305"/>
            <a:ext cx="7867824" cy="4237168"/>
          </a:xfrm>
          <a:prstGeom prst="wedgeRoundRectCallout">
            <a:avLst>
              <a:gd name="adj1" fmla="val 56266"/>
              <a:gd name="adj2" fmla="val -6982"/>
              <a:gd name="adj3" fmla="val 16667"/>
            </a:avLst>
          </a:prstGeom>
          <a:solidFill>
            <a:schemeClr val="bg1"/>
          </a:solidFill>
          <a:ln w="57150">
            <a:solidFill>
              <a:srgbClr val="DEC4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white"/>
              </a:solidFill>
              <a:effectLst/>
              <a:uLnTx/>
              <a:uFillTx/>
              <a:latin typeface="Arial"/>
              <a:ea typeface="ＭＳ Ｐゴシック"/>
              <a:cs typeface="+mn-cs"/>
            </a:endParaRPr>
          </a:p>
        </p:txBody>
      </p:sp>
      <p:sp>
        <p:nvSpPr>
          <p:cNvPr id="6" name="タイトル 1">
            <a:extLst>
              <a:ext uri="{FF2B5EF4-FFF2-40B4-BE49-F238E27FC236}">
                <a16:creationId xmlns:a16="http://schemas.microsoft.com/office/drawing/2014/main" id="{422198E9-3BA1-F38A-2251-76150B1A05A8}"/>
              </a:ext>
            </a:extLst>
          </p:cNvPr>
          <p:cNvSpPr txBox="1">
            <a:spLocks/>
          </p:cNvSpPr>
          <p:nvPr userDrawn="1"/>
        </p:nvSpPr>
        <p:spPr>
          <a:xfrm>
            <a:off x="838200" y="567527"/>
            <a:ext cx="10515600" cy="1325562"/>
          </a:xfrm>
          <a:prstGeom prst="roundRect">
            <a:avLst/>
          </a:prstGeom>
          <a:solidFill>
            <a:srgbClr val="EF858C"/>
          </a:solidFill>
          <a:ln>
            <a:noFill/>
          </a:ln>
          <a:effectLst>
            <a:outerShdw blurRad="50800" dist="38100" dir="5400000" algn="t"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pPr algn="ctr"/>
            <a:r>
              <a:rPr lang="en-US" altLang="ja-JP" sz="6600" dirty="0">
                <a:solidFill>
                  <a:schemeClr val="bg1"/>
                </a:solidFill>
                <a:latin typeface="Arial" panose="020B0604020202020204" pitchFamily="34" charset="0"/>
                <a:cs typeface="Arial" panose="020B0604020202020204" pitchFamily="34" charset="0"/>
              </a:rPr>
              <a:t>Lesson 8 Part 1 </a:t>
            </a:r>
            <a:r>
              <a:rPr lang="ja-JP" altLang="en-US" sz="6600" dirty="0">
                <a:solidFill>
                  <a:schemeClr val="bg1"/>
                </a:solidFill>
                <a:latin typeface="ＭＳ Ｐゴシック" panose="020B0600070205080204" pitchFamily="50" charset="-128"/>
                <a:ea typeface="ＭＳ Ｐゴシック" panose="020B0600070205080204" pitchFamily="50" charset="-128"/>
                <a:cs typeface="Arial" panose="020B0604020202020204" pitchFamily="34" charset="0"/>
              </a:rPr>
              <a:t>中</a:t>
            </a:r>
            <a:endParaRPr lang="ja-JP" altLang="en-US" sz="6600" dirty="0">
              <a:solidFill>
                <a:schemeClr val="bg1"/>
              </a:solidFill>
              <a:latin typeface="ＭＳ Ｐゴシック" panose="020B0600070205080204" pitchFamily="50" charset="-128"/>
              <a:ea typeface="ＭＳ Ｐゴシック" panose="020B0600070205080204" pitchFamily="50" charset="-128"/>
            </a:endParaRPr>
          </a:p>
        </p:txBody>
      </p:sp>
      <p:pic>
        <p:nvPicPr>
          <p:cNvPr id="5" name="図 4">
            <a:extLst>
              <a:ext uri="{FF2B5EF4-FFF2-40B4-BE49-F238E27FC236}">
                <a16:creationId xmlns:a16="http://schemas.microsoft.com/office/drawing/2014/main" id="{58CD5345-893A-2C80-9FAB-6651D7977ED8}"/>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1502377" y="2093676"/>
            <a:ext cx="6980910" cy="1315941"/>
          </a:xfrm>
          <a:prstGeom prst="rect">
            <a:avLst/>
          </a:prstGeom>
        </p:spPr>
      </p:pic>
      <p:pic>
        <p:nvPicPr>
          <p:cNvPr id="23" name="図 22">
            <a:extLst>
              <a:ext uri="{FF2B5EF4-FFF2-40B4-BE49-F238E27FC236}">
                <a16:creationId xmlns:a16="http://schemas.microsoft.com/office/drawing/2014/main" id="{303A4C0B-AC17-3B55-6B2D-B94E53FFC563}"/>
              </a:ext>
            </a:extLst>
          </p:cNvPr>
          <p:cNvPicPr>
            <a:picLocks noChangeAspect="1"/>
          </p:cNvPicPr>
          <p:nvPr userDrawn="1"/>
        </p:nvPicPr>
        <p:blipFill>
          <a:blip r:embed="rId3">
            <a:clrChange>
              <a:clrFrom>
                <a:srgbClr val="FFFFFF"/>
              </a:clrFrom>
              <a:clrTo>
                <a:srgbClr val="FFFFFF">
                  <a:alpha val="0"/>
                </a:srgbClr>
              </a:clrTo>
            </a:clrChange>
          </a:blip>
          <a:srcRect r="578"/>
          <a:stretch/>
        </p:blipFill>
        <p:spPr>
          <a:xfrm>
            <a:off x="1670544" y="3592249"/>
            <a:ext cx="4215250" cy="1047467"/>
          </a:xfrm>
          <a:prstGeom prst="rect">
            <a:avLst/>
          </a:prstGeom>
        </p:spPr>
      </p:pic>
      <p:pic>
        <p:nvPicPr>
          <p:cNvPr id="8" name="図 7">
            <a:extLst>
              <a:ext uri="{FF2B5EF4-FFF2-40B4-BE49-F238E27FC236}">
                <a16:creationId xmlns:a16="http://schemas.microsoft.com/office/drawing/2014/main" id="{7098B02A-4910-F282-B07E-6F5FB6F0788B}"/>
              </a:ext>
            </a:extLst>
          </p:cNvPr>
          <p:cNvPicPr>
            <a:picLocks noChangeAspect="1"/>
          </p:cNvPicPr>
          <p:nvPr userDrawn="1"/>
        </p:nvPicPr>
        <p:blipFill>
          <a:blip r:embed="rId4">
            <a:clrChange>
              <a:clrFrom>
                <a:srgbClr val="FFFFFF"/>
              </a:clrFrom>
              <a:clrTo>
                <a:srgbClr val="FFFFFF">
                  <a:alpha val="0"/>
                </a:srgbClr>
              </a:clrTo>
            </a:clrChange>
          </a:blip>
          <a:stretch>
            <a:fillRect/>
          </a:stretch>
        </p:blipFill>
        <p:spPr>
          <a:xfrm>
            <a:off x="1502377" y="5082789"/>
            <a:ext cx="3187867" cy="1047468"/>
          </a:xfrm>
          <a:prstGeom prst="rect">
            <a:avLst/>
          </a:prstGeom>
        </p:spPr>
      </p:pic>
      <p:pic>
        <p:nvPicPr>
          <p:cNvPr id="14" name="図 13">
            <a:extLst>
              <a:ext uri="{FF2B5EF4-FFF2-40B4-BE49-F238E27FC236}">
                <a16:creationId xmlns:a16="http://schemas.microsoft.com/office/drawing/2014/main" id="{2331EDC5-B252-2501-7306-47D19919F8DF}"/>
              </a:ext>
            </a:extLst>
          </p:cNvPr>
          <p:cNvPicPr>
            <a:picLocks noChangeAspect="1"/>
          </p:cNvPicPr>
          <p:nvPr userDrawn="1"/>
        </p:nvPicPr>
        <p:blipFill>
          <a:blip r:embed="rId5"/>
          <a:stretch>
            <a:fillRect/>
          </a:stretch>
        </p:blipFill>
        <p:spPr>
          <a:xfrm>
            <a:off x="9212551" y="3159315"/>
            <a:ext cx="2810581" cy="3609479"/>
          </a:xfrm>
          <a:prstGeom prst="rect">
            <a:avLst/>
          </a:prstGeom>
        </p:spPr>
      </p:pic>
    </p:spTree>
    <p:extLst>
      <p:ext uri="{BB962C8B-B14F-4D97-AF65-F5344CB8AC3E}">
        <p14:creationId xmlns:p14="http://schemas.microsoft.com/office/powerpoint/2010/main" val="1531950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8_ME_UsefulExpressions">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BE8C89-4D57-2B21-3A2F-244A43F0BEA0}"/>
              </a:ext>
            </a:extLst>
          </p:cNvPr>
          <p:cNvSpPr>
            <a:spLocks noGrp="1"/>
          </p:cNvSpPr>
          <p:nvPr>
            <p:ph type="title" hasCustomPrompt="1"/>
          </p:nvPr>
        </p:nvSpPr>
        <p:spPr>
          <a:xfrm>
            <a:off x="1595436" y="4229024"/>
            <a:ext cx="9900000" cy="1628851"/>
          </a:xfrm>
          <a:solidFill>
            <a:schemeClr val="bg1"/>
          </a:solidFill>
        </p:spPr>
        <p:txBody>
          <a:bodyPr anchor="ctr">
            <a:noAutofit/>
          </a:bodyPr>
          <a:lstStyle>
            <a:lvl1pPr marL="0" indent="0" algn="l">
              <a:buFont typeface="Arial" panose="020B0604020202020204" pitchFamily="34" charset="0"/>
              <a:buNone/>
              <a:defRPr sz="5400" b="0">
                <a:solidFill>
                  <a:schemeClr val="tx1"/>
                </a:solidFill>
                <a:latin typeface="+mn-lt"/>
                <a:cs typeface="Arial" panose="020B0604020202020204" pitchFamily="34" charset="0"/>
              </a:defRPr>
            </a:lvl1pPr>
          </a:lstStyle>
          <a:p>
            <a:r>
              <a:rPr kumimoji="1" lang="ja-JP" altLang="en-US" dirty="0"/>
              <a:t>使うタイミング</a:t>
            </a:r>
          </a:p>
        </p:txBody>
      </p:sp>
      <p:sp>
        <p:nvSpPr>
          <p:cNvPr id="3" name="テキスト プレースホルダー 2">
            <a:extLst>
              <a:ext uri="{FF2B5EF4-FFF2-40B4-BE49-F238E27FC236}">
                <a16:creationId xmlns:a16="http://schemas.microsoft.com/office/drawing/2014/main" id="{C807F173-649A-A6D7-1604-F29991557C19}"/>
              </a:ext>
            </a:extLst>
          </p:cNvPr>
          <p:cNvSpPr>
            <a:spLocks noGrp="1"/>
          </p:cNvSpPr>
          <p:nvPr>
            <p:ph type="body" sz="half" idx="1" hasCustomPrompt="1"/>
          </p:nvPr>
        </p:nvSpPr>
        <p:spPr>
          <a:xfrm>
            <a:off x="1595438" y="548777"/>
            <a:ext cx="9900000" cy="3528000"/>
          </a:xfrm>
          <a:noFill/>
        </p:spPr>
        <p:txBody>
          <a:bodyPr anchor="ctr">
            <a:normAutofit/>
          </a:bodyPr>
          <a:lstStyle>
            <a:lvl1pPr marL="0" indent="0" algn="l">
              <a:buNone/>
              <a:defRPr sz="6600" b="1">
                <a:solidFill>
                  <a:schemeClr val="tx1"/>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r>
              <a:rPr kumimoji="1" lang="en-US" altLang="ja-JP" dirty="0"/>
              <a:t>sentence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ja-JP" dirty="0"/>
              <a:t>sentence</a:t>
            </a:r>
            <a:endParaRPr kumimoji="1" lang="ja-JP" altLang="en-US" dirty="0"/>
          </a:p>
        </p:txBody>
      </p:sp>
      <p:sp>
        <p:nvSpPr>
          <p:cNvPr id="4" name="テキスト プレースホルダー 3">
            <a:extLst>
              <a:ext uri="{FF2B5EF4-FFF2-40B4-BE49-F238E27FC236}">
                <a16:creationId xmlns:a16="http://schemas.microsoft.com/office/drawing/2014/main" id="{DC2EFA35-1001-9831-F590-13D2C8F59A0A}"/>
              </a:ext>
            </a:extLst>
          </p:cNvPr>
          <p:cNvSpPr>
            <a:spLocks noGrp="1"/>
          </p:cNvSpPr>
          <p:nvPr>
            <p:ph type="body" sz="half" idx="2" hasCustomPrompt="1"/>
          </p:nvPr>
        </p:nvSpPr>
        <p:spPr>
          <a:xfrm>
            <a:off x="2293117" y="1250840"/>
            <a:ext cx="4041868" cy="1080000"/>
          </a:xfrm>
          <a:noFill/>
        </p:spPr>
        <p:txBody>
          <a:bodyPr anchor="ctr">
            <a:noAutofit/>
          </a:bodyPr>
          <a:lstStyle>
            <a:lvl1pPr marL="0" indent="0" algn="l">
              <a:buNone/>
              <a:defRPr sz="6600" b="1">
                <a:solidFill>
                  <a:srgbClr val="FFC000"/>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kumimoji="1" lang="en-US" altLang="ja-JP" dirty="0"/>
              <a:t>Orange1</a:t>
            </a:r>
            <a:endParaRPr kumimoji="1" lang="ja-JP" altLang="en-US" dirty="0"/>
          </a:p>
        </p:txBody>
      </p:sp>
      <p:sp>
        <p:nvSpPr>
          <p:cNvPr id="17" name="メディア プレースホルダー 16">
            <a:extLst>
              <a:ext uri="{FF2B5EF4-FFF2-40B4-BE49-F238E27FC236}">
                <a16:creationId xmlns:a16="http://schemas.microsoft.com/office/drawing/2014/main" id="{D59D9AC7-B490-98B6-B76A-EA1DEA6469FD}"/>
              </a:ext>
            </a:extLst>
          </p:cNvPr>
          <p:cNvSpPr>
            <a:spLocks noGrp="1"/>
          </p:cNvSpPr>
          <p:nvPr>
            <p:ph type="media" sz="quarter" idx="10"/>
          </p:nvPr>
        </p:nvSpPr>
        <p:spPr>
          <a:xfrm>
            <a:off x="11009436" y="3590777"/>
            <a:ext cx="486000" cy="486000"/>
          </a:xfrm>
        </p:spPr>
        <p:txBody>
          <a:bodyPr>
            <a:normAutofit/>
          </a:bodyPr>
          <a:lstStyle>
            <a:lvl1pPr>
              <a:defRPr sz="1000"/>
            </a:lvl1pPr>
          </a:lstStyle>
          <a:p>
            <a:endParaRPr kumimoji="1" lang="ja-JP" altLang="en-US"/>
          </a:p>
        </p:txBody>
      </p:sp>
      <p:sp>
        <p:nvSpPr>
          <p:cNvPr id="6" name="テキスト プレースホルダー 5">
            <a:extLst>
              <a:ext uri="{FF2B5EF4-FFF2-40B4-BE49-F238E27FC236}">
                <a16:creationId xmlns:a16="http://schemas.microsoft.com/office/drawing/2014/main" id="{6ACDD222-0C6B-30DE-B75B-D7FA630CF978}"/>
              </a:ext>
            </a:extLst>
          </p:cNvPr>
          <p:cNvSpPr>
            <a:spLocks noGrp="1"/>
          </p:cNvSpPr>
          <p:nvPr>
            <p:ph type="body" sz="quarter" idx="11" hasCustomPrompt="1"/>
          </p:nvPr>
        </p:nvSpPr>
        <p:spPr>
          <a:xfrm>
            <a:off x="590550" y="548778"/>
            <a:ext cx="857250" cy="3528000"/>
          </a:xfrm>
        </p:spPr>
        <p:txBody>
          <a:bodyPr anchor="ctr">
            <a:noAutofit/>
          </a:bodyPr>
          <a:lstStyle>
            <a:lvl1pPr algn="ctr">
              <a:defRPr sz="6000" b="1"/>
            </a:lvl1pPr>
          </a:lstStyle>
          <a:p>
            <a:pPr lvl="0"/>
            <a:r>
              <a:rPr kumimoji="1" lang="en-US" altLang="ja-JP" dirty="0"/>
              <a:t>0</a:t>
            </a:r>
            <a:endParaRPr kumimoji="1" lang="ja-JP" altLang="en-US" dirty="0"/>
          </a:p>
        </p:txBody>
      </p:sp>
      <p:sp>
        <p:nvSpPr>
          <p:cNvPr id="5" name="テキスト プレースホルダー 3">
            <a:extLst>
              <a:ext uri="{FF2B5EF4-FFF2-40B4-BE49-F238E27FC236}">
                <a16:creationId xmlns:a16="http://schemas.microsoft.com/office/drawing/2014/main" id="{2A028BBE-6C65-0A51-E053-36D48A3A0C75}"/>
              </a:ext>
            </a:extLst>
          </p:cNvPr>
          <p:cNvSpPr>
            <a:spLocks noGrp="1"/>
          </p:cNvSpPr>
          <p:nvPr>
            <p:ph type="body" sz="half" idx="12" hasCustomPrompt="1"/>
          </p:nvPr>
        </p:nvSpPr>
        <p:spPr>
          <a:xfrm>
            <a:off x="2293117" y="2287688"/>
            <a:ext cx="4041868" cy="1080000"/>
          </a:xfrm>
          <a:noFill/>
        </p:spPr>
        <p:txBody>
          <a:bodyPr anchor="ctr">
            <a:noAutofit/>
          </a:bodyPr>
          <a:lstStyle>
            <a:lvl1pPr marL="0" indent="0" algn="l">
              <a:buNone/>
              <a:defRPr sz="6600" b="1">
                <a:solidFill>
                  <a:srgbClr val="FFC000"/>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kumimoji="1" lang="en-US" altLang="ja-JP" dirty="0"/>
              <a:t>Orange2</a:t>
            </a:r>
            <a:endParaRPr kumimoji="1" lang="ja-JP" altLang="en-US" dirty="0"/>
          </a:p>
        </p:txBody>
      </p:sp>
      <p:cxnSp>
        <p:nvCxnSpPr>
          <p:cNvPr id="7" name="直線コネクタ 6">
            <a:extLst>
              <a:ext uri="{FF2B5EF4-FFF2-40B4-BE49-F238E27FC236}">
                <a16:creationId xmlns:a16="http://schemas.microsoft.com/office/drawing/2014/main" id="{AA3BB36A-4A1F-B46F-D793-4356467F571D}"/>
              </a:ext>
            </a:extLst>
          </p:cNvPr>
          <p:cNvCxnSpPr>
            <a:cxnSpLocks/>
          </p:cNvCxnSpPr>
          <p:nvPr userDrawn="1"/>
        </p:nvCxnSpPr>
        <p:spPr>
          <a:xfrm>
            <a:off x="1514475" y="4152900"/>
            <a:ext cx="101615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メディア プレースホルダー 16">
            <a:extLst>
              <a:ext uri="{FF2B5EF4-FFF2-40B4-BE49-F238E27FC236}">
                <a16:creationId xmlns:a16="http://schemas.microsoft.com/office/drawing/2014/main" id="{D72184F3-553D-CE78-971A-FE2E608721A5}"/>
              </a:ext>
            </a:extLst>
          </p:cNvPr>
          <p:cNvSpPr>
            <a:spLocks noGrp="1"/>
          </p:cNvSpPr>
          <p:nvPr>
            <p:ph type="media" sz="quarter" idx="13"/>
          </p:nvPr>
        </p:nvSpPr>
        <p:spPr>
          <a:xfrm>
            <a:off x="776175" y="1274192"/>
            <a:ext cx="486000" cy="486000"/>
          </a:xfrm>
        </p:spPr>
        <p:txBody>
          <a:bodyPr>
            <a:normAutofit/>
          </a:bodyPr>
          <a:lstStyle>
            <a:lvl1pPr>
              <a:defRPr sz="1000"/>
            </a:lvl1pPr>
          </a:lstStyle>
          <a:p>
            <a:endParaRPr kumimoji="1" lang="ja-JP" altLang="en-US"/>
          </a:p>
        </p:txBody>
      </p:sp>
    </p:spTree>
    <p:extLst>
      <p:ext uri="{BB962C8B-B14F-4D97-AF65-F5344CB8AC3E}">
        <p14:creationId xmlns:p14="http://schemas.microsoft.com/office/powerpoint/2010/main" val="3365583059"/>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childTnLst>
                                    <p:animEffect transition="out" filter="fade">
                                      <p:cBhvr>
                                        <p:cTn id="6" dur="500"/>
                                        <p:tgtEl>
                                          <p:spTgt spid="4">
                                            <p:txEl>
                                              <p:pRg st="0" end="0"/>
                                            </p:txEl>
                                          </p:spTgt>
                                        </p:tgtEl>
                                      </p:cBhvr>
                                    </p:animEffect>
                                    <p:set>
                                      <p:cBhvr>
                                        <p:cTn id="7" dur="1" fill="hold">
                                          <p:stCondLst>
                                            <p:cond delay="499"/>
                                          </p:stCondLst>
                                        </p:cTn>
                                        <p:tgtEl>
                                          <p:spTgt spid="4">
                                            <p:txEl>
                                              <p:pRg st="0" end="0"/>
                                            </p:txEl>
                                          </p:spTgt>
                                        </p:tgtEl>
                                        <p:attrNameLst>
                                          <p:attrName>style.visibility</p:attrName>
                                        </p:attrNameLst>
                                      </p:cBhvr>
                                      <p:to>
                                        <p:strVal val="hidden"/>
                                      </p:to>
                                    </p:set>
                                  </p:childTnLst>
                                </p:cTn>
                              </p:par>
                              <p:par>
                                <p:cTn id="8" presetID="10" presetClass="exit" presetSubtype="0" fill="hold" grpId="1" nodeType="withEffect">
                                  <p:stCondLst>
                                    <p:cond delay="0"/>
                                  </p:stCondLst>
                                  <p:childTnLst>
                                    <p:animEffect transition="out" filter="fade">
                                      <p:cBhvr>
                                        <p:cTn id="9" dur="500"/>
                                        <p:tgtEl>
                                          <p:spTgt spid="5">
                                            <p:txEl>
                                              <p:pRg st="0" end="0"/>
                                            </p:txEl>
                                          </p:spTgt>
                                        </p:tgtEl>
                                      </p:cBhvr>
                                    </p:animEffect>
                                    <p:set>
                                      <p:cBhvr>
                                        <p:cTn id="10"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4" grpId="1" build="p">
        <p:tmplLst>
          <p:tmpl lvl="1">
            <p:tnLst>
              <p:par>
                <p:cTn presetID="10" presetClass="exit" presetSubtype="0" fill="hold" nodeType="clickEffect">
                  <p:stCondLst>
                    <p:cond delay="0"/>
                  </p:stCondLst>
                  <p:childTnLst>
                    <p:animEffect transition="out" filter="fade">
                      <p:cBhvr>
                        <p:cTn dur="500"/>
                        <p:tgtEl>
                          <p:spTgt spid="4"/>
                        </p:tgtEl>
                      </p:cBhvr>
                    </p:animEffect>
                    <p:set>
                      <p:cBhvr>
                        <p:cTn dur="1" fill="hold">
                          <p:stCondLst>
                            <p:cond delay="499"/>
                          </p:stCondLst>
                        </p:cTn>
                        <p:tgtEl>
                          <p:spTgt spid="4"/>
                        </p:tgtEl>
                        <p:attrNameLst>
                          <p:attrName>style.visibility</p:attrName>
                        </p:attrNameLst>
                      </p:cBhvr>
                      <p:to>
                        <p:strVal val="hidden"/>
                      </p:to>
                    </p:set>
                  </p:childTnLst>
                </p:cTn>
              </p:par>
            </p:tnLst>
          </p:tmpl>
        </p:tmplLst>
      </p:bldP>
      <p:bldP spid="5" grpId="0" build="p">
        <p:tmplLst>
          <p:tmpl lvl="1">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5" grpId="1" build="p">
        <p:tmplLst>
          <p:tmpl lvl="1">
            <p:tnLst>
              <p:par>
                <p:cTn presetID="10" presetClass="exit" presetSubtype="0" fill="hold" nodeType="withEffect">
                  <p:stCondLst>
                    <p:cond delay="0"/>
                  </p:stCondLst>
                  <p:childTnLst>
                    <p:animEffect transition="out" filter="fade">
                      <p:cBhvr>
                        <p:cTn dur="500"/>
                        <p:tgtEl>
                          <p:spTgt spid="5"/>
                        </p:tgtEl>
                      </p:cBhvr>
                    </p:animEffect>
                    <p:set>
                      <p:cBhvr>
                        <p:cTn dur="1" fill="hold">
                          <p:stCondLst>
                            <p:cond delay="499"/>
                          </p:stCondLst>
                        </p:cTn>
                        <p:tgtEl>
                          <p:spTgt spid="5"/>
                        </p:tgtEl>
                        <p:attrNameLst>
                          <p:attrName>style.visibility</p:attrName>
                        </p:attrNameLst>
                      </p:cBhvr>
                      <p:to>
                        <p:strVal val="hidden"/>
                      </p:to>
                    </p:set>
                  </p:childTnLst>
                </p:cTn>
              </p:par>
            </p:tnLst>
          </p:tmpl>
        </p:tmplLst>
      </p:bldP>
    </p:bldLst>
  </p:timing>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8_ME_UsefulExpressions_">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BE8C89-4D57-2B21-3A2F-244A43F0BEA0}"/>
              </a:ext>
            </a:extLst>
          </p:cNvPr>
          <p:cNvSpPr>
            <a:spLocks noGrp="1"/>
          </p:cNvSpPr>
          <p:nvPr>
            <p:ph type="title" hasCustomPrompt="1"/>
          </p:nvPr>
        </p:nvSpPr>
        <p:spPr>
          <a:xfrm>
            <a:off x="1595436" y="3524252"/>
            <a:ext cx="9900000" cy="2333624"/>
          </a:xfrm>
          <a:solidFill>
            <a:schemeClr val="bg1"/>
          </a:solidFill>
        </p:spPr>
        <p:txBody>
          <a:bodyPr anchor="ctr">
            <a:noAutofit/>
          </a:bodyPr>
          <a:lstStyle>
            <a:lvl1pPr marL="0" indent="0" algn="l">
              <a:buFont typeface="Arial" panose="020B0604020202020204" pitchFamily="34" charset="0"/>
              <a:buNone/>
              <a:defRPr sz="5400" b="0">
                <a:solidFill>
                  <a:schemeClr val="tx1"/>
                </a:solidFill>
                <a:latin typeface="+mn-lt"/>
                <a:cs typeface="Arial" panose="020B0604020202020204" pitchFamily="34" charset="0"/>
              </a:defRPr>
            </a:lvl1pPr>
          </a:lstStyle>
          <a:p>
            <a:r>
              <a:rPr kumimoji="1" lang="ja-JP" altLang="en-US" dirty="0"/>
              <a:t>使うタイミング</a:t>
            </a:r>
          </a:p>
        </p:txBody>
      </p:sp>
      <p:sp>
        <p:nvSpPr>
          <p:cNvPr id="3" name="テキスト プレースホルダー 2">
            <a:extLst>
              <a:ext uri="{FF2B5EF4-FFF2-40B4-BE49-F238E27FC236}">
                <a16:creationId xmlns:a16="http://schemas.microsoft.com/office/drawing/2014/main" id="{C807F173-649A-A6D7-1604-F29991557C19}"/>
              </a:ext>
            </a:extLst>
          </p:cNvPr>
          <p:cNvSpPr>
            <a:spLocks noGrp="1"/>
          </p:cNvSpPr>
          <p:nvPr>
            <p:ph type="body" sz="half" idx="1" hasCustomPrompt="1"/>
          </p:nvPr>
        </p:nvSpPr>
        <p:spPr>
          <a:xfrm>
            <a:off x="1595438" y="548778"/>
            <a:ext cx="9900000" cy="2784972"/>
          </a:xfrm>
          <a:noFill/>
        </p:spPr>
        <p:txBody>
          <a:bodyPr anchor="ctr">
            <a:normAutofit/>
          </a:bodyPr>
          <a:lstStyle>
            <a:lvl1pPr marL="0" indent="0" algn="l">
              <a:buNone/>
              <a:defRPr sz="6600" b="1">
                <a:solidFill>
                  <a:schemeClr val="tx1"/>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r>
              <a:rPr kumimoji="1" lang="en-US" altLang="ja-JP" dirty="0"/>
              <a:t>sentence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en-US" altLang="ja-JP" dirty="0"/>
              <a:t>sentence</a:t>
            </a:r>
            <a:endParaRPr kumimoji="1" lang="ja-JP" altLang="en-US" dirty="0"/>
          </a:p>
        </p:txBody>
      </p:sp>
      <p:sp>
        <p:nvSpPr>
          <p:cNvPr id="4" name="テキスト プレースホルダー 3">
            <a:extLst>
              <a:ext uri="{FF2B5EF4-FFF2-40B4-BE49-F238E27FC236}">
                <a16:creationId xmlns:a16="http://schemas.microsoft.com/office/drawing/2014/main" id="{DC2EFA35-1001-9831-F590-13D2C8F59A0A}"/>
              </a:ext>
            </a:extLst>
          </p:cNvPr>
          <p:cNvSpPr>
            <a:spLocks noGrp="1"/>
          </p:cNvSpPr>
          <p:nvPr>
            <p:ph type="body" sz="half" idx="2" hasCustomPrompt="1"/>
          </p:nvPr>
        </p:nvSpPr>
        <p:spPr>
          <a:xfrm>
            <a:off x="2284239" y="886848"/>
            <a:ext cx="4041868" cy="1080000"/>
          </a:xfrm>
          <a:noFill/>
        </p:spPr>
        <p:txBody>
          <a:bodyPr anchor="ctr">
            <a:noAutofit/>
          </a:bodyPr>
          <a:lstStyle>
            <a:lvl1pPr marL="0" indent="0" algn="l">
              <a:buNone/>
              <a:defRPr sz="6600" b="1">
                <a:solidFill>
                  <a:srgbClr val="FFC000"/>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kumimoji="1" lang="en-US" altLang="ja-JP" dirty="0"/>
              <a:t>Orange1</a:t>
            </a:r>
            <a:endParaRPr kumimoji="1" lang="ja-JP" altLang="en-US" dirty="0"/>
          </a:p>
        </p:txBody>
      </p:sp>
      <p:sp>
        <p:nvSpPr>
          <p:cNvPr id="17" name="メディア プレースホルダー 16">
            <a:extLst>
              <a:ext uri="{FF2B5EF4-FFF2-40B4-BE49-F238E27FC236}">
                <a16:creationId xmlns:a16="http://schemas.microsoft.com/office/drawing/2014/main" id="{D59D9AC7-B490-98B6-B76A-EA1DEA6469FD}"/>
              </a:ext>
            </a:extLst>
          </p:cNvPr>
          <p:cNvSpPr>
            <a:spLocks noGrp="1"/>
          </p:cNvSpPr>
          <p:nvPr>
            <p:ph type="media" sz="quarter" idx="10"/>
          </p:nvPr>
        </p:nvSpPr>
        <p:spPr>
          <a:xfrm>
            <a:off x="11009436" y="2847748"/>
            <a:ext cx="486000" cy="486000"/>
          </a:xfrm>
        </p:spPr>
        <p:txBody>
          <a:bodyPr>
            <a:normAutofit/>
          </a:bodyPr>
          <a:lstStyle>
            <a:lvl1pPr>
              <a:defRPr sz="1000"/>
            </a:lvl1pPr>
          </a:lstStyle>
          <a:p>
            <a:endParaRPr kumimoji="1" lang="ja-JP" altLang="en-US"/>
          </a:p>
        </p:txBody>
      </p:sp>
      <p:sp>
        <p:nvSpPr>
          <p:cNvPr id="6" name="テキスト プレースホルダー 5">
            <a:extLst>
              <a:ext uri="{FF2B5EF4-FFF2-40B4-BE49-F238E27FC236}">
                <a16:creationId xmlns:a16="http://schemas.microsoft.com/office/drawing/2014/main" id="{6ACDD222-0C6B-30DE-B75B-D7FA630CF978}"/>
              </a:ext>
            </a:extLst>
          </p:cNvPr>
          <p:cNvSpPr>
            <a:spLocks noGrp="1"/>
          </p:cNvSpPr>
          <p:nvPr>
            <p:ph type="body" sz="quarter" idx="11" hasCustomPrompt="1"/>
          </p:nvPr>
        </p:nvSpPr>
        <p:spPr>
          <a:xfrm>
            <a:off x="590550" y="548778"/>
            <a:ext cx="857250" cy="2872285"/>
          </a:xfrm>
        </p:spPr>
        <p:txBody>
          <a:bodyPr anchor="ctr">
            <a:noAutofit/>
          </a:bodyPr>
          <a:lstStyle>
            <a:lvl1pPr algn="ctr">
              <a:defRPr sz="6000" b="1"/>
            </a:lvl1pPr>
          </a:lstStyle>
          <a:p>
            <a:pPr lvl="0"/>
            <a:r>
              <a:rPr kumimoji="1" lang="en-US" altLang="ja-JP" dirty="0"/>
              <a:t>0</a:t>
            </a:r>
            <a:endParaRPr kumimoji="1" lang="ja-JP" altLang="en-US" dirty="0"/>
          </a:p>
        </p:txBody>
      </p:sp>
      <p:sp>
        <p:nvSpPr>
          <p:cNvPr id="5" name="テキスト プレースホルダー 3">
            <a:extLst>
              <a:ext uri="{FF2B5EF4-FFF2-40B4-BE49-F238E27FC236}">
                <a16:creationId xmlns:a16="http://schemas.microsoft.com/office/drawing/2014/main" id="{2A028BBE-6C65-0A51-E053-36D48A3A0C75}"/>
              </a:ext>
            </a:extLst>
          </p:cNvPr>
          <p:cNvSpPr>
            <a:spLocks noGrp="1"/>
          </p:cNvSpPr>
          <p:nvPr>
            <p:ph type="body" sz="half" idx="12" hasCustomPrompt="1"/>
          </p:nvPr>
        </p:nvSpPr>
        <p:spPr>
          <a:xfrm>
            <a:off x="2294749" y="1930382"/>
            <a:ext cx="4041868" cy="1080000"/>
          </a:xfrm>
          <a:noFill/>
        </p:spPr>
        <p:txBody>
          <a:bodyPr anchor="ctr">
            <a:noAutofit/>
          </a:bodyPr>
          <a:lstStyle>
            <a:lvl1pPr marL="0" indent="0" algn="l">
              <a:buNone/>
              <a:defRPr sz="6600" b="1">
                <a:solidFill>
                  <a:srgbClr val="FFC000"/>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kumimoji="1" lang="en-US" altLang="ja-JP" dirty="0"/>
              <a:t>Orange2</a:t>
            </a:r>
            <a:endParaRPr kumimoji="1" lang="ja-JP" altLang="en-US" dirty="0"/>
          </a:p>
        </p:txBody>
      </p:sp>
      <p:cxnSp>
        <p:nvCxnSpPr>
          <p:cNvPr id="7" name="直線コネクタ 6">
            <a:extLst>
              <a:ext uri="{FF2B5EF4-FFF2-40B4-BE49-F238E27FC236}">
                <a16:creationId xmlns:a16="http://schemas.microsoft.com/office/drawing/2014/main" id="{3DB3F63F-09DD-E661-7B52-E6A68F7799F9}"/>
              </a:ext>
            </a:extLst>
          </p:cNvPr>
          <p:cNvCxnSpPr>
            <a:cxnSpLocks/>
          </p:cNvCxnSpPr>
          <p:nvPr userDrawn="1"/>
        </p:nvCxnSpPr>
        <p:spPr>
          <a:xfrm>
            <a:off x="1514475" y="3429000"/>
            <a:ext cx="101615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3346278"/>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childTnLst>
                                    <p:animEffect transition="out" filter="fade">
                                      <p:cBhvr>
                                        <p:cTn id="6" dur="500"/>
                                        <p:tgtEl>
                                          <p:spTgt spid="4">
                                            <p:txEl>
                                              <p:pRg st="0" end="0"/>
                                            </p:txEl>
                                          </p:spTgt>
                                        </p:tgtEl>
                                      </p:cBhvr>
                                    </p:animEffect>
                                    <p:set>
                                      <p:cBhvr>
                                        <p:cTn id="7" dur="1" fill="hold">
                                          <p:stCondLst>
                                            <p:cond delay="499"/>
                                          </p:stCondLst>
                                        </p:cTn>
                                        <p:tgtEl>
                                          <p:spTgt spid="4">
                                            <p:txEl>
                                              <p:pRg st="0" end="0"/>
                                            </p:txEl>
                                          </p:spTgt>
                                        </p:tgtEl>
                                        <p:attrNameLst>
                                          <p:attrName>style.visibility</p:attrName>
                                        </p:attrNameLst>
                                      </p:cBhvr>
                                      <p:to>
                                        <p:strVal val="hidden"/>
                                      </p:to>
                                    </p:set>
                                  </p:childTnLst>
                                </p:cTn>
                              </p:par>
                              <p:par>
                                <p:cTn id="8" presetID="10" presetClass="exit" presetSubtype="0" fill="hold" grpId="1" nodeType="withEffect">
                                  <p:stCondLst>
                                    <p:cond delay="0"/>
                                  </p:stCondLst>
                                  <p:childTnLst>
                                    <p:animEffect transition="out" filter="fade">
                                      <p:cBhvr>
                                        <p:cTn id="9" dur="500"/>
                                        <p:tgtEl>
                                          <p:spTgt spid="5">
                                            <p:txEl>
                                              <p:pRg st="0" end="0"/>
                                            </p:txEl>
                                          </p:spTgt>
                                        </p:tgtEl>
                                      </p:cBhvr>
                                    </p:animEffect>
                                    <p:set>
                                      <p:cBhvr>
                                        <p:cTn id="10"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10"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4" grpId="1" build="p">
        <p:tmplLst>
          <p:tmpl lvl="1">
            <p:tnLst>
              <p:par>
                <p:cTn presetID="10" presetClass="exit" presetSubtype="0" fill="hold" nodeType="clickEffect">
                  <p:stCondLst>
                    <p:cond delay="0"/>
                  </p:stCondLst>
                  <p:childTnLst>
                    <p:animEffect transition="out" filter="fade">
                      <p:cBhvr>
                        <p:cTn dur="500"/>
                        <p:tgtEl>
                          <p:spTgt spid="4"/>
                        </p:tgtEl>
                      </p:cBhvr>
                    </p:animEffect>
                    <p:set>
                      <p:cBhvr>
                        <p:cTn dur="1" fill="hold">
                          <p:stCondLst>
                            <p:cond delay="499"/>
                          </p:stCondLst>
                        </p:cTn>
                        <p:tgtEl>
                          <p:spTgt spid="4"/>
                        </p:tgtEl>
                        <p:attrNameLst>
                          <p:attrName>style.visibility</p:attrName>
                        </p:attrNameLst>
                      </p:cBhvr>
                      <p:to>
                        <p:strVal val="hidden"/>
                      </p:to>
                    </p:set>
                  </p:childTnLst>
                </p:cTn>
              </p:par>
            </p:tnLst>
          </p:tmpl>
        </p:tmplLst>
      </p:bldP>
      <p:bldP spid="5" grpId="0" build="p">
        <p:tmplLst>
          <p:tmpl lvl="1">
            <p:tnLst>
              <p:par>
                <p:cTn presetID="10" presetClass="entr" presetSubtype="0" fill="hold" nodeType="with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5" grpId="1" build="p">
        <p:tmplLst>
          <p:tmpl lvl="1">
            <p:tnLst>
              <p:par>
                <p:cTn presetID="10" presetClass="exit" presetSubtype="0" fill="hold" nodeType="withEffect">
                  <p:stCondLst>
                    <p:cond delay="0"/>
                  </p:stCondLst>
                  <p:childTnLst>
                    <p:animEffect transition="out" filter="fade">
                      <p:cBhvr>
                        <p:cTn dur="500"/>
                        <p:tgtEl>
                          <p:spTgt spid="5"/>
                        </p:tgtEl>
                      </p:cBhvr>
                    </p:animEffect>
                    <p:set>
                      <p:cBhvr>
                        <p:cTn dur="1" fill="hold">
                          <p:stCondLst>
                            <p:cond delay="499"/>
                          </p:stCondLst>
                        </p:cTn>
                        <p:tgtEl>
                          <p:spTgt spid="5"/>
                        </p:tgtEl>
                        <p:attrNameLst>
                          <p:attrName>style.visibility</p:attrName>
                        </p:attrNameLst>
                      </p:cBhvr>
                      <p:to>
                        <p:strVal val="hidden"/>
                      </p:to>
                    </p:set>
                  </p:childTnLst>
                </p:cTn>
              </p:par>
            </p:tnLst>
          </p:tmpl>
        </p:tmplLst>
      </p:bldP>
    </p:bldLst>
  </p:timing>
  <p:extLst>
    <p:ext uri="{DCECCB84-F9BA-43D5-87BE-67443E8EF086}">
      <p15:sldGuideLst xmlns:p15="http://schemas.microsoft.com/office/powerpoint/2012/main">
        <p15:guide id="1" pos="7265"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37719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ordBank_扉">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2A4C9BE-78AE-8B29-5826-24C781183BFA}"/>
              </a:ext>
            </a:extLst>
          </p:cNvPr>
          <p:cNvPicPr>
            <a:picLocks noChangeAspect="1"/>
          </p:cNvPicPr>
          <p:nvPr userDrawn="1"/>
        </p:nvPicPr>
        <p:blipFill>
          <a:blip r:embed="rId2"/>
          <a:srcRect r="578"/>
          <a:stretch/>
        </p:blipFill>
        <p:spPr>
          <a:xfrm>
            <a:off x="703591" y="749028"/>
            <a:ext cx="10784818" cy="2679971"/>
          </a:xfrm>
          <a:prstGeom prst="rect">
            <a:avLst/>
          </a:prstGeom>
        </p:spPr>
      </p:pic>
      <p:sp>
        <p:nvSpPr>
          <p:cNvPr id="4" name="テキスト プレースホルダー 2">
            <a:extLst>
              <a:ext uri="{FF2B5EF4-FFF2-40B4-BE49-F238E27FC236}">
                <a16:creationId xmlns:a16="http://schemas.microsoft.com/office/drawing/2014/main" id="{C85C9B88-410E-1CBA-AC24-BA7CBBD019F6}"/>
              </a:ext>
            </a:extLst>
          </p:cNvPr>
          <p:cNvSpPr>
            <a:spLocks noGrp="1"/>
          </p:cNvSpPr>
          <p:nvPr>
            <p:ph type="body" sz="half" idx="1" hasCustomPrompt="1"/>
          </p:nvPr>
        </p:nvSpPr>
        <p:spPr>
          <a:xfrm>
            <a:off x="3219855" y="3428999"/>
            <a:ext cx="7850222" cy="1620000"/>
          </a:xfrm>
          <a:solidFill>
            <a:schemeClr val="bg1"/>
          </a:solidFill>
        </p:spPr>
        <p:txBody>
          <a:bodyPr anchor="ctr">
            <a:normAutofit/>
          </a:bodyPr>
          <a:lstStyle>
            <a:lvl1pPr marL="0" indent="0" algn="l">
              <a:buNone/>
              <a:defRPr sz="9600" b="0">
                <a:ln w="12700">
                  <a:solidFill>
                    <a:schemeClr val="tx1"/>
                  </a:solidFill>
                </a:ln>
                <a:solidFill>
                  <a:schemeClr val="tx1"/>
                </a:solidFill>
                <a:latin typeface="Arial" panose="020B0604020202020204" pitchFamily="34" charset="0"/>
                <a:cs typeface="Arial" panose="020B0604020202020204" pitchFamily="34" charset="0"/>
              </a:defRPr>
            </a:lvl1pPr>
            <a:lvl2pPr marL="457200" indent="0">
              <a:buNone/>
              <a:defRPr sz="2400">
                <a:latin typeface="Arial" panose="020B0604020202020204" pitchFamily="34" charset="0"/>
                <a:cs typeface="Arial" panose="020B0604020202020204" pitchFamily="34" charset="0"/>
              </a:defRPr>
            </a:lvl2pPr>
            <a:lvl3pPr marL="914400" indent="0">
              <a:buNone/>
              <a:defRPr sz="2000">
                <a:latin typeface="Arial" panose="020B0604020202020204" pitchFamily="34" charset="0"/>
                <a:cs typeface="Arial" panose="020B0604020202020204" pitchFamily="34" charset="0"/>
              </a:defRPr>
            </a:lvl3pPr>
            <a:lvl4pPr marL="1371600" indent="0">
              <a:buNone/>
              <a:defRPr sz="1800">
                <a:latin typeface="Arial" panose="020B0604020202020204" pitchFamily="34" charset="0"/>
                <a:cs typeface="Arial" panose="020B0604020202020204" pitchFamily="34" charset="0"/>
              </a:defRPr>
            </a:lvl4pPr>
            <a:lvl5pPr marL="1828800" indent="0">
              <a:buNone/>
              <a:defRPr sz="1800">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r>
              <a:rPr kumimoji="1" lang="ja-JP" altLang="en-US" dirty="0"/>
              <a:t>見出し</a:t>
            </a:r>
          </a:p>
        </p:txBody>
      </p:sp>
      <p:grpSp>
        <p:nvGrpSpPr>
          <p:cNvPr id="33" name="グループ化 32">
            <a:extLst>
              <a:ext uri="{FF2B5EF4-FFF2-40B4-BE49-F238E27FC236}">
                <a16:creationId xmlns:a16="http://schemas.microsoft.com/office/drawing/2014/main" id="{478FC6B5-B6FD-0EDB-0ADF-29B5971E63AD}"/>
              </a:ext>
            </a:extLst>
          </p:cNvPr>
          <p:cNvGrpSpPr/>
          <p:nvPr userDrawn="1"/>
        </p:nvGrpSpPr>
        <p:grpSpPr>
          <a:xfrm>
            <a:off x="-6000" y="6556149"/>
            <a:ext cx="12204000" cy="324000"/>
            <a:chOff x="9000" y="-2"/>
            <a:chExt cx="12204000" cy="579540"/>
          </a:xfrm>
        </p:grpSpPr>
        <p:sp>
          <p:nvSpPr>
            <p:cNvPr id="34" name="正方形/長方形 33">
              <a:extLst>
                <a:ext uri="{FF2B5EF4-FFF2-40B4-BE49-F238E27FC236}">
                  <a16:creationId xmlns:a16="http://schemas.microsoft.com/office/drawing/2014/main" id="{7CBE5B81-EB42-F57F-5499-BAC6D1CF9E0B}"/>
                </a:ext>
              </a:extLst>
            </p:cNvPr>
            <p:cNvSpPr/>
            <p:nvPr userDrawn="1"/>
          </p:nvSpPr>
          <p:spPr>
            <a:xfrm>
              <a:off x="9000" y="-2"/>
              <a:ext cx="12204000" cy="579540"/>
            </a:xfrm>
            <a:prstGeom prst="rect">
              <a:avLst/>
            </a:prstGeom>
            <a:solidFill>
              <a:srgbClr val="EF858C"/>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35" name="正方形/長方形 34">
              <a:extLst>
                <a:ext uri="{FF2B5EF4-FFF2-40B4-BE49-F238E27FC236}">
                  <a16:creationId xmlns:a16="http://schemas.microsoft.com/office/drawing/2014/main" id="{ACA60CF0-6402-A3F3-DD87-C08AA12F38C1}"/>
                </a:ext>
              </a:extLst>
            </p:cNvPr>
            <p:cNvSpPr/>
            <p:nvPr userDrawn="1"/>
          </p:nvSpPr>
          <p:spPr>
            <a:xfrm>
              <a:off x="9000" y="257571"/>
              <a:ext cx="12204000" cy="64393"/>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grpSp>
      <p:sp>
        <p:nvSpPr>
          <p:cNvPr id="2" name="メディア プレースホルダー 22">
            <a:extLst>
              <a:ext uri="{FF2B5EF4-FFF2-40B4-BE49-F238E27FC236}">
                <a16:creationId xmlns:a16="http://schemas.microsoft.com/office/drawing/2014/main" id="{7BDEC65F-211C-8076-C6DD-73D2079D2B68}"/>
              </a:ext>
            </a:extLst>
          </p:cNvPr>
          <p:cNvSpPr>
            <a:spLocks noGrp="1"/>
          </p:cNvSpPr>
          <p:nvPr>
            <p:ph type="media" sz="quarter" idx="42"/>
          </p:nvPr>
        </p:nvSpPr>
        <p:spPr>
          <a:xfrm>
            <a:off x="1121923" y="3492379"/>
            <a:ext cx="486000" cy="486000"/>
          </a:xfrm>
        </p:spPr>
        <p:txBody>
          <a:bodyPr anchor="ctr">
            <a:normAutofit/>
          </a:bodyPr>
          <a:lstStyle>
            <a:lvl1pPr>
              <a:defRPr sz="1000"/>
            </a:lvl1pPr>
          </a:lstStyle>
          <a:p>
            <a:endParaRPr kumimoji="1" lang="ja-JP" altLang="en-US" dirty="0"/>
          </a:p>
        </p:txBody>
      </p:sp>
    </p:spTree>
    <p:extLst>
      <p:ext uri="{BB962C8B-B14F-4D97-AF65-F5344CB8AC3E}">
        <p14:creationId xmlns:p14="http://schemas.microsoft.com/office/powerpoint/2010/main" val="168683783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35702A-CFE3-BC7B-CBCD-1CAEA173C15E}"/>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0057300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8.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7" Type="http://schemas.openxmlformats.org/officeDocument/2006/relationships/image" Target="../media/image8.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17.png"/><Relationship Id="rId5" Type="http://schemas.openxmlformats.org/officeDocument/2006/relationships/theme" Target="../theme/theme5.xml"/><Relationship Id="rId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2C1EFA3-49A4-66EF-5998-BF42D19038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D0E2BE46-18FA-9B30-35D1-CBD55280C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821A5244-D7D5-9A22-4FE9-53DDABF24B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3EA4A6-4A67-4C4E-8589-396079A41268}" type="datetimeFigureOut">
              <a:rPr kumimoji="1" lang="ja-JP" altLang="en-US" smtClean="0"/>
              <a:t>2025/5/22</a:t>
            </a:fld>
            <a:endParaRPr kumimoji="1" lang="ja-JP" altLang="en-US"/>
          </a:p>
        </p:txBody>
      </p:sp>
      <p:sp>
        <p:nvSpPr>
          <p:cNvPr id="5" name="フッター プレースホルダー 4">
            <a:extLst>
              <a:ext uri="{FF2B5EF4-FFF2-40B4-BE49-F238E27FC236}">
                <a16:creationId xmlns:a16="http://schemas.microsoft.com/office/drawing/2014/main" id="{FC68872B-1E7D-1BB9-4AB3-06DFB6EDA2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35D3283-66E1-A09B-F9FE-2531924B62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49043D-2A13-4DBC-86D7-B08A6D638689}" type="slidenum">
              <a:rPr kumimoji="1" lang="ja-JP" altLang="en-US" smtClean="0"/>
              <a:t>‹#›</a:t>
            </a:fld>
            <a:endParaRPr kumimoji="1" lang="ja-JP" altLang="en-US"/>
          </a:p>
        </p:txBody>
      </p:sp>
    </p:spTree>
    <p:extLst>
      <p:ext uri="{BB962C8B-B14F-4D97-AF65-F5344CB8AC3E}">
        <p14:creationId xmlns:p14="http://schemas.microsoft.com/office/powerpoint/2010/main" val="278496399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731" r:id="rId3"/>
    <p:sldLayoutId id="2147483773"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Tx/>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E51992E1-01D5-4EA2-501E-8D1C1E044EFC}"/>
              </a:ext>
            </a:extLst>
          </p:cNvPr>
          <p:cNvSpPr>
            <a:spLocks noGrp="1"/>
          </p:cNvSpPr>
          <p:nvPr>
            <p:ph type="body" idx="1"/>
          </p:nvPr>
        </p:nvSpPr>
        <p:spPr>
          <a:xfrm>
            <a:off x="776658" y="980051"/>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2" name="タイトル プレースホルダー 1">
            <a:extLst>
              <a:ext uri="{FF2B5EF4-FFF2-40B4-BE49-F238E27FC236}">
                <a16:creationId xmlns:a16="http://schemas.microsoft.com/office/drawing/2014/main" id="{C6BCE537-F9B2-31AD-AAC1-F7F3DB491CA9}"/>
              </a:ext>
            </a:extLst>
          </p:cNvPr>
          <p:cNvSpPr>
            <a:spLocks noGrp="1"/>
          </p:cNvSpPr>
          <p:nvPr>
            <p:ph type="title"/>
          </p:nvPr>
        </p:nvSpPr>
        <p:spPr>
          <a:xfrm>
            <a:off x="800400" y="980051"/>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1" name="正方形/長方形 30">
            <a:extLst>
              <a:ext uri="{FF2B5EF4-FFF2-40B4-BE49-F238E27FC236}">
                <a16:creationId xmlns:a16="http://schemas.microsoft.com/office/drawing/2014/main" id="{2897FFE9-4466-5E88-DC3A-165C54187FBF}"/>
              </a:ext>
            </a:extLst>
          </p:cNvPr>
          <p:cNvSpPr/>
          <p:nvPr userDrawn="1"/>
        </p:nvSpPr>
        <p:spPr>
          <a:xfrm>
            <a:off x="523875" y="374250"/>
            <a:ext cx="11487150" cy="6408000"/>
          </a:xfrm>
          <a:prstGeom prst="rect">
            <a:avLst/>
          </a:prstGeom>
          <a:solidFill>
            <a:srgbClr val="BFAE73"/>
          </a:solidFill>
          <a:ln w="12700" cap="flat" cmpd="sng" algn="ctr">
            <a:solidFill>
              <a:srgbClr val="BFAE7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a:ea typeface="ＭＳ Ｐゴシック"/>
              <a:cs typeface="+mn-cs"/>
            </a:endParaRPr>
          </a:p>
        </p:txBody>
      </p:sp>
      <p:sp>
        <p:nvSpPr>
          <p:cNvPr id="32" name="正方形/長方形 31">
            <a:extLst>
              <a:ext uri="{FF2B5EF4-FFF2-40B4-BE49-F238E27FC236}">
                <a16:creationId xmlns:a16="http://schemas.microsoft.com/office/drawing/2014/main" id="{E5991227-B2EE-5E96-31D9-3DFBE19E3EFB}"/>
              </a:ext>
            </a:extLst>
          </p:cNvPr>
          <p:cNvSpPr/>
          <p:nvPr userDrawn="1"/>
        </p:nvSpPr>
        <p:spPr>
          <a:xfrm>
            <a:off x="428625" y="279000"/>
            <a:ext cx="11487150" cy="6408000"/>
          </a:xfrm>
          <a:prstGeom prst="rect">
            <a:avLst/>
          </a:prstGeom>
          <a:solidFill>
            <a:srgbClr val="D5C9A1"/>
          </a:solidFill>
          <a:ln w="12700" cap="flat" cmpd="sng" algn="ctr">
            <a:solidFill>
              <a:srgbClr val="D5C9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a:ea typeface="ＭＳ Ｐゴシック"/>
              <a:cs typeface="+mn-cs"/>
            </a:endParaRPr>
          </a:p>
        </p:txBody>
      </p:sp>
      <p:sp>
        <p:nvSpPr>
          <p:cNvPr id="33" name="正方形/長方形 32">
            <a:extLst>
              <a:ext uri="{FF2B5EF4-FFF2-40B4-BE49-F238E27FC236}">
                <a16:creationId xmlns:a16="http://schemas.microsoft.com/office/drawing/2014/main" id="{E6B1E7C0-1EB0-A757-8E77-886360BE50FA}"/>
              </a:ext>
            </a:extLst>
          </p:cNvPr>
          <p:cNvSpPr/>
          <p:nvPr userDrawn="1"/>
        </p:nvSpPr>
        <p:spPr>
          <a:xfrm>
            <a:off x="333375" y="183750"/>
            <a:ext cx="11487150" cy="6408000"/>
          </a:xfrm>
          <a:prstGeom prst="rect">
            <a:avLst/>
          </a:prstGeom>
          <a:solidFill>
            <a:srgbClr val="F4F0D6"/>
          </a:solidFill>
          <a:ln w="12700" cap="flat" cmpd="sng" algn="ctr">
            <a:solidFill>
              <a:srgbClr val="F4F0D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Arial"/>
              <a:ea typeface="ＭＳ Ｐゴシック"/>
              <a:cs typeface="+mn-cs"/>
            </a:endParaRPr>
          </a:p>
        </p:txBody>
      </p:sp>
      <p:sp>
        <p:nvSpPr>
          <p:cNvPr id="34" name="正方形/長方形 33">
            <a:extLst>
              <a:ext uri="{FF2B5EF4-FFF2-40B4-BE49-F238E27FC236}">
                <a16:creationId xmlns:a16="http://schemas.microsoft.com/office/drawing/2014/main" id="{FA1CF58F-16EE-6814-726D-7D9377BD4B75}"/>
              </a:ext>
            </a:extLst>
          </p:cNvPr>
          <p:cNvSpPr/>
          <p:nvPr userDrawn="1"/>
        </p:nvSpPr>
        <p:spPr>
          <a:xfrm>
            <a:off x="515999" y="374250"/>
            <a:ext cx="11160000" cy="5580000"/>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pic>
        <p:nvPicPr>
          <p:cNvPr id="36" name="図 35">
            <a:extLst>
              <a:ext uri="{FF2B5EF4-FFF2-40B4-BE49-F238E27FC236}">
                <a16:creationId xmlns:a16="http://schemas.microsoft.com/office/drawing/2014/main" id="{5C34A545-18EC-DD1E-06C1-6EF64DC22AD7}"/>
              </a:ext>
            </a:extLst>
          </p:cNvPr>
          <p:cNvPicPr>
            <a:picLocks noChangeAspect="1"/>
          </p:cNvPicPr>
          <p:nvPr userDrawn="1"/>
        </p:nvPicPr>
        <p:blipFill>
          <a:blip r:embed="rId4">
            <a:clrChange>
              <a:clrFrom>
                <a:srgbClr val="FFFFFF"/>
              </a:clrFrom>
              <a:clrTo>
                <a:srgbClr val="FFFFFF">
                  <a:alpha val="0"/>
                </a:srgbClr>
              </a:clrTo>
            </a:clrChange>
          </a:blip>
          <a:stretch>
            <a:fillRect/>
          </a:stretch>
        </p:blipFill>
        <p:spPr>
          <a:xfrm>
            <a:off x="6694487" y="5881158"/>
            <a:ext cx="5162550" cy="973170"/>
          </a:xfrm>
          <a:prstGeom prst="rect">
            <a:avLst/>
          </a:prstGeom>
        </p:spPr>
      </p:pic>
      <p:sp>
        <p:nvSpPr>
          <p:cNvPr id="37" name="正方形/長方形 36">
            <a:extLst>
              <a:ext uri="{FF2B5EF4-FFF2-40B4-BE49-F238E27FC236}">
                <a16:creationId xmlns:a16="http://schemas.microsoft.com/office/drawing/2014/main" id="{80427A71-CBF5-5703-D374-C7D7EF96B260}"/>
              </a:ext>
            </a:extLst>
          </p:cNvPr>
          <p:cNvSpPr/>
          <p:nvPr userDrawn="1"/>
        </p:nvSpPr>
        <p:spPr>
          <a:xfrm>
            <a:off x="686400" y="526651"/>
            <a:ext cx="792000" cy="792000"/>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sp>
        <p:nvSpPr>
          <p:cNvPr id="44" name="正方形/長方形 43">
            <a:extLst>
              <a:ext uri="{FF2B5EF4-FFF2-40B4-BE49-F238E27FC236}">
                <a16:creationId xmlns:a16="http://schemas.microsoft.com/office/drawing/2014/main" id="{C4BD4075-236B-2637-9DB4-6FED0416372E}"/>
              </a:ext>
            </a:extLst>
          </p:cNvPr>
          <p:cNvSpPr/>
          <p:nvPr userDrawn="1"/>
        </p:nvSpPr>
        <p:spPr>
          <a:xfrm>
            <a:off x="515999" y="374250"/>
            <a:ext cx="986302" cy="5580000"/>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a:ea typeface="ＭＳ Ｐゴシック"/>
              <a:cs typeface="+mn-cs"/>
            </a:endParaRPr>
          </a:p>
        </p:txBody>
      </p:sp>
      <p:pic>
        <p:nvPicPr>
          <p:cNvPr id="43" name="図 42">
            <a:extLst>
              <a:ext uri="{FF2B5EF4-FFF2-40B4-BE49-F238E27FC236}">
                <a16:creationId xmlns:a16="http://schemas.microsoft.com/office/drawing/2014/main" id="{2A881BE7-9736-7067-06C1-BF79EE5C13C7}"/>
              </a:ext>
            </a:extLst>
          </p:cNvPr>
          <p:cNvPicPr>
            <a:picLocks noChangeAspect="1"/>
          </p:cNvPicPr>
          <p:nvPr userDrawn="1"/>
        </p:nvPicPr>
        <p:blipFill>
          <a:blip r:embed="rId5">
            <a:clrChange>
              <a:clrFrom>
                <a:srgbClr val="000000">
                  <a:alpha val="0"/>
                </a:srgbClr>
              </a:clrFrom>
              <a:clrTo>
                <a:srgbClr val="000000">
                  <a:alpha val="0"/>
                </a:srgbClr>
              </a:clrTo>
            </a:clrChange>
            <a:extLst>
              <a:ext uri="{BEBA8EAE-BF5A-486C-A8C5-ECC9F3942E4B}">
                <a14:imgProps xmlns:a14="http://schemas.microsoft.com/office/drawing/2010/main">
                  <a14:imgLayer r:embed="rId6">
                    <a14:imgEffect>
                      <a14:backgroundRemoval t="8399" b="90289" l="5346" r="97799">
                        <a14:foregroundMark x1="10692" y1="29921" x2="10692" y2="29921"/>
                        <a14:foregroundMark x1="5660" y1="25984" x2="5660" y2="25984"/>
                        <a14:foregroundMark x1="93082" y1="75328" x2="93082" y2="75328"/>
                        <a14:foregroundMark x1="97799" y1="78740" x2="97799" y2="78740"/>
                        <a14:foregroundMark x1="21384" y1="54593" x2="21384" y2="54593"/>
                        <a14:foregroundMark x1="84906" y1="90551" x2="84906" y2="90551"/>
                        <a14:foregroundMark x1="27044" y1="8399" x2="27044" y2="8399"/>
                        <a14:backgroundMark x1="30818" y1="40420" x2="31132" y2="40682"/>
                        <a14:backgroundMark x1="28302" y1="54593" x2="28302" y2="54593"/>
                      </a14:backgroundRemoval>
                    </a14:imgEffect>
                  </a14:imgLayer>
                </a14:imgProps>
              </a:ext>
            </a:extLst>
          </a:blip>
          <a:stretch>
            <a:fillRect/>
          </a:stretch>
        </p:blipFill>
        <p:spPr>
          <a:xfrm>
            <a:off x="111428" y="284492"/>
            <a:ext cx="792000" cy="948904"/>
          </a:xfrm>
          <a:prstGeom prst="rect">
            <a:avLst/>
          </a:prstGeom>
        </p:spPr>
      </p:pic>
    </p:spTree>
    <p:extLst>
      <p:ext uri="{BB962C8B-B14F-4D97-AF65-F5344CB8AC3E}">
        <p14:creationId xmlns:p14="http://schemas.microsoft.com/office/powerpoint/2010/main" val="2562013837"/>
      </p:ext>
    </p:extLst>
  </p:cSld>
  <p:clrMap bg1="lt1" tx1="dk1" bg2="lt2" tx2="dk2" accent1="accent1" accent2="accent2" accent3="accent3" accent4="accent4" accent5="accent5" accent6="accent6" hlink="hlink" folHlink="folHlink"/>
  <p:sldLayoutIdLst>
    <p:sldLayoutId id="2147483775" r:id="rId1"/>
    <p:sldLayoutId id="2147483729" r:id="rId2"/>
  </p:sldLayoutIdLst>
  <p:transition spd="slow">
    <p:pull dir="lu"/>
  </p:transition>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2C1EFA3-49A4-66EF-5998-BF42D19038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D0E2BE46-18FA-9B30-35D1-CBD55280CE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grpSp>
        <p:nvGrpSpPr>
          <p:cNvPr id="7" name="グループ化 6">
            <a:extLst>
              <a:ext uri="{FF2B5EF4-FFF2-40B4-BE49-F238E27FC236}">
                <a16:creationId xmlns:a16="http://schemas.microsoft.com/office/drawing/2014/main" id="{CBE2EF56-A58B-46C5-2A8D-488FF1271372}"/>
              </a:ext>
            </a:extLst>
          </p:cNvPr>
          <p:cNvGrpSpPr/>
          <p:nvPr userDrawn="1"/>
        </p:nvGrpSpPr>
        <p:grpSpPr>
          <a:xfrm>
            <a:off x="-6000" y="6556149"/>
            <a:ext cx="12204000" cy="324000"/>
            <a:chOff x="9000" y="-2"/>
            <a:chExt cx="12204000" cy="579540"/>
          </a:xfrm>
        </p:grpSpPr>
        <p:sp>
          <p:nvSpPr>
            <p:cNvPr id="8" name="正方形/長方形 7">
              <a:extLst>
                <a:ext uri="{FF2B5EF4-FFF2-40B4-BE49-F238E27FC236}">
                  <a16:creationId xmlns:a16="http://schemas.microsoft.com/office/drawing/2014/main" id="{FA137961-F01E-AC67-18B3-389A5A706264}"/>
                </a:ext>
              </a:extLst>
            </p:cNvPr>
            <p:cNvSpPr/>
            <p:nvPr userDrawn="1"/>
          </p:nvSpPr>
          <p:spPr>
            <a:xfrm>
              <a:off x="9000" y="-2"/>
              <a:ext cx="12204000" cy="579540"/>
            </a:xfrm>
            <a:prstGeom prst="rect">
              <a:avLst/>
            </a:prstGeom>
            <a:solidFill>
              <a:srgbClr val="EF858C"/>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9" name="正方形/長方形 8">
              <a:extLst>
                <a:ext uri="{FF2B5EF4-FFF2-40B4-BE49-F238E27FC236}">
                  <a16:creationId xmlns:a16="http://schemas.microsoft.com/office/drawing/2014/main" id="{D86D3630-B329-4239-9D68-377B2DB68172}"/>
                </a:ext>
              </a:extLst>
            </p:cNvPr>
            <p:cNvSpPr/>
            <p:nvPr userDrawn="1"/>
          </p:nvSpPr>
          <p:spPr>
            <a:xfrm>
              <a:off x="9000" y="257571"/>
              <a:ext cx="12204000" cy="64393"/>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grpSp>
    </p:spTree>
    <p:extLst>
      <p:ext uri="{BB962C8B-B14F-4D97-AF65-F5344CB8AC3E}">
        <p14:creationId xmlns:p14="http://schemas.microsoft.com/office/powerpoint/2010/main" val="3398939319"/>
      </p:ext>
    </p:extLst>
  </p:cSld>
  <p:clrMap bg1="lt1" tx1="dk1" bg2="lt2" tx2="dk2" accent1="accent1" accent2="accent2" accent3="accent3" accent4="accent4" accent5="accent5" accent6="accent6" hlink="hlink" folHlink="folHlink"/>
  <p:sldLayoutIdLst>
    <p:sldLayoutId id="2147483711" r:id="rId1"/>
    <p:sldLayoutId id="2147483737" r:id="rId2"/>
    <p:sldLayoutId id="2147483709" r:id="rId3"/>
    <p:sldLayoutId id="2147483738" r:id="rId4"/>
    <p:sldLayoutId id="2147483739" r:id="rId5"/>
    <p:sldLayoutId id="2147483761" r:id="rId6"/>
    <p:sldLayoutId id="2147483762" r:id="rId7"/>
    <p:sldLayoutId id="2147483689" r:id="rId8"/>
    <p:sldLayoutId id="2147483771" r:id="rId9"/>
    <p:sldLayoutId id="2147483766" r:id="rId10"/>
    <p:sldLayoutId id="2147483753"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Tx/>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912683B2-D615-2BAD-B1F5-C21ED65BB607}"/>
              </a:ext>
            </a:extLst>
          </p:cNvPr>
          <p:cNvSpPr/>
          <p:nvPr userDrawn="1"/>
        </p:nvSpPr>
        <p:spPr>
          <a:xfrm>
            <a:off x="334324" y="200025"/>
            <a:ext cx="11520000" cy="6296068"/>
          </a:xfrm>
          <a:prstGeom prst="rect">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プレースホルダー 1">
            <a:extLst>
              <a:ext uri="{FF2B5EF4-FFF2-40B4-BE49-F238E27FC236}">
                <a16:creationId xmlns:a16="http://schemas.microsoft.com/office/drawing/2014/main" id="{AC81BA6A-E447-49D4-8DA4-64F573D3F428}"/>
              </a:ext>
            </a:extLst>
          </p:cNvPr>
          <p:cNvSpPr>
            <a:spLocks noGrp="1"/>
          </p:cNvSpPr>
          <p:nvPr userDrawn="1">
            <p:ph type="title"/>
          </p:nvPr>
        </p:nvSpPr>
        <p:spPr>
          <a:xfrm>
            <a:off x="838200" y="428185"/>
            <a:ext cx="10515600" cy="1325563"/>
          </a:xfrm>
          <a:prstGeom prst="rect">
            <a:avLst/>
          </a:prstGeom>
        </p:spPr>
        <p:txBody>
          <a:bodyPr vert="horz" lIns="91440" tIns="45720" rIns="91440" bIns="45720" rtlCol="0" anchor="ctr">
            <a:normAutofit/>
          </a:bodyPr>
          <a:lstStyle/>
          <a:p>
            <a:r>
              <a:rPr kumimoji="1" lang="ja-JP" altLang="en-US" dirty="0"/>
              <a:t>ＭＳ Ｐゴシック　</a:t>
            </a:r>
            <a:r>
              <a:rPr kumimoji="1" lang="en-US" altLang="ja-JP" dirty="0"/>
              <a:t>44</a:t>
            </a:r>
            <a:r>
              <a:rPr kumimoji="1" lang="ja-JP" altLang="en-US" dirty="0"/>
              <a:t>　</a:t>
            </a:r>
          </a:p>
        </p:txBody>
      </p:sp>
      <p:sp>
        <p:nvSpPr>
          <p:cNvPr id="3" name="テキスト プレースホルダー 2">
            <a:extLst>
              <a:ext uri="{FF2B5EF4-FFF2-40B4-BE49-F238E27FC236}">
                <a16:creationId xmlns:a16="http://schemas.microsoft.com/office/drawing/2014/main" id="{8147849D-77EF-44C5-961B-D2DFC01078BC}"/>
              </a:ext>
            </a:extLst>
          </p:cNvPr>
          <p:cNvSpPr>
            <a:spLocks noGrp="1"/>
          </p:cNvSpPr>
          <p:nvPr userDrawn="1">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ＭＳ Ｐゴシック　</a:t>
            </a:r>
            <a:r>
              <a:rPr kumimoji="1" lang="en-US" altLang="ja-JP" dirty="0"/>
              <a:t>28</a:t>
            </a:r>
            <a:r>
              <a:rPr kumimoji="1" lang="ja-JP" altLang="en-US" dirty="0"/>
              <a:t>　</a:t>
            </a:r>
            <a:r>
              <a:rPr kumimoji="1" lang="en-US" altLang="ja-JP" dirty="0"/>
              <a:t>Arial</a:t>
            </a:r>
            <a:endParaRPr kumimoji="1" lang="ja-JP" altLang="en-US" dirty="0"/>
          </a:p>
        </p:txBody>
      </p:sp>
      <p:grpSp>
        <p:nvGrpSpPr>
          <p:cNvPr id="5" name="グループ化 4">
            <a:extLst>
              <a:ext uri="{FF2B5EF4-FFF2-40B4-BE49-F238E27FC236}">
                <a16:creationId xmlns:a16="http://schemas.microsoft.com/office/drawing/2014/main" id="{89244C7B-F8AE-AFA5-71E4-1297C628D319}"/>
              </a:ext>
            </a:extLst>
          </p:cNvPr>
          <p:cNvGrpSpPr/>
          <p:nvPr userDrawn="1"/>
        </p:nvGrpSpPr>
        <p:grpSpPr>
          <a:xfrm>
            <a:off x="-6000" y="6556149"/>
            <a:ext cx="12204000" cy="324000"/>
            <a:chOff x="9000" y="-2"/>
            <a:chExt cx="12204000" cy="579540"/>
          </a:xfrm>
        </p:grpSpPr>
        <p:sp>
          <p:nvSpPr>
            <p:cNvPr id="11" name="正方形/長方形 10">
              <a:extLst>
                <a:ext uri="{FF2B5EF4-FFF2-40B4-BE49-F238E27FC236}">
                  <a16:creationId xmlns:a16="http://schemas.microsoft.com/office/drawing/2014/main" id="{0109A333-E33C-C003-4BA1-CB67E409ED54}"/>
                </a:ext>
              </a:extLst>
            </p:cNvPr>
            <p:cNvSpPr/>
            <p:nvPr userDrawn="1"/>
          </p:nvSpPr>
          <p:spPr>
            <a:xfrm>
              <a:off x="9000" y="-2"/>
              <a:ext cx="12204000" cy="579540"/>
            </a:xfrm>
            <a:prstGeom prst="rect">
              <a:avLst/>
            </a:prstGeom>
            <a:solidFill>
              <a:srgbClr val="EF858C"/>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2" name="正方形/長方形 11">
              <a:extLst>
                <a:ext uri="{FF2B5EF4-FFF2-40B4-BE49-F238E27FC236}">
                  <a16:creationId xmlns:a16="http://schemas.microsoft.com/office/drawing/2014/main" id="{025DDD08-9EAE-4E66-400E-3F498DD8A480}"/>
                </a:ext>
              </a:extLst>
            </p:cNvPr>
            <p:cNvSpPr/>
            <p:nvPr userDrawn="1"/>
          </p:nvSpPr>
          <p:spPr>
            <a:xfrm>
              <a:off x="9000" y="257571"/>
              <a:ext cx="12204000" cy="64393"/>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grpSp>
      <p:grpSp>
        <p:nvGrpSpPr>
          <p:cNvPr id="9" name="グループ化 8">
            <a:extLst>
              <a:ext uri="{FF2B5EF4-FFF2-40B4-BE49-F238E27FC236}">
                <a16:creationId xmlns:a16="http://schemas.microsoft.com/office/drawing/2014/main" id="{1F2445C5-A89B-1676-5B4D-7507EAC7AAD3}"/>
              </a:ext>
            </a:extLst>
          </p:cNvPr>
          <p:cNvGrpSpPr/>
          <p:nvPr userDrawn="1"/>
        </p:nvGrpSpPr>
        <p:grpSpPr>
          <a:xfrm>
            <a:off x="9296090" y="5904093"/>
            <a:ext cx="2814923" cy="924926"/>
            <a:chOff x="9296090" y="5904093"/>
            <a:chExt cx="2814923" cy="924926"/>
          </a:xfrm>
        </p:grpSpPr>
        <p:sp>
          <p:nvSpPr>
            <p:cNvPr id="10" name="正方形/長方形 9">
              <a:extLst>
                <a:ext uri="{FF2B5EF4-FFF2-40B4-BE49-F238E27FC236}">
                  <a16:creationId xmlns:a16="http://schemas.microsoft.com/office/drawing/2014/main" id="{B24D32E9-3A1B-52D6-6AD4-E56669B3A943}"/>
                </a:ext>
              </a:extLst>
            </p:cNvPr>
            <p:cNvSpPr/>
            <p:nvPr userDrawn="1"/>
          </p:nvSpPr>
          <p:spPr>
            <a:xfrm>
              <a:off x="9534525" y="6115050"/>
              <a:ext cx="2333625" cy="411299"/>
            </a:xfrm>
            <a:prstGeom prst="rect">
              <a:avLst/>
            </a:prstGeom>
            <a:solidFill>
              <a:srgbClr val="FFF9F7"/>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26ED91B9-D116-F24C-F136-B31CA80364F6}"/>
                </a:ext>
              </a:extLst>
            </p:cNvPr>
            <p:cNvPicPr>
              <a:picLocks noChangeAspect="1"/>
            </p:cNvPicPr>
            <p:nvPr userDrawn="1"/>
          </p:nvPicPr>
          <p:blipFill>
            <a:blip r:embed="rId5">
              <a:clrChange>
                <a:clrFrom>
                  <a:srgbClr val="FFFFFF"/>
                </a:clrFrom>
                <a:clrTo>
                  <a:srgbClr val="FFFFFF">
                    <a:alpha val="0"/>
                  </a:srgbClr>
                </a:clrTo>
              </a:clrChange>
            </a:blip>
            <a:stretch>
              <a:fillRect/>
            </a:stretch>
          </p:blipFill>
          <p:spPr>
            <a:xfrm>
              <a:off x="9296090" y="5904093"/>
              <a:ext cx="2814923" cy="924926"/>
            </a:xfrm>
            <a:prstGeom prst="rect">
              <a:avLst/>
            </a:prstGeom>
          </p:spPr>
        </p:pic>
      </p:grpSp>
    </p:spTree>
    <p:extLst>
      <p:ext uri="{BB962C8B-B14F-4D97-AF65-F5344CB8AC3E}">
        <p14:creationId xmlns:p14="http://schemas.microsoft.com/office/powerpoint/2010/main" val="4089747652"/>
      </p:ext>
    </p:extLst>
  </p:cSld>
  <p:clrMap bg1="lt1" tx1="dk1" bg2="lt2" tx2="dk2" accent1="accent1" accent2="accent2" accent3="accent3" accent4="accent4" accent5="accent5" accent6="accent6" hlink="hlink" folHlink="folHlink"/>
  <p:sldLayoutIdLst>
    <p:sldLayoutId id="2147483741" r:id="rId1"/>
    <p:sldLayoutId id="2147483772" r:id="rId2"/>
    <p:sldLayoutId id="214748377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kumimoji="1" sz="44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C81BA6A-E447-49D4-8DA4-64F573D3F4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ＭＳ Ｐゴシック　</a:t>
            </a:r>
            <a:r>
              <a:rPr kumimoji="1" lang="en-US" altLang="ja-JP" dirty="0"/>
              <a:t>44</a:t>
            </a:r>
            <a:r>
              <a:rPr kumimoji="1" lang="ja-JP" altLang="en-US" dirty="0"/>
              <a:t>　</a:t>
            </a:r>
          </a:p>
        </p:txBody>
      </p:sp>
      <p:sp>
        <p:nvSpPr>
          <p:cNvPr id="3" name="テキスト プレースホルダー 2">
            <a:extLst>
              <a:ext uri="{FF2B5EF4-FFF2-40B4-BE49-F238E27FC236}">
                <a16:creationId xmlns:a16="http://schemas.microsoft.com/office/drawing/2014/main" id="{8147849D-77EF-44C5-961B-D2DFC01078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ＭＳ Ｐゴシック　</a:t>
            </a:r>
            <a:r>
              <a:rPr kumimoji="1" lang="en-US" altLang="ja-JP" dirty="0"/>
              <a:t>28</a:t>
            </a:r>
            <a:r>
              <a:rPr kumimoji="1" lang="ja-JP" altLang="en-US" dirty="0"/>
              <a:t>　</a:t>
            </a:r>
            <a:r>
              <a:rPr kumimoji="1" lang="en-US" altLang="ja-JP" dirty="0"/>
              <a:t>Arial</a:t>
            </a:r>
            <a:endParaRPr kumimoji="1" lang="ja-JP" altLang="en-US" dirty="0"/>
          </a:p>
        </p:txBody>
      </p:sp>
      <p:grpSp>
        <p:nvGrpSpPr>
          <p:cNvPr id="5" name="グループ化 4">
            <a:extLst>
              <a:ext uri="{FF2B5EF4-FFF2-40B4-BE49-F238E27FC236}">
                <a16:creationId xmlns:a16="http://schemas.microsoft.com/office/drawing/2014/main" id="{89244C7B-F8AE-AFA5-71E4-1297C628D319}"/>
              </a:ext>
            </a:extLst>
          </p:cNvPr>
          <p:cNvGrpSpPr/>
          <p:nvPr userDrawn="1"/>
        </p:nvGrpSpPr>
        <p:grpSpPr>
          <a:xfrm>
            <a:off x="-6000" y="6556149"/>
            <a:ext cx="12204000" cy="324000"/>
            <a:chOff x="9000" y="-2"/>
            <a:chExt cx="12204000" cy="579540"/>
          </a:xfrm>
        </p:grpSpPr>
        <p:sp>
          <p:nvSpPr>
            <p:cNvPr id="11" name="正方形/長方形 10">
              <a:extLst>
                <a:ext uri="{FF2B5EF4-FFF2-40B4-BE49-F238E27FC236}">
                  <a16:creationId xmlns:a16="http://schemas.microsoft.com/office/drawing/2014/main" id="{0109A333-E33C-C003-4BA1-CB67E409ED54}"/>
                </a:ext>
              </a:extLst>
            </p:cNvPr>
            <p:cNvSpPr/>
            <p:nvPr userDrawn="1"/>
          </p:nvSpPr>
          <p:spPr>
            <a:xfrm>
              <a:off x="9000" y="-2"/>
              <a:ext cx="12204000" cy="579540"/>
            </a:xfrm>
            <a:prstGeom prst="rect">
              <a:avLst/>
            </a:prstGeom>
            <a:solidFill>
              <a:srgbClr val="EF858C"/>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sp>
          <p:nvSpPr>
            <p:cNvPr id="12" name="正方形/長方形 11">
              <a:extLst>
                <a:ext uri="{FF2B5EF4-FFF2-40B4-BE49-F238E27FC236}">
                  <a16:creationId xmlns:a16="http://schemas.microsoft.com/office/drawing/2014/main" id="{025DDD08-9EAE-4E66-400E-3F498DD8A480}"/>
                </a:ext>
              </a:extLst>
            </p:cNvPr>
            <p:cNvSpPr/>
            <p:nvPr userDrawn="1"/>
          </p:nvSpPr>
          <p:spPr>
            <a:xfrm>
              <a:off x="9000" y="257571"/>
              <a:ext cx="12204000" cy="64393"/>
            </a:xfrm>
            <a:prstGeom prst="rect">
              <a:avLst/>
            </a:prstGeom>
            <a:solidFill>
              <a:schemeClr val="bg1"/>
            </a:solidFill>
          </p:spPr>
          <p:txBody>
            <a:bodyPr wrap="non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4800" b="1" i="0" u="none" strike="noStrike" kern="1200" cap="none" spc="0" normalizeH="0" baseline="0" noProof="0" dirty="0">
                <a:ln>
                  <a:noFill/>
                </a:ln>
                <a:solidFill>
                  <a:prstClr val="black"/>
                </a:solidFill>
                <a:effectLst/>
                <a:uLnTx/>
                <a:uFillTx/>
                <a:latin typeface="Arial" panose="020B0604020202020204" pitchFamily="34" charset="0"/>
                <a:ea typeface="メイリオ" panose="020B0604030504040204" pitchFamily="50" charset="-128"/>
                <a:cs typeface="Arial" panose="020B0604020202020204" pitchFamily="34" charset="0"/>
              </a:endParaRPr>
            </a:p>
          </p:txBody>
        </p:sp>
      </p:grpSp>
      <p:pic>
        <p:nvPicPr>
          <p:cNvPr id="14" name="図 13">
            <a:extLst>
              <a:ext uri="{FF2B5EF4-FFF2-40B4-BE49-F238E27FC236}">
                <a16:creationId xmlns:a16="http://schemas.microsoft.com/office/drawing/2014/main" id="{81472AAC-0E47-C2AA-B2A3-CD0CB298A25D}"/>
              </a:ext>
            </a:extLst>
          </p:cNvPr>
          <p:cNvPicPr>
            <a:picLocks noChangeAspect="1"/>
          </p:cNvPicPr>
          <p:nvPr userDrawn="1"/>
        </p:nvPicPr>
        <p:blipFill>
          <a:blip r:embed="rId6"/>
          <a:stretch>
            <a:fillRect/>
          </a:stretch>
        </p:blipFill>
        <p:spPr>
          <a:xfrm>
            <a:off x="0" y="0"/>
            <a:ext cx="651103" cy="6324600"/>
          </a:xfrm>
          <a:prstGeom prst="rect">
            <a:avLst/>
          </a:prstGeom>
        </p:spPr>
      </p:pic>
      <p:pic>
        <p:nvPicPr>
          <p:cNvPr id="4" name="図 3">
            <a:extLst>
              <a:ext uri="{FF2B5EF4-FFF2-40B4-BE49-F238E27FC236}">
                <a16:creationId xmlns:a16="http://schemas.microsoft.com/office/drawing/2014/main" id="{B6C57442-646F-78D7-A2B5-3B65DC13F46A}"/>
              </a:ext>
            </a:extLst>
          </p:cNvPr>
          <p:cNvPicPr>
            <a:picLocks noChangeAspect="1"/>
          </p:cNvPicPr>
          <p:nvPr userDrawn="1"/>
        </p:nvPicPr>
        <p:blipFill>
          <a:blip r:embed="rId7">
            <a:clrChange>
              <a:clrFrom>
                <a:srgbClr val="FFFFFF"/>
              </a:clrFrom>
              <a:clrTo>
                <a:srgbClr val="FFFFFF">
                  <a:alpha val="0"/>
                </a:srgbClr>
              </a:clrTo>
            </a:clrChange>
          </a:blip>
          <a:stretch>
            <a:fillRect/>
          </a:stretch>
        </p:blipFill>
        <p:spPr>
          <a:xfrm>
            <a:off x="9296090" y="5904093"/>
            <a:ext cx="2814923" cy="924926"/>
          </a:xfrm>
          <a:prstGeom prst="rect">
            <a:avLst/>
          </a:prstGeom>
        </p:spPr>
      </p:pic>
    </p:spTree>
    <p:extLst>
      <p:ext uri="{BB962C8B-B14F-4D97-AF65-F5344CB8AC3E}">
        <p14:creationId xmlns:p14="http://schemas.microsoft.com/office/powerpoint/2010/main" val="623876766"/>
      </p:ext>
    </p:extLst>
  </p:cSld>
  <p:clrMap bg1="lt1" tx1="dk1" bg2="lt2" tx2="dk2" accent1="accent1" accent2="accent2" accent3="accent3" accent4="accent4" accent5="accent5" accent6="accent6" hlink="hlink" folHlink="folHlink"/>
  <p:sldLayoutIdLst>
    <p:sldLayoutId id="2147483760" r:id="rId1"/>
    <p:sldLayoutId id="2147483765" r:id="rId2"/>
    <p:sldLayoutId id="2147483768" r:id="rId3"/>
    <p:sldLayoutId id="2147483770"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kumimoji="1" sz="44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Arial" panose="020B0604020202020204" pitchFamily="34" charset="0"/>
          <a:ea typeface="ＭＳ Ｐゴシック" panose="020B0600070205080204" pitchFamily="50" charset="-128"/>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9.mp3"/><Relationship Id="rId1" Type="http://schemas.microsoft.com/office/2007/relationships/media" Target="../media/media9.mp3"/><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audio" Target="../media/media13.mp3"/><Relationship Id="rId13" Type="http://schemas.openxmlformats.org/officeDocument/2006/relationships/slideLayout" Target="../slideLayouts/slideLayout10.xml"/><Relationship Id="rId18" Type="http://schemas.openxmlformats.org/officeDocument/2006/relationships/image" Target="../media/image18.png"/><Relationship Id="rId3" Type="http://schemas.microsoft.com/office/2007/relationships/media" Target="../media/media11.mp3"/><Relationship Id="rId7" Type="http://schemas.microsoft.com/office/2007/relationships/media" Target="../media/media13.mp3"/><Relationship Id="rId12" Type="http://schemas.openxmlformats.org/officeDocument/2006/relationships/audio" Target="../media/media15.mp3"/><Relationship Id="rId17" Type="http://schemas.openxmlformats.org/officeDocument/2006/relationships/image" Target="../media/image22.png"/><Relationship Id="rId2" Type="http://schemas.openxmlformats.org/officeDocument/2006/relationships/audio" Target="../media/media10.mp3"/><Relationship Id="rId16" Type="http://schemas.openxmlformats.org/officeDocument/2006/relationships/image" Target="../media/image21.png"/><Relationship Id="rId1" Type="http://schemas.microsoft.com/office/2007/relationships/media" Target="../media/media10.mp3"/><Relationship Id="rId6" Type="http://schemas.openxmlformats.org/officeDocument/2006/relationships/audio" Target="../media/media12.mp3"/><Relationship Id="rId11" Type="http://schemas.microsoft.com/office/2007/relationships/media" Target="../media/media15.mp3"/><Relationship Id="rId5" Type="http://schemas.microsoft.com/office/2007/relationships/media" Target="../media/media12.mp3"/><Relationship Id="rId15" Type="http://schemas.openxmlformats.org/officeDocument/2006/relationships/image" Target="../media/image20.png"/><Relationship Id="rId10" Type="http://schemas.openxmlformats.org/officeDocument/2006/relationships/audio" Target="../media/media14.mp3"/><Relationship Id="rId4" Type="http://schemas.openxmlformats.org/officeDocument/2006/relationships/audio" Target="../media/media11.mp3"/><Relationship Id="rId9" Type="http://schemas.microsoft.com/office/2007/relationships/media" Target="../media/media14.mp3"/><Relationship Id="rId14"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8" Type="http://schemas.openxmlformats.org/officeDocument/2006/relationships/image" Target="../media/image18.png"/><Relationship Id="rId3" Type="http://schemas.microsoft.com/office/2007/relationships/media" Target="../media/media15.mp3"/><Relationship Id="rId7" Type="http://schemas.openxmlformats.org/officeDocument/2006/relationships/image" Target="../media/image23.png"/><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notesSlide" Target="../notesSlides/notesSlide11.xml"/><Relationship Id="rId5" Type="http://schemas.openxmlformats.org/officeDocument/2006/relationships/slideLayout" Target="../slideLayouts/slideLayout11.xml"/><Relationship Id="rId4" Type="http://schemas.openxmlformats.org/officeDocument/2006/relationships/audio" Target="../media/media15.mp3"/></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6.mp3"/><Relationship Id="rId1" Type="http://schemas.microsoft.com/office/2007/relationships/media" Target="../media/media16.mp3"/><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28.png"/><Relationship Id="rId2" Type="http://schemas.openxmlformats.org/officeDocument/2006/relationships/audio" Target="../media/media17.mp3"/><Relationship Id="rId1" Type="http://schemas.microsoft.com/office/2007/relationships/media" Target="../media/media17.mp3"/><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microsoft.com/office/2007/relationships/media" Target="../media/media19.mp3"/><Relationship Id="rId7" Type="http://schemas.openxmlformats.org/officeDocument/2006/relationships/slideLayout" Target="../slideLayouts/slideLayout22.xml"/><Relationship Id="rId2" Type="http://schemas.openxmlformats.org/officeDocument/2006/relationships/audio" Target="../media/media18.mp3"/><Relationship Id="rId1" Type="http://schemas.microsoft.com/office/2007/relationships/media" Target="../media/media18.mp3"/><Relationship Id="rId6" Type="http://schemas.openxmlformats.org/officeDocument/2006/relationships/audio" Target="../media/media20.mp3"/><Relationship Id="rId5" Type="http://schemas.microsoft.com/office/2007/relationships/media" Target="../media/media20.mp3"/><Relationship Id="rId10" Type="http://schemas.openxmlformats.org/officeDocument/2006/relationships/image" Target="../media/image18.png"/><Relationship Id="rId4" Type="http://schemas.openxmlformats.org/officeDocument/2006/relationships/audio" Target="../media/media19.mp3"/><Relationship Id="rId9"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media" Target="../media/media22.mp3"/><Relationship Id="rId7" Type="http://schemas.openxmlformats.org/officeDocument/2006/relationships/image" Target="../media/image18.png"/><Relationship Id="rId2" Type="http://schemas.openxmlformats.org/officeDocument/2006/relationships/audio" Target="../media/media21.mp3"/><Relationship Id="rId1" Type="http://schemas.microsoft.com/office/2007/relationships/media" Target="../media/media21.mp3"/><Relationship Id="rId6" Type="http://schemas.openxmlformats.org/officeDocument/2006/relationships/notesSlide" Target="../notesSlides/notesSlide15.xml"/><Relationship Id="rId5" Type="http://schemas.openxmlformats.org/officeDocument/2006/relationships/slideLayout" Target="../slideLayouts/slideLayout22.xml"/><Relationship Id="rId4" Type="http://schemas.openxmlformats.org/officeDocument/2006/relationships/audio" Target="../media/media22.mp3"/></Relationships>
</file>

<file path=ppt/slides/_rels/slide21.xml.rels><?xml version="1.0" encoding="UTF-8" standalone="yes"?>
<Relationships xmlns="http://schemas.openxmlformats.org/package/2006/relationships"><Relationship Id="rId8" Type="http://schemas.openxmlformats.org/officeDocument/2006/relationships/audio" Target="../media/media22.mp3"/><Relationship Id="rId3" Type="http://schemas.microsoft.com/office/2007/relationships/media" Target="../media/media20.mp3"/><Relationship Id="rId7" Type="http://schemas.microsoft.com/office/2007/relationships/media" Target="../media/media22.mp3"/><Relationship Id="rId12" Type="http://schemas.openxmlformats.org/officeDocument/2006/relationships/image" Target="../media/image18.png"/><Relationship Id="rId2" Type="http://schemas.openxmlformats.org/officeDocument/2006/relationships/audio" Target="../media/media19.mp3"/><Relationship Id="rId1" Type="http://schemas.microsoft.com/office/2007/relationships/media" Target="../media/media19.mp3"/><Relationship Id="rId6" Type="http://schemas.openxmlformats.org/officeDocument/2006/relationships/audio" Target="../media/media21.mp3"/><Relationship Id="rId11" Type="http://schemas.openxmlformats.org/officeDocument/2006/relationships/image" Target="../media/image24.png"/><Relationship Id="rId5" Type="http://schemas.microsoft.com/office/2007/relationships/media" Target="../media/media21.mp3"/><Relationship Id="rId10" Type="http://schemas.openxmlformats.org/officeDocument/2006/relationships/notesSlide" Target="../notesSlides/notesSlide16.xml"/><Relationship Id="rId4" Type="http://schemas.openxmlformats.org/officeDocument/2006/relationships/audio" Target="../media/media20.mp3"/><Relationship Id="rId9"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18.pn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18.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4.mp3"/><Relationship Id="rId1" Type="http://schemas.microsoft.com/office/2007/relationships/media" Target="../media/media4.mp3"/><Relationship Id="rId5" Type="http://schemas.openxmlformats.org/officeDocument/2006/relationships/image" Target="../media/image18.png"/><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5.mp3"/><Relationship Id="rId1" Type="http://schemas.microsoft.com/office/2007/relationships/media" Target="../media/media5.mp3"/><Relationship Id="rId5" Type="http://schemas.openxmlformats.org/officeDocument/2006/relationships/image" Target="../media/image18.png"/><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18.png"/><Relationship Id="rId5" Type="http://schemas.openxmlformats.org/officeDocument/2006/relationships/image" Target="../media/image19.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4296D6A-6C6D-16FC-7D84-A7D10FBF809C}"/>
              </a:ext>
            </a:extLst>
          </p:cNvPr>
          <p:cNvSpPr txBox="1"/>
          <p:nvPr/>
        </p:nvSpPr>
        <p:spPr>
          <a:xfrm>
            <a:off x="10740327" y="123986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99222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E6DDF419-A747-B4AA-3823-69F2C7631A01}"/>
              </a:ext>
            </a:extLst>
          </p:cNvPr>
          <p:cNvSpPr>
            <a:spLocks noGrp="1"/>
          </p:cNvSpPr>
          <p:nvPr>
            <p:ph type="body" sz="half" idx="1"/>
          </p:nvPr>
        </p:nvSpPr>
        <p:spPr/>
        <p:txBody>
          <a:bodyPr/>
          <a:lstStyle/>
          <a:p>
            <a:r>
              <a:rPr lang="en-US" altLang="ja-JP" dirty="0"/>
              <a:t>Will self-driving cars </a:t>
            </a:r>
            <a:r>
              <a:rPr lang="en-US" altLang="ja-JP" dirty="0">
                <a:solidFill>
                  <a:schemeClr val="bg1"/>
                </a:solidFill>
              </a:rPr>
              <a:t>make life easier</a:t>
            </a:r>
            <a:r>
              <a:rPr lang="en-US" altLang="ja-JP" dirty="0"/>
              <a:t>?</a:t>
            </a:r>
            <a:endParaRPr lang="ja-JP" altLang="en-US" dirty="0"/>
          </a:p>
        </p:txBody>
      </p:sp>
      <p:sp>
        <p:nvSpPr>
          <p:cNvPr id="4" name="テキスト プレースホルダー 3">
            <a:extLst>
              <a:ext uri="{FF2B5EF4-FFF2-40B4-BE49-F238E27FC236}">
                <a16:creationId xmlns:a16="http://schemas.microsoft.com/office/drawing/2014/main" id="{6B990A25-DBE3-49CF-37BE-5322529FBBA1}"/>
              </a:ext>
            </a:extLst>
          </p:cNvPr>
          <p:cNvSpPr>
            <a:spLocks noGrp="1"/>
          </p:cNvSpPr>
          <p:nvPr>
            <p:ph type="body" sz="half" idx="2"/>
          </p:nvPr>
        </p:nvSpPr>
        <p:spPr>
          <a:xfrm>
            <a:off x="1588317" y="2222287"/>
            <a:ext cx="7329653" cy="1080000"/>
          </a:xfrm>
        </p:spPr>
        <p:txBody>
          <a:bodyPr/>
          <a:lstStyle/>
          <a:p>
            <a:r>
              <a:rPr lang="en-US" altLang="ja-JP" dirty="0"/>
              <a:t>make life easier</a:t>
            </a:r>
            <a:r>
              <a:rPr lang="en-US" altLang="ja-JP" dirty="0">
                <a:solidFill>
                  <a:schemeClr val="tx1"/>
                </a:solidFill>
              </a:rPr>
              <a:t>?</a:t>
            </a:r>
            <a:endParaRPr lang="ja-JP" altLang="en-US" dirty="0">
              <a:solidFill>
                <a:schemeClr val="tx1"/>
              </a:solidFill>
            </a:endParaRPr>
          </a:p>
        </p:txBody>
      </p:sp>
      <p:sp>
        <p:nvSpPr>
          <p:cNvPr id="2" name="タイトル 1">
            <a:extLst>
              <a:ext uri="{FF2B5EF4-FFF2-40B4-BE49-F238E27FC236}">
                <a16:creationId xmlns:a16="http://schemas.microsoft.com/office/drawing/2014/main" id="{CCDBF8E9-EC06-D45A-BC76-E7DCBCAB9D28}"/>
              </a:ext>
            </a:extLst>
          </p:cNvPr>
          <p:cNvSpPr>
            <a:spLocks noGrp="1"/>
          </p:cNvSpPr>
          <p:nvPr>
            <p:ph type="title"/>
          </p:nvPr>
        </p:nvSpPr>
        <p:spPr/>
        <p:txBody>
          <a:bodyPr/>
          <a:lstStyle/>
          <a:p>
            <a:r>
              <a:rPr lang="ja-JP" altLang="en-US"/>
              <a:t>技術についてたずねる</a:t>
            </a:r>
          </a:p>
        </p:txBody>
      </p:sp>
      <p:sp>
        <p:nvSpPr>
          <p:cNvPr id="6" name="テキスト プレースホルダー 5">
            <a:extLst>
              <a:ext uri="{FF2B5EF4-FFF2-40B4-BE49-F238E27FC236}">
                <a16:creationId xmlns:a16="http://schemas.microsoft.com/office/drawing/2014/main" id="{5AC8F956-C28A-6BDF-5A58-885B7BD059B1}"/>
              </a:ext>
            </a:extLst>
          </p:cNvPr>
          <p:cNvSpPr>
            <a:spLocks noGrp="1"/>
          </p:cNvSpPr>
          <p:nvPr>
            <p:ph type="body" sz="quarter" idx="11"/>
          </p:nvPr>
        </p:nvSpPr>
        <p:spPr/>
        <p:txBody>
          <a:bodyPr/>
          <a:lstStyle/>
          <a:p>
            <a:r>
              <a:rPr lang="en-US" altLang="ja-JP" dirty="0"/>
              <a:t>6</a:t>
            </a:r>
            <a:endParaRPr lang="ja-JP" altLang="en-US" dirty="0"/>
          </a:p>
        </p:txBody>
      </p:sp>
      <p:cxnSp>
        <p:nvCxnSpPr>
          <p:cNvPr id="15" name="直線コネクタ 14">
            <a:extLst>
              <a:ext uri="{FF2B5EF4-FFF2-40B4-BE49-F238E27FC236}">
                <a16:creationId xmlns:a16="http://schemas.microsoft.com/office/drawing/2014/main" id="{733A9C70-C7F4-6D41-E4AC-BA5B90978B0E}"/>
              </a:ext>
            </a:extLst>
          </p:cNvPr>
          <p:cNvCxnSpPr>
            <a:cxnSpLocks/>
          </p:cNvCxnSpPr>
          <p:nvPr/>
        </p:nvCxnSpPr>
        <p:spPr>
          <a:xfrm>
            <a:off x="1670509" y="3108332"/>
            <a:ext cx="211126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A37CEA98-4283-5869-C967-BC03F1CAD37C}"/>
              </a:ext>
            </a:extLst>
          </p:cNvPr>
          <p:cNvCxnSpPr>
            <a:cxnSpLocks/>
          </p:cNvCxnSpPr>
          <p:nvPr/>
        </p:nvCxnSpPr>
        <p:spPr>
          <a:xfrm>
            <a:off x="4075289" y="3108332"/>
            <a:ext cx="119662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01F56314-1600-AECF-BB11-BF2CBBD4749F}"/>
              </a:ext>
            </a:extLst>
          </p:cNvPr>
          <p:cNvCxnSpPr>
            <a:cxnSpLocks/>
          </p:cNvCxnSpPr>
          <p:nvPr/>
        </p:nvCxnSpPr>
        <p:spPr>
          <a:xfrm>
            <a:off x="5553885" y="3108332"/>
            <a:ext cx="243864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8074151F-881B-3961-5924-CFBF229AAD25}"/>
              </a:ext>
            </a:extLst>
          </p:cNvPr>
          <p:cNvPicPr>
            <a:picLocks noChangeAspect="1"/>
          </p:cNvPicPr>
          <p:nvPr/>
        </p:nvPicPr>
        <p:blipFill>
          <a:blip r:embed="rId5"/>
          <a:stretch>
            <a:fillRect/>
          </a:stretch>
        </p:blipFill>
        <p:spPr>
          <a:xfrm>
            <a:off x="658763" y="2841456"/>
            <a:ext cx="720825" cy="720000"/>
          </a:xfrm>
          <a:prstGeom prst="rect">
            <a:avLst/>
          </a:prstGeom>
        </p:spPr>
      </p:pic>
      <p:pic>
        <p:nvPicPr>
          <p:cNvPr id="13" name="6">
            <a:hlinkClick r:id="" action="ppaction://media"/>
            <a:extLst>
              <a:ext uri="{FF2B5EF4-FFF2-40B4-BE49-F238E27FC236}">
                <a16:creationId xmlns:a16="http://schemas.microsoft.com/office/drawing/2014/main" id="{449E874D-F36C-852F-7273-3D4B04129605}"/>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6"/>
          <a:stretch>
            <a:fillRect/>
          </a:stretch>
        </p:blipFill>
        <p:spPr>
          <a:xfrm>
            <a:off x="11007725" y="3589338"/>
            <a:ext cx="487363" cy="487362"/>
          </a:xfrm>
        </p:spPr>
      </p:pic>
      <p:sp>
        <p:nvSpPr>
          <p:cNvPr id="5" name="テキスト ボックス 4">
            <a:extLst>
              <a:ext uri="{FF2B5EF4-FFF2-40B4-BE49-F238E27FC236}">
                <a16:creationId xmlns:a16="http://schemas.microsoft.com/office/drawing/2014/main" id="{AA064EF4-084A-D192-6B5C-4A581C50FCB5}"/>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594234019"/>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571" fill="hold"/>
                                        <p:tgtEl>
                                          <p:spTgt spid="13"/>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
                                            <p:txEl>
                                              <p:pRg st="0" end="0"/>
                                            </p:txEl>
                                          </p:spTgt>
                                        </p:tgtEl>
                                      </p:cBhvr>
                                    </p:animEffect>
                                    <p:set>
                                      <p:cBhvr>
                                        <p:cTn id="11"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500"/>
                                        <p:tgtEl>
                                          <p:spTgt spid="4">
                                            <p:txEl>
                                              <p:pRg st="0" end="0"/>
                                            </p:txEl>
                                          </p:spTgt>
                                        </p:tgtEl>
                                      </p:cBhvr>
                                    </p:animEffect>
                                  </p:childTnLst>
                                </p:cTn>
                              </p:par>
                            </p:childTnLst>
                          </p:cTn>
                        </p:par>
                        <p:par>
                          <p:cTn id="17" fill="hold">
                            <p:stCondLst>
                              <p:cond delay="500"/>
                            </p:stCondLst>
                            <p:childTnLst>
                              <p:par>
                                <p:cTn id="18" presetID="1" presetClass="mediacall" presetSubtype="0" fill="hold" nodeType="afterEffect">
                                  <p:stCondLst>
                                    <p:cond delay="0"/>
                                  </p:stCondLst>
                                  <p:childTnLst>
                                    <p:cmd type="call" cmd="playFrom(0.0)">
                                      <p:cBhvr>
                                        <p:cTn id="19" dur="457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0" fill="hold" display="0">
                  <p:stCondLst>
                    <p:cond delay="indefinite"/>
                  </p:stCondLst>
                  <p:endCondLst>
                    <p:cond evt="onStopAudio" delay="0">
                      <p:tgtEl>
                        <p:sldTgt/>
                      </p:tgtEl>
                    </p:cond>
                  </p:endCondLst>
                </p:cTn>
                <p:tgtEl>
                  <p:spTgt spid="13"/>
                </p:tgtEl>
              </p:cMediaNode>
            </p:audio>
          </p:childTnLst>
        </p:cTn>
      </p:par>
    </p:tnLst>
    <p:bldLst>
      <p:bldP spid="4" grpId="0" build="p"/>
      <p:bldP spid="4" grpId="1"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972AC403-2C89-E735-F734-49CE3C62DFB7}"/>
              </a:ext>
            </a:extLst>
          </p:cNvPr>
          <p:cNvSpPr>
            <a:spLocks noGrp="1"/>
          </p:cNvSpPr>
          <p:nvPr>
            <p:ph type="body" sz="half" idx="1"/>
          </p:nvPr>
        </p:nvSpPr>
        <p:spPr>
          <a:xfrm>
            <a:off x="1595438" y="548777"/>
            <a:ext cx="9900000" cy="3528000"/>
          </a:xfrm>
        </p:spPr>
        <p:txBody>
          <a:bodyPr/>
          <a:lstStyle/>
          <a:p>
            <a:r>
              <a:rPr lang="en-US" altLang="ja-JP" dirty="0"/>
              <a:t>Yes, they </a:t>
            </a:r>
            <a:r>
              <a:rPr lang="en-US" altLang="ja-JP" dirty="0">
                <a:solidFill>
                  <a:schemeClr val="bg1"/>
                </a:solidFill>
              </a:rPr>
              <a:t>will save time </a:t>
            </a:r>
            <a:r>
              <a:rPr lang="en-US" altLang="ja-JP" dirty="0"/>
              <a:t>for many people.</a:t>
            </a:r>
            <a:endParaRPr lang="ja-JP" altLang="en-US" dirty="0"/>
          </a:p>
        </p:txBody>
      </p:sp>
      <p:sp>
        <p:nvSpPr>
          <p:cNvPr id="4" name="テキスト プレースホルダー 3">
            <a:extLst>
              <a:ext uri="{FF2B5EF4-FFF2-40B4-BE49-F238E27FC236}">
                <a16:creationId xmlns:a16="http://schemas.microsoft.com/office/drawing/2014/main" id="{020D6478-CDF1-C4F8-4908-BDE404ED15F9}"/>
              </a:ext>
            </a:extLst>
          </p:cNvPr>
          <p:cNvSpPr>
            <a:spLocks noGrp="1"/>
          </p:cNvSpPr>
          <p:nvPr>
            <p:ph type="body" sz="half" idx="2"/>
          </p:nvPr>
        </p:nvSpPr>
        <p:spPr>
          <a:xfrm>
            <a:off x="5471635" y="1308159"/>
            <a:ext cx="5832171" cy="1079500"/>
          </a:xfrm>
        </p:spPr>
        <p:txBody>
          <a:bodyPr/>
          <a:lstStyle/>
          <a:p>
            <a:r>
              <a:rPr lang="en-US" altLang="ja-JP" dirty="0"/>
              <a:t>will save time</a:t>
            </a:r>
            <a:endParaRPr lang="ja-JP" altLang="en-US" dirty="0"/>
          </a:p>
        </p:txBody>
      </p:sp>
      <p:sp>
        <p:nvSpPr>
          <p:cNvPr id="2" name="タイトル 1">
            <a:extLst>
              <a:ext uri="{FF2B5EF4-FFF2-40B4-BE49-F238E27FC236}">
                <a16:creationId xmlns:a16="http://schemas.microsoft.com/office/drawing/2014/main" id="{9B157CDC-2D88-915F-F871-CC5B0024C08B}"/>
              </a:ext>
            </a:extLst>
          </p:cNvPr>
          <p:cNvSpPr>
            <a:spLocks noGrp="1"/>
          </p:cNvSpPr>
          <p:nvPr>
            <p:ph type="title"/>
          </p:nvPr>
        </p:nvSpPr>
        <p:spPr>
          <a:xfrm>
            <a:off x="1595436" y="4229024"/>
            <a:ext cx="9900000" cy="1628851"/>
          </a:xfrm>
        </p:spPr>
        <p:txBody>
          <a:bodyPr/>
          <a:lstStyle/>
          <a:p>
            <a:r>
              <a:rPr lang="en-US" altLang="ja-JP"/>
              <a:t>6</a:t>
            </a:r>
            <a:r>
              <a:rPr lang="ja-JP" altLang="en-US"/>
              <a:t>の質問に答える</a:t>
            </a:r>
          </a:p>
        </p:txBody>
      </p:sp>
      <p:sp>
        <p:nvSpPr>
          <p:cNvPr id="6" name="テキスト プレースホルダー 5">
            <a:extLst>
              <a:ext uri="{FF2B5EF4-FFF2-40B4-BE49-F238E27FC236}">
                <a16:creationId xmlns:a16="http://schemas.microsoft.com/office/drawing/2014/main" id="{7D6DAD13-A760-6D54-5816-F84906A66B0E}"/>
              </a:ext>
            </a:extLst>
          </p:cNvPr>
          <p:cNvSpPr>
            <a:spLocks noGrp="1"/>
          </p:cNvSpPr>
          <p:nvPr>
            <p:ph type="body" sz="quarter" idx="11"/>
          </p:nvPr>
        </p:nvSpPr>
        <p:spPr>
          <a:xfrm>
            <a:off x="590550" y="548778"/>
            <a:ext cx="857250" cy="3528000"/>
          </a:xfrm>
        </p:spPr>
        <p:txBody>
          <a:bodyPr/>
          <a:lstStyle/>
          <a:p>
            <a:r>
              <a:rPr lang="en-US" altLang="ja-JP" dirty="0"/>
              <a:t>7</a:t>
            </a:r>
            <a:endParaRPr lang="ja-JP" altLang="en-US" dirty="0"/>
          </a:p>
        </p:txBody>
      </p:sp>
      <p:cxnSp>
        <p:nvCxnSpPr>
          <p:cNvPr id="8" name="直線コネクタ 7">
            <a:extLst>
              <a:ext uri="{FF2B5EF4-FFF2-40B4-BE49-F238E27FC236}">
                <a16:creationId xmlns:a16="http://schemas.microsoft.com/office/drawing/2014/main" id="{4C15E688-08E8-77A1-203A-C46FBEB95234}"/>
              </a:ext>
            </a:extLst>
          </p:cNvPr>
          <p:cNvCxnSpPr>
            <a:cxnSpLocks/>
          </p:cNvCxnSpPr>
          <p:nvPr/>
        </p:nvCxnSpPr>
        <p:spPr>
          <a:xfrm>
            <a:off x="5599289" y="2215484"/>
            <a:ext cx="128693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3E24CE16-3864-21BC-1CB9-7EC1E969BE18}"/>
              </a:ext>
            </a:extLst>
          </p:cNvPr>
          <p:cNvCxnSpPr>
            <a:cxnSpLocks/>
          </p:cNvCxnSpPr>
          <p:nvPr/>
        </p:nvCxnSpPr>
        <p:spPr>
          <a:xfrm>
            <a:off x="7142822" y="2215484"/>
            <a:ext cx="187395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id="{D72E36BC-24C5-2DCD-BF83-03FB4787D362}"/>
              </a:ext>
            </a:extLst>
          </p:cNvPr>
          <p:cNvCxnSpPr>
            <a:cxnSpLocks/>
          </p:cNvCxnSpPr>
          <p:nvPr/>
        </p:nvCxnSpPr>
        <p:spPr>
          <a:xfrm>
            <a:off x="9256889" y="2215484"/>
            <a:ext cx="175254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28" name="図 27">
            <a:extLst>
              <a:ext uri="{FF2B5EF4-FFF2-40B4-BE49-F238E27FC236}">
                <a16:creationId xmlns:a16="http://schemas.microsoft.com/office/drawing/2014/main" id="{8B7C6BBB-7CB8-D299-BDC9-B27BCE8AE513}"/>
              </a:ext>
            </a:extLst>
          </p:cNvPr>
          <p:cNvPicPr>
            <a:picLocks noChangeAspect="1"/>
          </p:cNvPicPr>
          <p:nvPr/>
        </p:nvPicPr>
        <p:blipFill>
          <a:blip r:embed="rId5"/>
          <a:stretch>
            <a:fillRect/>
          </a:stretch>
        </p:blipFill>
        <p:spPr>
          <a:xfrm>
            <a:off x="658763" y="2841456"/>
            <a:ext cx="720825" cy="720000"/>
          </a:xfrm>
          <a:prstGeom prst="rect">
            <a:avLst/>
          </a:prstGeom>
        </p:spPr>
      </p:pic>
      <p:pic>
        <p:nvPicPr>
          <p:cNvPr id="16" name="7">
            <a:hlinkClick r:id="" action="ppaction://media"/>
            <a:extLst>
              <a:ext uri="{FF2B5EF4-FFF2-40B4-BE49-F238E27FC236}">
                <a16:creationId xmlns:a16="http://schemas.microsoft.com/office/drawing/2014/main" id="{A7203DD4-AE10-0996-BEC5-C7E769D1297F}"/>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6"/>
          <a:stretch>
            <a:fillRect/>
          </a:stretch>
        </p:blipFill>
        <p:spPr>
          <a:xfrm>
            <a:off x="11007725" y="3589338"/>
            <a:ext cx="487363" cy="487362"/>
          </a:xfrm>
        </p:spPr>
      </p:pic>
      <p:sp>
        <p:nvSpPr>
          <p:cNvPr id="5" name="テキスト ボックス 4">
            <a:extLst>
              <a:ext uri="{FF2B5EF4-FFF2-40B4-BE49-F238E27FC236}">
                <a16:creationId xmlns:a16="http://schemas.microsoft.com/office/drawing/2014/main" id="{7B337706-6FE4-504C-6890-8708A0B47604}"/>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4159568549"/>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32"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
                                            <p:txEl>
                                              <p:pRg st="0" end="0"/>
                                            </p:txEl>
                                          </p:spTgt>
                                        </p:tgtEl>
                                      </p:cBhvr>
                                    </p:animEffect>
                                    <p:set>
                                      <p:cBhvr>
                                        <p:cTn id="11"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500"/>
                                        <p:tgtEl>
                                          <p:spTgt spid="4">
                                            <p:txEl>
                                              <p:pRg st="0" end="0"/>
                                            </p:txEl>
                                          </p:spTgt>
                                        </p:tgtEl>
                                      </p:cBhvr>
                                    </p:animEffect>
                                  </p:childTnLst>
                                </p:cTn>
                              </p:par>
                            </p:childTnLst>
                          </p:cTn>
                        </p:par>
                        <p:par>
                          <p:cTn id="17" fill="hold">
                            <p:stCondLst>
                              <p:cond delay="500"/>
                            </p:stCondLst>
                            <p:childTnLst>
                              <p:par>
                                <p:cTn id="18" presetID="1" presetClass="mediacall" presetSubtype="0" fill="hold" nodeType="afterEffect">
                                  <p:stCondLst>
                                    <p:cond delay="0"/>
                                  </p:stCondLst>
                                  <p:childTnLst>
                                    <p:cmd type="call" cmd="playFrom(0.0)">
                                      <p:cBhvr>
                                        <p:cTn id="19" dur="4832"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0" fill="hold" display="0">
                  <p:stCondLst>
                    <p:cond delay="indefinite"/>
                  </p:stCondLst>
                  <p:endCondLst>
                    <p:cond evt="onStopAudio" delay="0">
                      <p:tgtEl>
                        <p:sldTgt/>
                      </p:tgtEl>
                    </p:cond>
                  </p:endCondLst>
                </p:cTn>
                <p:tgtEl>
                  <p:spTgt spid="16"/>
                </p:tgtEl>
              </p:cMediaNode>
            </p:audio>
          </p:childTnLst>
        </p:cTn>
      </p:par>
    </p:tnLst>
    <p:bldLst>
      <p:bldP spid="4" grpId="0" build="p"/>
      <p:bldP spid="4" grpI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59ADC42B-5CAC-4194-D842-93CE5F909F36}"/>
              </a:ext>
            </a:extLst>
          </p:cNvPr>
          <p:cNvSpPr>
            <a:spLocks noGrp="1"/>
          </p:cNvSpPr>
          <p:nvPr>
            <p:ph type="body" sz="half" idx="1"/>
          </p:nvPr>
        </p:nvSpPr>
        <p:spPr/>
        <p:txBody>
          <a:bodyPr>
            <a:normAutofit/>
          </a:bodyPr>
          <a:lstStyle/>
          <a:p>
            <a:r>
              <a:rPr lang="ja-JP" altLang="en-US"/>
              <a:t>最新の製品 </a:t>
            </a:r>
            <a:r>
              <a:rPr lang="en-US" altLang="ja-JP"/>
              <a:t>1</a:t>
            </a:r>
            <a:endParaRPr lang="ja-JP" altLang="en-US" dirty="0"/>
          </a:p>
        </p:txBody>
      </p:sp>
      <p:pic>
        <p:nvPicPr>
          <p:cNvPr id="3" name="WordBank">
            <a:hlinkClick r:id="" action="ppaction://media"/>
            <a:extLst>
              <a:ext uri="{FF2B5EF4-FFF2-40B4-BE49-F238E27FC236}">
                <a16:creationId xmlns:a16="http://schemas.microsoft.com/office/drawing/2014/main" id="{A724DA74-5D50-6238-EB9F-308DDC6543CE}"/>
              </a:ext>
            </a:extLst>
          </p:cNvPr>
          <p:cNvPicPr>
            <a:picLocks noGrp="1" noChangeAspect="1"/>
          </p:cNvPicPr>
          <p:nvPr>
            <p:ph type="media" sz="quarter" idx="42"/>
            <a:audioFile r:link="rId2"/>
            <p:extLst>
              <p:ext uri="{DAA4B4D4-6D71-4841-9C94-3DE7FCFB9230}">
                <p14:media xmlns:p14="http://schemas.microsoft.com/office/powerpoint/2010/main" r:embed="rId1"/>
              </p:ext>
            </p:extLst>
          </p:nvPr>
        </p:nvPicPr>
        <p:blipFill>
          <a:blip r:embed="rId4"/>
          <a:stretch>
            <a:fillRect/>
          </a:stretch>
        </p:blipFill>
        <p:spPr>
          <a:xfrm>
            <a:off x="1122363" y="3490913"/>
            <a:ext cx="487362" cy="487362"/>
          </a:xfrm>
        </p:spPr>
      </p:pic>
      <p:sp>
        <p:nvSpPr>
          <p:cNvPr id="2" name="テキスト ボックス 1">
            <a:extLst>
              <a:ext uri="{FF2B5EF4-FFF2-40B4-BE49-F238E27FC236}">
                <a16:creationId xmlns:a16="http://schemas.microsoft.com/office/drawing/2014/main" id="{C99AA915-60EC-E872-81BB-88FDC94A059A}"/>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380163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4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プレースホルダー 17">
            <a:extLst>
              <a:ext uri="{FF2B5EF4-FFF2-40B4-BE49-F238E27FC236}">
                <a16:creationId xmlns:a16="http://schemas.microsoft.com/office/drawing/2014/main" id="{BE4FAB3C-5411-A11E-1416-1A61A0C404DB}"/>
              </a:ext>
            </a:extLst>
          </p:cNvPr>
          <p:cNvPicPr>
            <a:picLocks noGrp="1" noChangeAspect="1"/>
          </p:cNvPicPr>
          <p:nvPr>
            <p:ph type="pic" sz="quarter" idx="31"/>
          </p:nvPr>
        </p:nvPicPr>
        <p:blipFill>
          <a:blip r:embed="rId15"/>
          <a:srcRect l="5600" r="5600"/>
          <a:stretch/>
        </p:blipFill>
        <p:spPr>
          <a:xfrm>
            <a:off x="355620" y="1278666"/>
            <a:ext cx="3600000" cy="2340000"/>
          </a:xfrm>
        </p:spPr>
      </p:pic>
      <p:pic>
        <p:nvPicPr>
          <p:cNvPr id="34" name="図プレースホルダー 33">
            <a:extLst>
              <a:ext uri="{FF2B5EF4-FFF2-40B4-BE49-F238E27FC236}">
                <a16:creationId xmlns:a16="http://schemas.microsoft.com/office/drawing/2014/main" id="{9056C664-348D-0E4E-3672-903D5911EC9A}"/>
              </a:ext>
            </a:extLst>
          </p:cNvPr>
          <p:cNvPicPr>
            <a:picLocks noGrp="1" noChangeAspect="1"/>
          </p:cNvPicPr>
          <p:nvPr>
            <p:ph type="pic" sz="quarter" idx="33"/>
          </p:nvPr>
        </p:nvPicPr>
        <p:blipFill>
          <a:blip r:embed="rId16"/>
          <a:srcRect t="11" b="11"/>
          <a:stretch/>
        </p:blipFill>
        <p:spPr>
          <a:xfrm>
            <a:off x="4287274" y="1278666"/>
            <a:ext cx="3600000" cy="2340000"/>
          </a:xfrm>
        </p:spPr>
      </p:pic>
      <p:pic>
        <p:nvPicPr>
          <p:cNvPr id="48" name="図プレースホルダー 47">
            <a:extLst>
              <a:ext uri="{FF2B5EF4-FFF2-40B4-BE49-F238E27FC236}">
                <a16:creationId xmlns:a16="http://schemas.microsoft.com/office/drawing/2014/main" id="{6DCAA70F-AEDC-39CB-E17A-F267579B386F}"/>
              </a:ext>
            </a:extLst>
          </p:cNvPr>
          <p:cNvPicPr>
            <a:picLocks noGrp="1" noChangeAspect="1"/>
          </p:cNvPicPr>
          <p:nvPr>
            <p:ph type="pic" sz="quarter" idx="35"/>
          </p:nvPr>
        </p:nvPicPr>
        <p:blipFill>
          <a:blip r:embed="rId17"/>
          <a:srcRect l="13" r="13"/>
          <a:stretch/>
        </p:blipFill>
        <p:spPr>
          <a:xfrm>
            <a:off x="8218928" y="1278666"/>
            <a:ext cx="3600000" cy="2340000"/>
          </a:xfrm>
        </p:spPr>
      </p:pic>
      <p:sp>
        <p:nvSpPr>
          <p:cNvPr id="30" name="テキスト プレースホルダー 29">
            <a:extLst>
              <a:ext uri="{FF2B5EF4-FFF2-40B4-BE49-F238E27FC236}">
                <a16:creationId xmlns:a16="http://schemas.microsoft.com/office/drawing/2014/main" id="{3A443425-40F7-4A37-1BA5-C6CE6B0A8E3F}"/>
              </a:ext>
            </a:extLst>
          </p:cNvPr>
          <p:cNvSpPr>
            <a:spLocks noGrp="1"/>
          </p:cNvSpPr>
          <p:nvPr>
            <p:ph type="body" sz="quarter" idx="36"/>
          </p:nvPr>
        </p:nvSpPr>
        <p:spPr>
          <a:xfrm>
            <a:off x="546100" y="4263146"/>
            <a:ext cx="11099800" cy="1440000"/>
          </a:xfrm>
        </p:spPr>
        <p:txBody>
          <a:bodyPr/>
          <a:lstStyle/>
          <a:p>
            <a:r>
              <a:rPr lang="en-US" altLang="ja-JP" dirty="0"/>
              <a:t>Ⓐ turn on automatically 	</a:t>
            </a:r>
            <a:r>
              <a:rPr lang="ja-JP" altLang="en-US" dirty="0"/>
              <a:t>　</a:t>
            </a:r>
            <a:r>
              <a:rPr lang="en-US" altLang="ja-JP" dirty="0"/>
              <a:t>Ⓑ react to the music with lights </a:t>
            </a:r>
            <a:br>
              <a:rPr lang="en-US" altLang="ja-JP" dirty="0"/>
            </a:br>
            <a:r>
              <a:rPr lang="en-US" altLang="ja-JP" dirty="0"/>
              <a:t>Ⓒ move by itself</a:t>
            </a:r>
            <a:endParaRPr lang="ja-JP" altLang="en-US" dirty="0"/>
          </a:p>
        </p:txBody>
      </p:sp>
      <p:sp>
        <p:nvSpPr>
          <p:cNvPr id="31" name="テキスト プレースホルダー 30">
            <a:extLst>
              <a:ext uri="{FF2B5EF4-FFF2-40B4-BE49-F238E27FC236}">
                <a16:creationId xmlns:a16="http://schemas.microsoft.com/office/drawing/2014/main" id="{BEAB119E-AD09-4F94-38FB-F3894C28D3B9}"/>
              </a:ext>
            </a:extLst>
          </p:cNvPr>
          <p:cNvSpPr>
            <a:spLocks noGrp="1"/>
          </p:cNvSpPr>
          <p:nvPr>
            <p:ph type="body" sz="quarter" idx="37"/>
          </p:nvPr>
        </p:nvSpPr>
        <p:spPr>
          <a:xfrm>
            <a:off x="355620" y="534477"/>
            <a:ext cx="3600000" cy="720000"/>
          </a:xfrm>
        </p:spPr>
        <p:txBody>
          <a:bodyPr/>
          <a:lstStyle/>
          <a:p>
            <a:r>
              <a:rPr lang="ja-JP" altLang="en-US" dirty="0"/>
              <a:t>① </a:t>
            </a:r>
            <a:r>
              <a:rPr lang="en-US" altLang="ja-JP" dirty="0"/>
              <a:t>vacuum cleaner</a:t>
            </a:r>
            <a:endParaRPr lang="ja-JP" altLang="en-US" dirty="0"/>
          </a:p>
        </p:txBody>
      </p:sp>
      <p:sp>
        <p:nvSpPr>
          <p:cNvPr id="32" name="テキスト プレースホルダー 31">
            <a:extLst>
              <a:ext uri="{FF2B5EF4-FFF2-40B4-BE49-F238E27FC236}">
                <a16:creationId xmlns:a16="http://schemas.microsoft.com/office/drawing/2014/main" id="{83B41383-157D-FDC0-DA3F-24006377904D}"/>
              </a:ext>
            </a:extLst>
          </p:cNvPr>
          <p:cNvSpPr>
            <a:spLocks noGrp="1"/>
          </p:cNvSpPr>
          <p:nvPr>
            <p:ph type="body" sz="quarter" idx="38"/>
          </p:nvPr>
        </p:nvSpPr>
        <p:spPr>
          <a:xfrm>
            <a:off x="4287274" y="534477"/>
            <a:ext cx="3600000" cy="720000"/>
          </a:xfrm>
        </p:spPr>
        <p:txBody>
          <a:bodyPr/>
          <a:lstStyle/>
          <a:p>
            <a:r>
              <a:rPr lang="ja-JP" altLang="en-US" dirty="0"/>
              <a:t>②  </a:t>
            </a:r>
            <a:r>
              <a:rPr lang="en-US" altLang="ja-JP" dirty="0"/>
              <a:t>smart lamp</a:t>
            </a:r>
            <a:endParaRPr lang="ja-JP" altLang="en-US" dirty="0"/>
          </a:p>
        </p:txBody>
      </p:sp>
      <p:sp>
        <p:nvSpPr>
          <p:cNvPr id="33" name="テキスト プレースホルダー 32">
            <a:extLst>
              <a:ext uri="{FF2B5EF4-FFF2-40B4-BE49-F238E27FC236}">
                <a16:creationId xmlns:a16="http://schemas.microsoft.com/office/drawing/2014/main" id="{D96A6F33-CBC8-7589-20F9-6E92E2B8B0A1}"/>
              </a:ext>
            </a:extLst>
          </p:cNvPr>
          <p:cNvSpPr>
            <a:spLocks noGrp="1"/>
          </p:cNvSpPr>
          <p:nvPr>
            <p:ph type="body" sz="quarter" idx="39"/>
          </p:nvPr>
        </p:nvSpPr>
        <p:spPr>
          <a:xfrm>
            <a:off x="8218928" y="534477"/>
            <a:ext cx="3600000" cy="720000"/>
          </a:xfrm>
        </p:spPr>
        <p:txBody>
          <a:bodyPr/>
          <a:lstStyle/>
          <a:p>
            <a:r>
              <a:rPr lang="ja-JP" altLang="en-US" dirty="0"/>
              <a:t>③ </a:t>
            </a:r>
            <a:r>
              <a:rPr lang="en-US" altLang="ja-JP" dirty="0"/>
              <a:t>speaker</a:t>
            </a:r>
            <a:endParaRPr lang="ja-JP" altLang="en-US" dirty="0"/>
          </a:p>
        </p:txBody>
      </p:sp>
      <p:pic>
        <p:nvPicPr>
          <p:cNvPr id="23" name="1">
            <a:hlinkClick r:id="" action="ppaction://media"/>
            <a:extLst>
              <a:ext uri="{FF2B5EF4-FFF2-40B4-BE49-F238E27FC236}">
                <a16:creationId xmlns:a16="http://schemas.microsoft.com/office/drawing/2014/main" id="{B1F89DB3-8F3C-3AF2-50AA-7468A31A0385}"/>
              </a:ext>
            </a:extLst>
          </p:cNvPr>
          <p:cNvPicPr>
            <a:picLocks noGrp="1" noChangeAspect="1"/>
          </p:cNvPicPr>
          <p:nvPr>
            <p:ph type="media" sz="quarter" idx="42"/>
            <a:audioFile r:link="rId2"/>
            <p:extLst>
              <p:ext uri="{DAA4B4D4-6D71-4841-9C94-3DE7FCFB9230}">
                <p14:media xmlns:p14="http://schemas.microsoft.com/office/powerpoint/2010/main" r:embed="rId1"/>
              </p:ext>
            </p:extLst>
          </p:nvPr>
        </p:nvPicPr>
        <p:blipFill>
          <a:blip r:embed="rId18"/>
          <a:stretch>
            <a:fillRect/>
          </a:stretch>
        </p:blipFill>
        <p:spPr>
          <a:xfrm>
            <a:off x="3594830" y="714477"/>
            <a:ext cx="360000" cy="360000"/>
          </a:xfrm>
        </p:spPr>
      </p:pic>
      <p:pic>
        <p:nvPicPr>
          <p:cNvPr id="24" name="2">
            <a:hlinkClick r:id="" action="ppaction://media"/>
            <a:extLst>
              <a:ext uri="{FF2B5EF4-FFF2-40B4-BE49-F238E27FC236}">
                <a16:creationId xmlns:a16="http://schemas.microsoft.com/office/drawing/2014/main" id="{6F70E16A-424A-6E4E-9F5C-AA4967D71AAF}"/>
              </a:ext>
            </a:extLst>
          </p:cNvPr>
          <p:cNvPicPr>
            <a:picLocks noGrp="1" noChangeAspect="1"/>
          </p:cNvPicPr>
          <p:nvPr>
            <p:ph type="media" sz="quarter" idx="43"/>
            <a:audioFile r:link="rId4"/>
            <p:extLst>
              <p:ext uri="{DAA4B4D4-6D71-4841-9C94-3DE7FCFB9230}">
                <p14:media xmlns:p14="http://schemas.microsoft.com/office/powerpoint/2010/main" r:embed="rId3"/>
              </p:ext>
            </p:extLst>
          </p:nvPr>
        </p:nvPicPr>
        <p:blipFill>
          <a:blip r:embed="rId18"/>
          <a:stretch>
            <a:fillRect/>
          </a:stretch>
        </p:blipFill>
        <p:spPr>
          <a:xfrm>
            <a:off x="7485379" y="714477"/>
            <a:ext cx="360000" cy="360000"/>
          </a:xfrm>
        </p:spPr>
      </p:pic>
      <p:pic>
        <p:nvPicPr>
          <p:cNvPr id="25" name="3">
            <a:hlinkClick r:id="" action="ppaction://media"/>
            <a:extLst>
              <a:ext uri="{FF2B5EF4-FFF2-40B4-BE49-F238E27FC236}">
                <a16:creationId xmlns:a16="http://schemas.microsoft.com/office/drawing/2014/main" id="{5FD1A4F0-E29D-372C-32CC-8BB6EC69D53B}"/>
              </a:ext>
            </a:extLst>
          </p:cNvPr>
          <p:cNvPicPr>
            <a:picLocks noGrp="1" noChangeAspect="1"/>
          </p:cNvPicPr>
          <p:nvPr>
            <p:ph type="media" sz="quarter" idx="44"/>
            <a:audioFile r:link="rId6"/>
            <p:extLst>
              <p:ext uri="{DAA4B4D4-6D71-4841-9C94-3DE7FCFB9230}">
                <p14:media xmlns:p14="http://schemas.microsoft.com/office/powerpoint/2010/main" r:embed="rId5"/>
              </p:ext>
            </p:extLst>
          </p:nvPr>
        </p:nvPicPr>
        <p:blipFill>
          <a:blip r:embed="rId18"/>
          <a:stretch>
            <a:fillRect/>
          </a:stretch>
        </p:blipFill>
        <p:spPr>
          <a:xfrm>
            <a:off x="11431372" y="714477"/>
            <a:ext cx="360000" cy="360000"/>
          </a:xfrm>
        </p:spPr>
      </p:pic>
      <p:pic>
        <p:nvPicPr>
          <p:cNvPr id="26" name="a">
            <a:hlinkClick r:id="" action="ppaction://media"/>
            <a:extLst>
              <a:ext uri="{FF2B5EF4-FFF2-40B4-BE49-F238E27FC236}">
                <a16:creationId xmlns:a16="http://schemas.microsoft.com/office/drawing/2014/main" id="{9EC3B871-ED68-75C8-80DC-C59090A9BF2A}"/>
              </a:ext>
            </a:extLst>
          </p:cNvPr>
          <p:cNvPicPr>
            <a:picLocks noGrp="1" noChangeAspect="1"/>
          </p:cNvPicPr>
          <p:nvPr>
            <p:ph type="media" sz="quarter" idx="45"/>
            <a:audioFile r:link="rId8"/>
            <p:extLst>
              <p:ext uri="{DAA4B4D4-6D71-4841-9C94-3DE7FCFB9230}">
                <p14:media xmlns:p14="http://schemas.microsoft.com/office/powerpoint/2010/main" r:embed="rId7"/>
              </p:ext>
            </p:extLst>
          </p:nvPr>
        </p:nvPicPr>
        <p:blipFill>
          <a:blip r:embed="rId18"/>
          <a:stretch>
            <a:fillRect/>
          </a:stretch>
        </p:blipFill>
        <p:spPr>
          <a:xfrm>
            <a:off x="498123" y="4555112"/>
            <a:ext cx="360362" cy="360362"/>
          </a:xfrm>
        </p:spPr>
      </p:pic>
      <p:pic>
        <p:nvPicPr>
          <p:cNvPr id="27" name="b">
            <a:hlinkClick r:id="" action="ppaction://media"/>
            <a:extLst>
              <a:ext uri="{FF2B5EF4-FFF2-40B4-BE49-F238E27FC236}">
                <a16:creationId xmlns:a16="http://schemas.microsoft.com/office/drawing/2014/main" id="{641C315F-794F-DCD3-F729-8999F8B6613A}"/>
              </a:ext>
            </a:extLst>
          </p:cNvPr>
          <p:cNvPicPr>
            <a:picLocks noGrp="1" noChangeAspect="1"/>
          </p:cNvPicPr>
          <p:nvPr>
            <p:ph type="media" sz="quarter" idx="46"/>
            <a:audioFile r:link="rId10"/>
            <p:extLst>
              <p:ext uri="{DAA4B4D4-6D71-4841-9C94-3DE7FCFB9230}">
                <p14:media xmlns:p14="http://schemas.microsoft.com/office/powerpoint/2010/main" r:embed="rId9"/>
              </p:ext>
            </p:extLst>
          </p:nvPr>
        </p:nvPicPr>
        <p:blipFill>
          <a:blip r:embed="rId18"/>
          <a:stretch>
            <a:fillRect/>
          </a:stretch>
        </p:blipFill>
        <p:spPr>
          <a:xfrm>
            <a:off x="5340174" y="4555112"/>
            <a:ext cx="360362" cy="360362"/>
          </a:xfrm>
        </p:spPr>
      </p:pic>
      <p:pic>
        <p:nvPicPr>
          <p:cNvPr id="28" name="c">
            <a:hlinkClick r:id="" action="ppaction://media"/>
            <a:extLst>
              <a:ext uri="{FF2B5EF4-FFF2-40B4-BE49-F238E27FC236}">
                <a16:creationId xmlns:a16="http://schemas.microsoft.com/office/drawing/2014/main" id="{7C6BD7F1-141B-29D9-0EC5-56C4C7262AF2}"/>
              </a:ext>
            </a:extLst>
          </p:cNvPr>
          <p:cNvPicPr>
            <a:picLocks noGrp="1" noChangeAspect="1"/>
          </p:cNvPicPr>
          <p:nvPr>
            <p:ph type="media" sz="quarter" idx="47"/>
            <a:audioFile r:link="rId12"/>
            <p:extLst>
              <p:ext uri="{DAA4B4D4-6D71-4841-9C94-3DE7FCFB9230}">
                <p14:media xmlns:p14="http://schemas.microsoft.com/office/powerpoint/2010/main" r:embed="rId11"/>
              </p:ext>
            </p:extLst>
          </p:nvPr>
        </p:nvPicPr>
        <p:blipFill>
          <a:blip r:embed="rId18"/>
          <a:stretch>
            <a:fillRect/>
          </a:stretch>
        </p:blipFill>
        <p:spPr>
          <a:xfrm>
            <a:off x="4210933" y="5171546"/>
            <a:ext cx="360362" cy="360362"/>
          </a:xfrm>
        </p:spPr>
      </p:pic>
      <p:sp>
        <p:nvSpPr>
          <p:cNvPr id="2" name="テキスト ボックス 1">
            <a:extLst>
              <a:ext uri="{FF2B5EF4-FFF2-40B4-BE49-F238E27FC236}">
                <a16:creationId xmlns:a16="http://schemas.microsoft.com/office/drawing/2014/main" id="{6DD583F0-2501-6F69-4979-CBD0E1FD3081}"/>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856579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780" fill="hold"/>
                                        <p:tgtEl>
                                          <p:spTgt spid="2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4597" fill="hold"/>
                                        <p:tgtEl>
                                          <p:spTgt spid="24"/>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5146" fill="hold"/>
                                        <p:tgtEl>
                                          <p:spTgt spid="25"/>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5328" fill="hold"/>
                                        <p:tgtEl>
                                          <p:spTgt spid="26"/>
                                        </p:tgtEl>
                                      </p:cBhvr>
                                    </p:cmd>
                                  </p:childTnLst>
                                </p:cTn>
                              </p:par>
                            </p:childTnLst>
                          </p:cTn>
                        </p:par>
                      </p:childTnLst>
                    </p:cTn>
                  </p:par>
                  <p:par>
                    <p:cTn id="19" fill="hold">
                      <p:stCondLst>
                        <p:cond delay="indefinite"/>
                      </p:stCondLst>
                      <p:childTnLst>
                        <p:par>
                          <p:cTn id="20" fill="hold">
                            <p:stCondLst>
                              <p:cond delay="0"/>
                            </p:stCondLst>
                            <p:childTnLst>
                              <p:par>
                                <p:cTn id="21" presetID="1" presetClass="mediacall" presetSubtype="0" fill="hold" nodeType="clickEffect">
                                  <p:stCondLst>
                                    <p:cond delay="0"/>
                                  </p:stCondLst>
                                  <p:childTnLst>
                                    <p:cmd type="call" cmd="playFrom(0.0)">
                                      <p:cBhvr>
                                        <p:cTn id="22" dur="6034" fill="hold"/>
                                        <p:tgtEl>
                                          <p:spTgt spid="27"/>
                                        </p:tgtEl>
                                      </p:cBhvr>
                                    </p:cmd>
                                  </p:childTnLst>
                                </p:cTn>
                              </p:par>
                            </p:childTnLst>
                          </p:cTn>
                        </p:par>
                      </p:childTnLst>
                    </p:cTn>
                  </p:par>
                  <p:par>
                    <p:cTn id="23" fill="hold">
                      <p:stCondLst>
                        <p:cond delay="indefinite"/>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5302" fill="hold"/>
                                        <p:tgtEl>
                                          <p:spTgt spid="2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7" fill="hold" display="0">
                  <p:stCondLst>
                    <p:cond delay="indefinite"/>
                  </p:stCondLst>
                  <p:endCondLst>
                    <p:cond evt="onStopAudio" delay="0">
                      <p:tgtEl>
                        <p:sldTgt/>
                      </p:tgtEl>
                    </p:cond>
                  </p:endCondLst>
                </p:cTn>
                <p:tgtEl>
                  <p:spTgt spid="23"/>
                </p:tgtEl>
              </p:cMediaNode>
            </p:audio>
            <p:audio>
              <p:cMediaNode vol="80000">
                <p:cTn id="28" fill="hold" display="0">
                  <p:stCondLst>
                    <p:cond delay="indefinite"/>
                  </p:stCondLst>
                  <p:endCondLst>
                    <p:cond evt="onStopAudio" delay="0">
                      <p:tgtEl>
                        <p:sldTgt/>
                      </p:tgtEl>
                    </p:cond>
                  </p:endCondLst>
                </p:cTn>
                <p:tgtEl>
                  <p:spTgt spid="24"/>
                </p:tgtEl>
              </p:cMediaNode>
            </p:audio>
            <p:audio>
              <p:cMediaNode vol="80000">
                <p:cTn id="29" fill="hold" display="0">
                  <p:stCondLst>
                    <p:cond delay="indefinite"/>
                  </p:stCondLst>
                  <p:endCondLst>
                    <p:cond evt="onStopAudio" delay="0">
                      <p:tgtEl>
                        <p:sldTgt/>
                      </p:tgtEl>
                    </p:cond>
                  </p:endCondLst>
                </p:cTn>
                <p:tgtEl>
                  <p:spTgt spid="25"/>
                </p:tgtEl>
              </p:cMediaNode>
            </p:audio>
            <p:audio>
              <p:cMediaNode vol="80000">
                <p:cTn id="30" fill="hold" display="0">
                  <p:stCondLst>
                    <p:cond delay="indefinite"/>
                  </p:stCondLst>
                  <p:endCondLst>
                    <p:cond evt="onStopAudio" delay="0">
                      <p:tgtEl>
                        <p:sldTgt/>
                      </p:tgtEl>
                    </p:cond>
                  </p:endCondLst>
                </p:cTn>
                <p:tgtEl>
                  <p:spTgt spid="26"/>
                </p:tgtEl>
              </p:cMediaNode>
            </p:audio>
            <p:audio>
              <p:cMediaNode vol="80000">
                <p:cTn id="31" fill="hold" display="0">
                  <p:stCondLst>
                    <p:cond delay="indefinite"/>
                  </p:stCondLst>
                  <p:endCondLst>
                    <p:cond evt="onStopAudio" delay="0">
                      <p:tgtEl>
                        <p:sldTgt/>
                      </p:tgtEl>
                    </p:cond>
                  </p:endCondLst>
                </p:cTn>
                <p:tgtEl>
                  <p:spTgt spid="27"/>
                </p:tgtEl>
              </p:cMediaNode>
            </p:audio>
            <p:audio>
              <p:cMediaNode vol="80000">
                <p:cTn id="32" fill="hold" display="0">
                  <p:stCondLst>
                    <p:cond delay="indefinite"/>
                  </p:stCondLst>
                  <p:endCondLst>
                    <p:cond evt="onStopAudio" delay="0">
                      <p:tgtEl>
                        <p:sldTgt/>
                      </p:tgtEl>
                    </p:cond>
                  </p:endCondLst>
                </p:cTn>
                <p:tgtEl>
                  <p:spTgt spid="28"/>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8" name="図プレースホルダー 107">
            <a:extLst>
              <a:ext uri="{FF2B5EF4-FFF2-40B4-BE49-F238E27FC236}">
                <a16:creationId xmlns:a16="http://schemas.microsoft.com/office/drawing/2014/main" id="{065A4D96-41E1-E012-E48D-DD0B6041DC36}"/>
              </a:ext>
            </a:extLst>
          </p:cNvPr>
          <p:cNvPicPr>
            <a:picLocks noGrp="1" noChangeAspect="1"/>
          </p:cNvPicPr>
          <p:nvPr>
            <p:ph type="pic" sz="quarter" idx="11"/>
          </p:nvPr>
        </p:nvPicPr>
        <p:blipFill>
          <a:blip r:embed="rId7"/>
          <a:srcRect t="170" b="170"/>
          <a:stretch/>
        </p:blipFill>
        <p:spPr>
          <a:xfrm>
            <a:off x="355620" y="1631046"/>
            <a:ext cx="5047398" cy="3042526"/>
          </a:xfrm>
        </p:spPr>
      </p:pic>
      <p:sp>
        <p:nvSpPr>
          <p:cNvPr id="3" name="テキスト プレースホルダー 2">
            <a:extLst>
              <a:ext uri="{FF2B5EF4-FFF2-40B4-BE49-F238E27FC236}">
                <a16:creationId xmlns:a16="http://schemas.microsoft.com/office/drawing/2014/main" id="{4B8DBB84-B57E-8640-97F6-5BC0F93D0901}"/>
              </a:ext>
            </a:extLst>
          </p:cNvPr>
          <p:cNvSpPr>
            <a:spLocks noGrp="1"/>
          </p:cNvSpPr>
          <p:nvPr>
            <p:ph type="body" sz="quarter" idx="36"/>
          </p:nvPr>
        </p:nvSpPr>
        <p:spPr>
          <a:xfrm>
            <a:off x="546100" y="4764826"/>
            <a:ext cx="11099800" cy="1080000"/>
          </a:xfrm>
        </p:spPr>
        <p:txBody>
          <a:bodyPr/>
          <a:lstStyle/>
          <a:p>
            <a:r>
              <a:rPr lang="en-US" altLang="ja-JP" dirty="0"/>
              <a:t>Ⓐ turn on automatically 	Ⓑ react to the music with lights </a:t>
            </a:r>
            <a:br>
              <a:rPr lang="en-US" altLang="ja-JP" dirty="0"/>
            </a:br>
            <a:r>
              <a:rPr lang="en-US" altLang="ja-JP" dirty="0"/>
              <a:t>Ⓒmove by itself</a:t>
            </a:r>
            <a:endParaRPr lang="ja-JP" altLang="en-US" dirty="0"/>
          </a:p>
        </p:txBody>
      </p:sp>
      <p:sp>
        <p:nvSpPr>
          <p:cNvPr id="4" name="テキスト プレースホルダー 3">
            <a:extLst>
              <a:ext uri="{FF2B5EF4-FFF2-40B4-BE49-F238E27FC236}">
                <a16:creationId xmlns:a16="http://schemas.microsoft.com/office/drawing/2014/main" id="{99352F78-8DD6-369D-0A8D-70934A8BBD7E}"/>
              </a:ext>
            </a:extLst>
          </p:cNvPr>
          <p:cNvSpPr>
            <a:spLocks noGrp="1"/>
          </p:cNvSpPr>
          <p:nvPr>
            <p:ph type="body" sz="quarter" idx="37"/>
          </p:nvPr>
        </p:nvSpPr>
        <p:spPr>
          <a:xfrm>
            <a:off x="365474" y="308334"/>
            <a:ext cx="692981" cy="720000"/>
          </a:xfrm>
        </p:spPr>
        <p:txBody>
          <a:bodyPr/>
          <a:lstStyle/>
          <a:p>
            <a:r>
              <a:rPr lang="ja-JP" altLang="en-US" dirty="0"/>
              <a:t>①</a:t>
            </a:r>
          </a:p>
        </p:txBody>
      </p:sp>
      <p:sp>
        <p:nvSpPr>
          <p:cNvPr id="19" name="テキスト プレースホルダー 18">
            <a:extLst>
              <a:ext uri="{FF2B5EF4-FFF2-40B4-BE49-F238E27FC236}">
                <a16:creationId xmlns:a16="http://schemas.microsoft.com/office/drawing/2014/main" id="{E128DE94-AA1C-4F82-9417-C668EA614191}"/>
              </a:ext>
            </a:extLst>
          </p:cNvPr>
          <p:cNvSpPr>
            <a:spLocks noGrp="1"/>
          </p:cNvSpPr>
          <p:nvPr>
            <p:ph type="body" sz="quarter" idx="38"/>
          </p:nvPr>
        </p:nvSpPr>
        <p:spPr>
          <a:xfrm>
            <a:off x="5853407" y="884800"/>
            <a:ext cx="692981" cy="720000"/>
          </a:xfrm>
        </p:spPr>
        <p:txBody>
          <a:bodyPr/>
          <a:lstStyle/>
          <a:p>
            <a:r>
              <a:rPr lang="ja-JP" altLang="en-US" dirty="0"/>
              <a:t>Ⓒ</a:t>
            </a:r>
          </a:p>
        </p:txBody>
      </p:sp>
      <p:sp>
        <p:nvSpPr>
          <p:cNvPr id="20" name="テキスト プレースホルダー 19">
            <a:extLst>
              <a:ext uri="{FF2B5EF4-FFF2-40B4-BE49-F238E27FC236}">
                <a16:creationId xmlns:a16="http://schemas.microsoft.com/office/drawing/2014/main" id="{2A5DA001-C1B8-0257-0282-3E1B1492A596}"/>
              </a:ext>
            </a:extLst>
          </p:cNvPr>
          <p:cNvSpPr>
            <a:spLocks noGrp="1"/>
          </p:cNvSpPr>
          <p:nvPr>
            <p:ph type="body" sz="quarter" idx="39"/>
          </p:nvPr>
        </p:nvSpPr>
        <p:spPr>
          <a:xfrm>
            <a:off x="5403018" y="1631045"/>
            <a:ext cx="6485580" cy="1797955"/>
          </a:xfrm>
        </p:spPr>
        <p:txBody>
          <a:bodyPr/>
          <a:lstStyle/>
          <a:p>
            <a:r>
              <a:rPr lang="en-US" altLang="ja-JP" dirty="0"/>
              <a:t>move by itself</a:t>
            </a:r>
            <a:endParaRPr lang="ja-JP" altLang="en-US" dirty="0"/>
          </a:p>
        </p:txBody>
      </p:sp>
      <p:sp>
        <p:nvSpPr>
          <p:cNvPr id="36" name="テキスト プレースホルダー 35">
            <a:extLst>
              <a:ext uri="{FF2B5EF4-FFF2-40B4-BE49-F238E27FC236}">
                <a16:creationId xmlns:a16="http://schemas.microsoft.com/office/drawing/2014/main" id="{72D0C8C0-06D0-5121-14BA-563260D5715F}"/>
              </a:ext>
            </a:extLst>
          </p:cNvPr>
          <p:cNvSpPr>
            <a:spLocks noGrp="1"/>
          </p:cNvSpPr>
          <p:nvPr>
            <p:ph type="body" sz="quarter" idx="40"/>
          </p:nvPr>
        </p:nvSpPr>
        <p:spPr>
          <a:xfrm>
            <a:off x="5403018" y="3429000"/>
            <a:ext cx="6485580" cy="1244572"/>
          </a:xfrm>
        </p:spPr>
        <p:txBody>
          <a:bodyPr/>
          <a:lstStyle/>
          <a:p>
            <a:r>
              <a:rPr lang="ja-JP" altLang="ja-JP" dirty="0"/>
              <a:t>ひとりでに動く</a:t>
            </a:r>
            <a:endParaRPr lang="ja-JP" altLang="en-US" dirty="0"/>
          </a:p>
        </p:txBody>
      </p:sp>
      <p:sp>
        <p:nvSpPr>
          <p:cNvPr id="22" name="テキスト プレースホルダー 21">
            <a:extLst>
              <a:ext uri="{FF2B5EF4-FFF2-40B4-BE49-F238E27FC236}">
                <a16:creationId xmlns:a16="http://schemas.microsoft.com/office/drawing/2014/main" id="{79E3F9C4-A80E-1EEA-318C-9DA8347FC42F}"/>
              </a:ext>
            </a:extLst>
          </p:cNvPr>
          <p:cNvSpPr>
            <a:spLocks noGrp="1"/>
          </p:cNvSpPr>
          <p:nvPr>
            <p:ph type="body" sz="quarter" idx="41"/>
          </p:nvPr>
        </p:nvSpPr>
        <p:spPr>
          <a:xfrm>
            <a:off x="1079318" y="308334"/>
            <a:ext cx="4323700" cy="720000"/>
          </a:xfrm>
        </p:spPr>
        <p:txBody>
          <a:bodyPr/>
          <a:lstStyle/>
          <a:p>
            <a:r>
              <a:rPr lang="en-US" altLang="ja-JP" dirty="0"/>
              <a:t>vacuum cleaner</a:t>
            </a:r>
            <a:endParaRPr lang="ja-JP" altLang="en-US" dirty="0"/>
          </a:p>
        </p:txBody>
      </p:sp>
      <p:sp>
        <p:nvSpPr>
          <p:cNvPr id="23" name="テキスト プレースホルダー 22">
            <a:extLst>
              <a:ext uri="{FF2B5EF4-FFF2-40B4-BE49-F238E27FC236}">
                <a16:creationId xmlns:a16="http://schemas.microsoft.com/office/drawing/2014/main" id="{CB05C345-8360-9DE1-F4B9-31464B8116EE}"/>
              </a:ext>
            </a:extLst>
          </p:cNvPr>
          <p:cNvSpPr>
            <a:spLocks noGrp="1"/>
          </p:cNvSpPr>
          <p:nvPr>
            <p:ph type="body" sz="quarter" idx="42"/>
          </p:nvPr>
        </p:nvSpPr>
        <p:spPr>
          <a:xfrm>
            <a:off x="1064476" y="1038692"/>
            <a:ext cx="4338542" cy="540000"/>
          </a:xfrm>
        </p:spPr>
        <p:txBody>
          <a:bodyPr/>
          <a:lstStyle/>
          <a:p>
            <a:r>
              <a:rPr lang="ja-JP" altLang="en-US" dirty="0"/>
              <a:t>掃除機</a:t>
            </a:r>
          </a:p>
        </p:txBody>
      </p:sp>
      <p:pic>
        <p:nvPicPr>
          <p:cNvPr id="14" name="1">
            <a:hlinkClick r:id="" action="ppaction://media"/>
            <a:extLst>
              <a:ext uri="{FF2B5EF4-FFF2-40B4-BE49-F238E27FC236}">
                <a16:creationId xmlns:a16="http://schemas.microsoft.com/office/drawing/2014/main" id="{876BC5E9-6BE1-F541-0119-E88CDF53368B}"/>
              </a:ext>
            </a:extLst>
          </p:cNvPr>
          <p:cNvPicPr>
            <a:picLocks noGrp="1" noChangeAspect="1"/>
          </p:cNvPicPr>
          <p:nvPr>
            <p:ph type="media" sz="quarter" idx="47"/>
            <a:audioFile r:link="rId2"/>
            <p:extLst>
              <p:ext uri="{DAA4B4D4-6D71-4841-9C94-3DE7FCFB9230}">
                <p14:media xmlns:p14="http://schemas.microsoft.com/office/powerpoint/2010/main" r:embed="rId1"/>
              </p:ext>
            </p:extLst>
          </p:nvPr>
        </p:nvPicPr>
        <p:blipFill>
          <a:blip r:embed="rId8"/>
          <a:stretch>
            <a:fillRect/>
          </a:stretch>
        </p:blipFill>
        <p:spPr>
          <a:xfrm>
            <a:off x="531964" y="1096746"/>
            <a:ext cx="360000" cy="360000"/>
          </a:xfrm>
        </p:spPr>
      </p:pic>
      <p:pic>
        <p:nvPicPr>
          <p:cNvPr id="15" name="c">
            <a:hlinkClick r:id="" action="ppaction://media"/>
            <a:extLst>
              <a:ext uri="{FF2B5EF4-FFF2-40B4-BE49-F238E27FC236}">
                <a16:creationId xmlns:a16="http://schemas.microsoft.com/office/drawing/2014/main" id="{709CCB6E-7C5D-6F52-2224-C93830FCDD4F}"/>
              </a:ext>
            </a:extLst>
          </p:cNvPr>
          <p:cNvPicPr>
            <a:picLocks noGrp="1" noChangeAspect="1"/>
          </p:cNvPicPr>
          <p:nvPr>
            <p:ph type="media" sz="quarter" idx="48"/>
            <a:audioFile r:link="rId4"/>
            <p:extLst>
              <p:ext uri="{DAA4B4D4-6D71-4841-9C94-3DE7FCFB9230}">
                <p14:media xmlns:p14="http://schemas.microsoft.com/office/powerpoint/2010/main" r:embed="rId3"/>
              </p:ext>
            </p:extLst>
          </p:nvPr>
        </p:nvPicPr>
        <p:blipFill>
          <a:blip r:embed="rId8"/>
          <a:stretch>
            <a:fillRect/>
          </a:stretch>
        </p:blipFill>
        <p:spPr>
          <a:xfrm>
            <a:off x="6967409" y="1096746"/>
            <a:ext cx="360000" cy="360000"/>
          </a:xfrm>
        </p:spPr>
      </p:pic>
      <p:sp>
        <p:nvSpPr>
          <p:cNvPr id="2" name="テキスト ボックス 1">
            <a:extLst>
              <a:ext uri="{FF2B5EF4-FFF2-40B4-BE49-F238E27FC236}">
                <a16:creationId xmlns:a16="http://schemas.microsoft.com/office/drawing/2014/main" id="{3BEE8E8A-F0FD-775B-BB86-56A0C220590F}"/>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4061189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80" fill="hold"/>
                                        <p:tgtEl>
                                          <p:spTgt spid="14"/>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9">
                                            <p:txEl>
                                              <p:pRg st="0" end="0"/>
                                            </p:txEl>
                                          </p:spTgt>
                                        </p:tgtEl>
                                        <p:attrNameLst>
                                          <p:attrName>style.visibility</p:attrName>
                                        </p:attrNameLst>
                                      </p:cBhvr>
                                      <p:to>
                                        <p:strVal val="visible"/>
                                      </p:to>
                                    </p:set>
                                    <p:animEffect transition="in" filter="fade">
                                      <p:cBhvr>
                                        <p:cTn id="11" dur="500"/>
                                        <p:tgtEl>
                                          <p:spTgt spid="19">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
                                            <p:txEl>
                                              <p:pRg st="0" end="0"/>
                                            </p:txEl>
                                          </p:spTgt>
                                        </p:tgtEl>
                                        <p:attrNameLst>
                                          <p:attrName>style.visibility</p:attrName>
                                        </p:attrNameLst>
                                      </p:cBhvr>
                                      <p:to>
                                        <p:strVal val="visible"/>
                                      </p:to>
                                    </p:set>
                                    <p:animEffect transition="in" filter="fade">
                                      <p:cBhvr>
                                        <p:cTn id="14" dur="500"/>
                                        <p:tgtEl>
                                          <p:spTgt spid="20">
                                            <p:txEl>
                                              <p:pRg st="0" end="0"/>
                                            </p:txEl>
                                          </p:spTgt>
                                        </p:tgtEl>
                                      </p:cBhvr>
                                    </p:animEffect>
                                  </p:childTnLst>
                                </p:cTn>
                              </p:par>
                            </p:childTnLst>
                          </p:cTn>
                        </p:par>
                        <p:par>
                          <p:cTn id="15" fill="hold">
                            <p:stCondLst>
                              <p:cond delay="500"/>
                            </p:stCondLst>
                            <p:childTnLst>
                              <p:par>
                                <p:cTn id="16" presetID="1" presetClass="mediacall" presetSubtype="0" fill="hold" nodeType="afterEffect">
                                  <p:stCondLst>
                                    <p:cond delay="0"/>
                                  </p:stCondLst>
                                  <p:childTnLst>
                                    <p:cmd type="call" cmd="playFrom(0.0)">
                                      <p:cBhvr>
                                        <p:cTn id="17" dur="5302" fill="hold"/>
                                        <p:tgtEl>
                                          <p:spTgt spid="15"/>
                                        </p:tgtEl>
                                      </p:cBhvr>
                                    </p:cmd>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3">
                                            <p:txEl>
                                              <p:pRg st="0" end="0"/>
                                            </p:txEl>
                                          </p:spTgt>
                                        </p:tgtEl>
                                        <p:attrNameLst>
                                          <p:attrName>style.visibility</p:attrName>
                                        </p:attrNameLst>
                                      </p:cBhvr>
                                      <p:to>
                                        <p:strVal val="visible"/>
                                      </p:to>
                                    </p:set>
                                    <p:animEffect transition="in" filter="fade">
                                      <p:cBhvr>
                                        <p:cTn id="22" dur="500"/>
                                        <p:tgtEl>
                                          <p:spTgt spid="23">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xEl>
                                              <p:pRg st="0" end="0"/>
                                            </p:txEl>
                                          </p:spTgt>
                                        </p:tgtEl>
                                        <p:attrNameLst>
                                          <p:attrName>style.visibility</p:attrName>
                                        </p:attrNameLst>
                                      </p:cBhvr>
                                      <p:to>
                                        <p:strVal val="visible"/>
                                      </p:to>
                                    </p:set>
                                    <p:animEffect transition="in" filter="fade">
                                      <p:cBhvr>
                                        <p:cTn id="25"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6" fill="hold" display="0">
                  <p:stCondLst>
                    <p:cond delay="indefinite"/>
                  </p:stCondLst>
                  <p:endCondLst>
                    <p:cond evt="onStopAudio" delay="0">
                      <p:tgtEl>
                        <p:sldTgt/>
                      </p:tgtEl>
                    </p:cond>
                  </p:endCondLst>
                </p:cTn>
                <p:tgtEl>
                  <p:spTgt spid="14"/>
                </p:tgtEl>
              </p:cMediaNode>
            </p:audio>
            <p:audio>
              <p:cMediaNode vol="80000">
                <p:cTn id="27" fill="hold" display="0">
                  <p:stCondLst>
                    <p:cond delay="indefinite"/>
                  </p:stCondLst>
                  <p:endCondLst>
                    <p:cond evt="onStopAudio" delay="0">
                      <p:tgtEl>
                        <p:sldTgt/>
                      </p:tgtEl>
                    </p:cond>
                  </p:endCondLst>
                </p:cTn>
                <p:tgtEl>
                  <p:spTgt spid="15"/>
                </p:tgtEl>
              </p:cMediaNode>
            </p:audio>
          </p:childTnLst>
        </p:cTn>
      </p:par>
    </p:tnLst>
    <p:bldLst>
      <p:bldP spid="19" grpId="0" build="p"/>
      <p:bldP spid="20" grpId="0" build="p"/>
      <p:bldP spid="36" grpId="0" build="p"/>
      <p:bldP spid="2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プレースホルダー 8">
            <a:extLst>
              <a:ext uri="{FF2B5EF4-FFF2-40B4-BE49-F238E27FC236}">
                <a16:creationId xmlns:a16="http://schemas.microsoft.com/office/drawing/2014/main" id="{1280979A-AB31-EA3D-ECEC-0E64675DE50E}"/>
              </a:ext>
            </a:extLst>
          </p:cNvPr>
          <p:cNvSpPr>
            <a:spLocks noGrp="1"/>
          </p:cNvSpPr>
          <p:nvPr>
            <p:ph type="body" sz="quarter" idx="17"/>
          </p:nvPr>
        </p:nvSpPr>
        <p:spPr/>
        <p:txBody>
          <a:bodyPr/>
          <a:lstStyle/>
          <a:p>
            <a:r>
              <a:rPr lang="ja-JP" altLang="en-US" dirty="0"/>
              <a:t>最新の製品について会話をしよう</a:t>
            </a:r>
          </a:p>
        </p:txBody>
      </p:sp>
      <p:pic>
        <p:nvPicPr>
          <p:cNvPr id="2" name="LetsTalk">
            <a:hlinkClick r:id="" action="ppaction://media"/>
            <a:extLst>
              <a:ext uri="{FF2B5EF4-FFF2-40B4-BE49-F238E27FC236}">
                <a16:creationId xmlns:a16="http://schemas.microsoft.com/office/drawing/2014/main" id="{04C44412-E788-D6D5-83B3-B7CBD1AC2364}"/>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0715625" y="2282297"/>
            <a:ext cx="487363" cy="487362"/>
          </a:xfrm>
          <a:prstGeom prst="rect">
            <a:avLst/>
          </a:prstGeom>
        </p:spPr>
      </p:pic>
      <p:sp>
        <p:nvSpPr>
          <p:cNvPr id="3" name="テキスト ボックス 2">
            <a:extLst>
              <a:ext uri="{FF2B5EF4-FFF2-40B4-BE49-F238E27FC236}">
                <a16:creationId xmlns:a16="http://schemas.microsoft.com/office/drawing/2014/main" id="{8442B722-C9F6-A1D6-0F0D-7698F71EC6AD}"/>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04397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7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DA40C32F-A2FB-D417-1193-83DE13B5D660}"/>
              </a:ext>
            </a:extLst>
          </p:cNvPr>
          <p:cNvSpPr>
            <a:spLocks noGrp="1"/>
          </p:cNvSpPr>
          <p:nvPr>
            <p:ph type="body" sz="quarter" idx="37"/>
          </p:nvPr>
        </p:nvSpPr>
        <p:spPr>
          <a:xfrm>
            <a:off x="4371975" y="562214"/>
            <a:ext cx="1666875" cy="1723122"/>
          </a:xfrm>
        </p:spPr>
        <p:txBody>
          <a:bodyPr/>
          <a:lstStyle/>
          <a:p>
            <a:r>
              <a:rPr lang="en-US" altLang="ja-JP" dirty="0"/>
              <a:t>1</a:t>
            </a:r>
            <a:endParaRPr lang="ja-JP" altLang="en-US" dirty="0"/>
          </a:p>
        </p:txBody>
      </p:sp>
      <p:sp>
        <p:nvSpPr>
          <p:cNvPr id="2" name="テキスト プレースホルダー 1">
            <a:extLst>
              <a:ext uri="{FF2B5EF4-FFF2-40B4-BE49-F238E27FC236}">
                <a16:creationId xmlns:a16="http://schemas.microsoft.com/office/drawing/2014/main" id="{2BE72349-2646-F1EC-A857-F9978C4E5F0D}"/>
              </a:ext>
            </a:extLst>
          </p:cNvPr>
          <p:cNvSpPr>
            <a:spLocks noGrp="1"/>
          </p:cNvSpPr>
          <p:nvPr>
            <p:ph type="body" sz="quarter" idx="17"/>
          </p:nvPr>
        </p:nvSpPr>
        <p:spPr>
          <a:xfrm>
            <a:off x="714375" y="2724150"/>
            <a:ext cx="9020175" cy="2867162"/>
          </a:xfrm>
        </p:spPr>
        <p:txBody>
          <a:bodyPr/>
          <a:lstStyle/>
          <a:p>
            <a:r>
              <a:rPr lang="ja-JP" altLang="en-US" dirty="0"/>
              <a:t>役割を決めて     を</a:t>
            </a:r>
            <a:br>
              <a:rPr lang="en-US" altLang="ja-JP" dirty="0"/>
            </a:br>
            <a:r>
              <a:rPr lang="ja-JP" altLang="en-US" dirty="0"/>
              <a:t>音読して演じてみよう。</a:t>
            </a:r>
          </a:p>
        </p:txBody>
      </p:sp>
      <p:pic>
        <p:nvPicPr>
          <p:cNvPr id="6" name="図 5">
            <a:extLst>
              <a:ext uri="{FF2B5EF4-FFF2-40B4-BE49-F238E27FC236}">
                <a16:creationId xmlns:a16="http://schemas.microsoft.com/office/drawing/2014/main" id="{600AC6D5-C282-E0D2-7253-B76148EC2C24}"/>
              </a:ext>
            </a:extLst>
          </p:cNvPr>
          <p:cNvPicPr>
            <a:picLocks noChangeAspect="1"/>
          </p:cNvPicPr>
          <p:nvPr/>
        </p:nvPicPr>
        <p:blipFill>
          <a:blip r:embed="rId2"/>
          <a:stretch>
            <a:fillRect/>
          </a:stretch>
        </p:blipFill>
        <p:spPr>
          <a:xfrm>
            <a:off x="5723467" y="2622549"/>
            <a:ext cx="970844" cy="973229"/>
          </a:xfrm>
          <a:prstGeom prst="rect">
            <a:avLst/>
          </a:prstGeom>
        </p:spPr>
      </p:pic>
      <p:pic>
        <p:nvPicPr>
          <p:cNvPr id="4" name="図 3">
            <a:extLst>
              <a:ext uri="{FF2B5EF4-FFF2-40B4-BE49-F238E27FC236}">
                <a16:creationId xmlns:a16="http://schemas.microsoft.com/office/drawing/2014/main" id="{4A2B1579-B340-81CC-8521-8333981114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9734" y="2996560"/>
            <a:ext cx="2139065" cy="2944571"/>
          </a:xfrm>
          <a:prstGeom prst="rect">
            <a:avLst/>
          </a:prstGeom>
        </p:spPr>
      </p:pic>
      <p:sp>
        <p:nvSpPr>
          <p:cNvPr id="5" name="テキスト ボックス 4">
            <a:extLst>
              <a:ext uri="{FF2B5EF4-FFF2-40B4-BE49-F238E27FC236}">
                <a16:creationId xmlns:a16="http://schemas.microsoft.com/office/drawing/2014/main" id="{1AE3C82D-FA69-4420-0472-1A30C3DA76DE}"/>
              </a:ext>
            </a:extLst>
          </p:cNvPr>
          <p:cNvSpPr txBox="1"/>
          <p:nvPr/>
        </p:nvSpPr>
        <p:spPr>
          <a:xfrm>
            <a:off x="10926306" y="19773"/>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83042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3B2553F3-FD98-982D-5A72-A7BC8A9BE6CF}"/>
              </a:ext>
            </a:extLst>
          </p:cNvPr>
          <p:cNvPicPr>
            <a:picLocks noChangeAspect="1"/>
          </p:cNvPicPr>
          <p:nvPr/>
        </p:nvPicPr>
        <p:blipFill>
          <a:blip r:embed="rId5"/>
          <a:stretch>
            <a:fillRect/>
          </a:stretch>
        </p:blipFill>
        <p:spPr>
          <a:xfrm>
            <a:off x="444000" y="568119"/>
            <a:ext cx="11304000" cy="2944673"/>
          </a:xfrm>
          <a:prstGeom prst="rect">
            <a:avLst/>
          </a:prstGeom>
        </p:spPr>
      </p:pic>
      <p:pic>
        <p:nvPicPr>
          <p:cNvPr id="8" name="図 7">
            <a:extLst>
              <a:ext uri="{FF2B5EF4-FFF2-40B4-BE49-F238E27FC236}">
                <a16:creationId xmlns:a16="http://schemas.microsoft.com/office/drawing/2014/main" id="{0B9EE7A5-E741-FEC8-8F94-94301F34E42C}"/>
              </a:ext>
            </a:extLst>
          </p:cNvPr>
          <p:cNvPicPr>
            <a:picLocks noChangeAspect="1"/>
          </p:cNvPicPr>
          <p:nvPr/>
        </p:nvPicPr>
        <p:blipFill>
          <a:blip r:embed="rId6"/>
          <a:stretch>
            <a:fillRect/>
          </a:stretch>
        </p:blipFill>
        <p:spPr>
          <a:xfrm>
            <a:off x="2217686" y="4167736"/>
            <a:ext cx="1693335" cy="2280189"/>
          </a:xfrm>
          <a:prstGeom prst="rect">
            <a:avLst/>
          </a:prstGeom>
        </p:spPr>
      </p:pic>
      <p:pic>
        <p:nvPicPr>
          <p:cNvPr id="10" name="011_08MWLE_L8_P1_lt_rg">
            <a:hlinkClick r:id="" action="ppaction://media"/>
            <a:extLst>
              <a:ext uri="{FF2B5EF4-FFF2-40B4-BE49-F238E27FC236}">
                <a16:creationId xmlns:a16="http://schemas.microsoft.com/office/drawing/2014/main" id="{0658ED09-BC55-1BFC-320C-B31E1B39F7CC}"/>
              </a:ext>
            </a:extLst>
          </p:cNvPr>
          <p:cNvPicPr>
            <a:picLocks noChangeAspect="1"/>
          </p:cNvPicPr>
          <p:nvPr>
            <a:audioFile r:link="rId2"/>
            <p:extLst>
              <p:ext uri="{DAA4B4D4-6D71-4841-9C94-3DE7FCFB9230}">
                <p14:media xmlns:p14="http://schemas.microsoft.com/office/powerpoint/2010/main" r:embed="rId1"/>
              </p:ext>
            </p:extLst>
          </p:nvPr>
        </p:nvPicPr>
        <p:blipFill>
          <a:blip r:embed="rId7">
            <a:extLst>
              <a:ext uri="{28A0092B-C50C-407E-A947-70E740481C1C}">
                <a14:useLocalDpi xmlns:a14="http://schemas.microsoft.com/office/drawing/2010/main" val="0"/>
              </a:ext>
            </a:extLst>
          </a:blip>
          <a:srcRect/>
          <a:stretch/>
        </p:blipFill>
        <p:spPr>
          <a:xfrm>
            <a:off x="994264" y="3706968"/>
            <a:ext cx="985516" cy="992187"/>
          </a:xfrm>
          <a:prstGeom prst="rect">
            <a:avLst/>
          </a:prstGeom>
        </p:spPr>
      </p:pic>
      <p:sp>
        <p:nvSpPr>
          <p:cNvPr id="15" name="フローチャート: 順次アクセス記憶 14">
            <a:extLst>
              <a:ext uri="{FF2B5EF4-FFF2-40B4-BE49-F238E27FC236}">
                <a16:creationId xmlns:a16="http://schemas.microsoft.com/office/drawing/2014/main" id="{292B9780-2148-BF4A-4D79-BCF2AFE9EE4E}"/>
              </a:ext>
            </a:extLst>
          </p:cNvPr>
          <p:cNvSpPr/>
          <p:nvPr/>
        </p:nvSpPr>
        <p:spPr>
          <a:xfrm>
            <a:off x="587022" y="3567984"/>
            <a:ext cx="1800000" cy="1260000"/>
          </a:xfrm>
          <a:prstGeom prst="flowChartMagneticTape">
            <a:avLst/>
          </a:prstGeom>
          <a:noFill/>
          <a:ln w="38100">
            <a:solidFill>
              <a:srgbClr val="DEC4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53B34A9B-00C9-00FA-205A-867F6E85C4A9}"/>
              </a:ext>
            </a:extLst>
          </p:cNvPr>
          <p:cNvSpPr txBox="1"/>
          <p:nvPr/>
        </p:nvSpPr>
        <p:spPr>
          <a:xfrm>
            <a:off x="10601126" y="328261"/>
            <a:ext cx="1317072"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760669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26697" fill="hold"/>
                                        <p:tgtEl>
                                          <p:spTgt spid="10"/>
                                        </p:tgtEl>
                                      </p:cBhvr>
                                    </p:cmd>
                                  </p:childTnLst>
                                </p:cTn>
                              </p:par>
                              <p:par>
                                <p:cTn id="15" presetID="32" presetClass="emph" presetSubtype="0" repeatCount="5000" fill="remove" nodeType="withEffect">
                                  <p:stCondLst>
                                    <p:cond delay="0"/>
                                  </p:stCondLst>
                                  <p:childTnLst>
                                    <p:animRot by="120000">
                                      <p:cBhvr>
                                        <p:cTn id="16" dur="500" fill="hold">
                                          <p:stCondLst>
                                            <p:cond delay="0"/>
                                          </p:stCondLst>
                                        </p:cTn>
                                        <p:tgtEl>
                                          <p:spTgt spid="8"/>
                                        </p:tgtEl>
                                        <p:attrNameLst>
                                          <p:attrName>r</p:attrName>
                                        </p:attrNameLst>
                                      </p:cBhvr>
                                    </p:animRot>
                                    <p:animRot by="-240000">
                                      <p:cBhvr>
                                        <p:cTn id="17" dur="1000" fill="hold">
                                          <p:stCondLst>
                                            <p:cond delay="1000"/>
                                          </p:stCondLst>
                                        </p:cTn>
                                        <p:tgtEl>
                                          <p:spTgt spid="8"/>
                                        </p:tgtEl>
                                        <p:attrNameLst>
                                          <p:attrName>r</p:attrName>
                                        </p:attrNameLst>
                                      </p:cBhvr>
                                    </p:animRot>
                                    <p:animRot by="240000">
                                      <p:cBhvr>
                                        <p:cTn id="18" dur="1000" fill="hold">
                                          <p:stCondLst>
                                            <p:cond delay="2000"/>
                                          </p:stCondLst>
                                        </p:cTn>
                                        <p:tgtEl>
                                          <p:spTgt spid="8"/>
                                        </p:tgtEl>
                                        <p:attrNameLst>
                                          <p:attrName>r</p:attrName>
                                        </p:attrNameLst>
                                      </p:cBhvr>
                                    </p:animRot>
                                    <p:animRot by="-240000">
                                      <p:cBhvr>
                                        <p:cTn id="19" dur="1000" fill="hold">
                                          <p:stCondLst>
                                            <p:cond delay="3000"/>
                                          </p:stCondLst>
                                        </p:cTn>
                                        <p:tgtEl>
                                          <p:spTgt spid="8"/>
                                        </p:tgtEl>
                                        <p:attrNameLst>
                                          <p:attrName>r</p:attrName>
                                        </p:attrNameLst>
                                      </p:cBhvr>
                                    </p:animRot>
                                    <p:animRot by="120000">
                                      <p:cBhvr>
                                        <p:cTn id="20" dur="1000" fill="hold">
                                          <p:stCondLst>
                                            <p:cond delay="400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1" fill="hold" display="0">
                  <p:stCondLst>
                    <p:cond delay="indefinite"/>
                  </p:stCondLst>
                  <p:endCondLst>
                    <p:cond evt="onStopAudio" delay="0">
                      <p:tgtEl>
                        <p:sldTgt/>
                      </p:tgtEl>
                    </p:cond>
                  </p:endCondLst>
                </p:cTn>
                <p:tgtEl>
                  <p:spTgt spid="10"/>
                </p:tgtEl>
              </p:cMediaNode>
            </p:audio>
          </p:childTnLst>
        </p:cTn>
      </p:par>
    </p:tnLst>
    <p:bldLst>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B5F3DEF-304F-82DD-199B-AB5638CCBE31}"/>
              </a:ext>
            </a:extLst>
          </p:cNvPr>
          <p:cNvSpPr txBox="1"/>
          <p:nvPr/>
        </p:nvSpPr>
        <p:spPr>
          <a:xfrm>
            <a:off x="10864313" y="30998"/>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502991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Example">
            <a:hlinkClick r:id="" action="ppaction://media"/>
            <a:extLst>
              <a:ext uri="{FF2B5EF4-FFF2-40B4-BE49-F238E27FC236}">
                <a16:creationId xmlns:a16="http://schemas.microsoft.com/office/drawing/2014/main" id="{32607CCC-3315-35AC-B4EF-DD7E0ABE9DF8}"/>
              </a:ext>
            </a:extLst>
          </p:cNvPr>
          <p:cNvPicPr>
            <a:picLocks noChangeAspect="1"/>
          </p:cNvPicPr>
          <p:nvPr>
            <a:audioFile r:link="rId2"/>
            <p:extLst>
              <p:ext uri="{DAA4B4D4-6D71-4841-9C94-3DE7FCFB9230}">
                <p14:media xmlns:p14="http://schemas.microsoft.com/office/powerpoint/2010/main" r:embed="rId1"/>
              </p:ext>
            </p:extLst>
          </p:nvPr>
        </p:nvPicPr>
        <p:blipFill>
          <a:blip r:embed="rId9">
            <a:extLst>
              <a:ext uri="{28A0092B-C50C-407E-A947-70E740481C1C}">
                <a14:useLocalDpi xmlns:a14="http://schemas.microsoft.com/office/drawing/2010/main" val="0"/>
              </a:ext>
            </a:extLst>
          </a:blip>
          <a:srcRect/>
          <a:stretch/>
        </p:blipFill>
        <p:spPr>
          <a:xfrm>
            <a:off x="176092" y="160163"/>
            <a:ext cx="671786" cy="684000"/>
          </a:xfrm>
          <a:prstGeom prst="rect">
            <a:avLst/>
          </a:prstGeom>
        </p:spPr>
      </p:pic>
      <p:sp>
        <p:nvSpPr>
          <p:cNvPr id="15" name="テキスト プレースホルダー 14">
            <a:extLst>
              <a:ext uri="{FF2B5EF4-FFF2-40B4-BE49-F238E27FC236}">
                <a16:creationId xmlns:a16="http://schemas.microsoft.com/office/drawing/2014/main" id="{885A0685-94CC-EE64-DE79-3BDF0625E75F}"/>
              </a:ext>
            </a:extLst>
          </p:cNvPr>
          <p:cNvSpPr>
            <a:spLocks noGrp="1"/>
          </p:cNvSpPr>
          <p:nvPr>
            <p:ph type="body" sz="quarter" idx="41"/>
          </p:nvPr>
        </p:nvSpPr>
        <p:spPr>
          <a:xfrm>
            <a:off x="1776248" y="567158"/>
            <a:ext cx="10072850" cy="1459506"/>
          </a:xfrm>
        </p:spPr>
        <p:txBody>
          <a:bodyPr/>
          <a:lstStyle/>
          <a:p>
            <a:r>
              <a:rPr lang="en-US" altLang="ja-JP" dirty="0"/>
              <a:t>Look!  That   </a:t>
            </a:r>
            <a:r>
              <a:rPr lang="en-US" altLang="ja-JP" u="sng" dirty="0"/>
              <a:t>car</a:t>
            </a:r>
            <a:r>
              <a:rPr lang="en-US" altLang="ja-JP" dirty="0"/>
              <a:t> </a:t>
            </a:r>
            <a:r>
              <a:rPr lang="ja-JP" altLang="en-US" dirty="0"/>
              <a:t>  </a:t>
            </a:r>
            <a:r>
              <a:rPr lang="en-US" altLang="ja-JP" u="sng" dirty="0"/>
              <a:t>is driving by itself</a:t>
            </a:r>
            <a:r>
              <a:rPr lang="en-US" altLang="ja-JP" dirty="0"/>
              <a:t>.</a:t>
            </a:r>
            <a:endParaRPr lang="ja-JP" altLang="en-US" dirty="0"/>
          </a:p>
        </p:txBody>
      </p:sp>
      <p:sp>
        <p:nvSpPr>
          <p:cNvPr id="8" name="テキスト プレースホルダー 7">
            <a:extLst>
              <a:ext uri="{FF2B5EF4-FFF2-40B4-BE49-F238E27FC236}">
                <a16:creationId xmlns:a16="http://schemas.microsoft.com/office/drawing/2014/main" id="{B1C86B6E-DC30-472A-79D1-4FF6E0F3A2DE}"/>
              </a:ext>
            </a:extLst>
          </p:cNvPr>
          <p:cNvSpPr>
            <a:spLocks noGrp="1"/>
          </p:cNvSpPr>
          <p:nvPr>
            <p:ph type="body" sz="quarter" idx="15"/>
          </p:nvPr>
        </p:nvSpPr>
        <p:spPr/>
        <p:txBody>
          <a:bodyPr/>
          <a:lstStyle/>
          <a:p>
            <a:r>
              <a:rPr lang="ja-JP" altLang="en-US" dirty="0"/>
              <a:t>見て！　あの車はひとりでに動いているよ。</a:t>
            </a:r>
          </a:p>
        </p:txBody>
      </p:sp>
      <p:pic>
        <p:nvPicPr>
          <p:cNvPr id="3" name="1">
            <a:hlinkClick r:id="" action="ppaction://media"/>
            <a:extLst>
              <a:ext uri="{FF2B5EF4-FFF2-40B4-BE49-F238E27FC236}">
                <a16:creationId xmlns:a16="http://schemas.microsoft.com/office/drawing/2014/main" id="{1DBF2FEF-CE3C-8FEF-7300-7A2E73E75DAE}"/>
              </a:ext>
            </a:extLst>
          </p:cNvPr>
          <p:cNvPicPr>
            <a:picLocks noGrp="1" noChangeAspect="1"/>
          </p:cNvPicPr>
          <p:nvPr>
            <p:ph type="media" sz="quarter" idx="19"/>
            <a:audioFile r:link="rId4"/>
            <p:extLst>
              <p:ext uri="{DAA4B4D4-6D71-4841-9C94-3DE7FCFB9230}">
                <p14:media xmlns:p14="http://schemas.microsoft.com/office/powerpoint/2010/main" r:embed="rId3"/>
              </p:ext>
            </p:extLst>
          </p:nvPr>
        </p:nvPicPr>
        <p:blipFill>
          <a:blip r:embed="rId10"/>
          <a:stretch>
            <a:fillRect/>
          </a:stretch>
        </p:blipFill>
        <p:spPr>
          <a:xfrm>
            <a:off x="1065213" y="1339850"/>
            <a:ext cx="487362" cy="487363"/>
          </a:xfrm>
        </p:spPr>
      </p:pic>
      <p:sp>
        <p:nvSpPr>
          <p:cNvPr id="14" name="テキスト プレースホルダー 13">
            <a:extLst>
              <a:ext uri="{FF2B5EF4-FFF2-40B4-BE49-F238E27FC236}">
                <a16:creationId xmlns:a16="http://schemas.microsoft.com/office/drawing/2014/main" id="{082DEF3A-2DDC-53FA-FC60-68753CC6E10F}"/>
              </a:ext>
            </a:extLst>
          </p:cNvPr>
          <p:cNvSpPr>
            <a:spLocks noGrp="1"/>
          </p:cNvSpPr>
          <p:nvPr>
            <p:ph type="body" sz="quarter" idx="37"/>
          </p:nvPr>
        </p:nvSpPr>
        <p:spPr>
          <a:xfrm>
            <a:off x="850794" y="567158"/>
            <a:ext cx="913618" cy="720000"/>
          </a:xfrm>
        </p:spPr>
        <p:txBody>
          <a:bodyPr/>
          <a:lstStyle/>
          <a:p>
            <a:r>
              <a:rPr lang="en-US" altLang="ja-JP" dirty="0"/>
              <a:t>A:</a:t>
            </a:r>
            <a:endParaRPr lang="ja-JP" altLang="en-US" dirty="0"/>
          </a:p>
        </p:txBody>
      </p:sp>
      <p:pic>
        <p:nvPicPr>
          <p:cNvPr id="4" name="2">
            <a:hlinkClick r:id="" action="ppaction://media"/>
            <a:extLst>
              <a:ext uri="{FF2B5EF4-FFF2-40B4-BE49-F238E27FC236}">
                <a16:creationId xmlns:a16="http://schemas.microsoft.com/office/drawing/2014/main" id="{22193074-3E41-2241-3B0E-ABA2BC3C9152}"/>
              </a:ext>
            </a:extLst>
          </p:cNvPr>
          <p:cNvPicPr>
            <a:picLocks noGrp="1" noChangeAspect="1"/>
          </p:cNvPicPr>
          <p:nvPr>
            <p:ph type="media" sz="quarter" idx="42"/>
            <a:audioFile r:link="rId6"/>
            <p:extLst>
              <p:ext uri="{DAA4B4D4-6D71-4841-9C94-3DE7FCFB9230}">
                <p14:media xmlns:p14="http://schemas.microsoft.com/office/powerpoint/2010/main" r:embed="rId5"/>
              </p:ext>
            </p:extLst>
          </p:nvPr>
        </p:nvPicPr>
        <p:blipFill>
          <a:blip r:embed="rId10"/>
          <a:stretch>
            <a:fillRect/>
          </a:stretch>
        </p:blipFill>
        <p:spPr>
          <a:xfrm>
            <a:off x="1065213" y="3862388"/>
            <a:ext cx="487362" cy="487362"/>
          </a:xfrm>
        </p:spPr>
      </p:pic>
      <p:sp>
        <p:nvSpPr>
          <p:cNvPr id="17" name="テキスト プレースホルダー 16">
            <a:extLst>
              <a:ext uri="{FF2B5EF4-FFF2-40B4-BE49-F238E27FC236}">
                <a16:creationId xmlns:a16="http://schemas.microsoft.com/office/drawing/2014/main" id="{7E61F38D-D0BC-A818-EFF2-F529ADA0E6F8}"/>
              </a:ext>
            </a:extLst>
          </p:cNvPr>
          <p:cNvSpPr>
            <a:spLocks noGrp="1"/>
          </p:cNvSpPr>
          <p:nvPr>
            <p:ph type="body" sz="quarter" idx="43"/>
          </p:nvPr>
        </p:nvSpPr>
        <p:spPr>
          <a:xfrm>
            <a:off x="850794" y="3091198"/>
            <a:ext cx="913618" cy="720000"/>
          </a:xfrm>
        </p:spPr>
        <p:txBody>
          <a:bodyPr/>
          <a:lstStyle/>
          <a:p>
            <a:r>
              <a:rPr lang="en-US" altLang="ja-JP" dirty="0"/>
              <a:t>B:</a:t>
            </a:r>
            <a:endParaRPr lang="ja-JP" altLang="en-US" dirty="0"/>
          </a:p>
        </p:txBody>
      </p:sp>
      <p:sp>
        <p:nvSpPr>
          <p:cNvPr id="11" name="テキスト プレースホルダー 10">
            <a:extLst>
              <a:ext uri="{FF2B5EF4-FFF2-40B4-BE49-F238E27FC236}">
                <a16:creationId xmlns:a16="http://schemas.microsoft.com/office/drawing/2014/main" id="{029EE571-8AA3-5DEB-F09C-D7BDB98CCE91}"/>
              </a:ext>
            </a:extLst>
          </p:cNvPr>
          <p:cNvSpPr>
            <a:spLocks noGrp="1"/>
          </p:cNvSpPr>
          <p:nvPr>
            <p:ph type="body" sz="quarter" idx="44"/>
          </p:nvPr>
        </p:nvSpPr>
        <p:spPr/>
        <p:txBody>
          <a:bodyPr/>
          <a:lstStyle/>
          <a:p>
            <a:r>
              <a:rPr lang="ja-JP" altLang="en-US" dirty="0"/>
              <a:t>うん、私の家族も同じものを持っているよ。</a:t>
            </a:r>
          </a:p>
        </p:txBody>
      </p:sp>
      <p:sp>
        <p:nvSpPr>
          <p:cNvPr id="37" name="テキスト プレースホルダー 36">
            <a:extLst>
              <a:ext uri="{FF2B5EF4-FFF2-40B4-BE49-F238E27FC236}">
                <a16:creationId xmlns:a16="http://schemas.microsoft.com/office/drawing/2014/main" id="{5455EF43-97C1-2731-EA17-07B14B3D0B22}"/>
              </a:ext>
            </a:extLst>
          </p:cNvPr>
          <p:cNvSpPr>
            <a:spLocks noGrp="1"/>
          </p:cNvSpPr>
          <p:nvPr>
            <p:ph type="body" sz="quarter" idx="45"/>
          </p:nvPr>
        </p:nvSpPr>
        <p:spPr>
          <a:xfrm>
            <a:off x="1776248" y="3091198"/>
            <a:ext cx="10072850" cy="1459506"/>
          </a:xfrm>
        </p:spPr>
        <p:txBody>
          <a:bodyPr/>
          <a:lstStyle/>
          <a:p>
            <a:r>
              <a:rPr lang="en-US" altLang="ja-JP" dirty="0"/>
              <a:t>Yeah, my family has the same one.</a:t>
            </a:r>
            <a:endParaRPr lang="ja-JP" altLang="en-US" dirty="0"/>
          </a:p>
        </p:txBody>
      </p:sp>
      <p:sp>
        <p:nvSpPr>
          <p:cNvPr id="44" name="テキスト プレースホルダー 43">
            <a:extLst>
              <a:ext uri="{FF2B5EF4-FFF2-40B4-BE49-F238E27FC236}">
                <a16:creationId xmlns:a16="http://schemas.microsoft.com/office/drawing/2014/main" id="{2C62EC2F-2D7D-19DC-D64C-0238BD0DEAFB}"/>
              </a:ext>
            </a:extLst>
          </p:cNvPr>
          <p:cNvSpPr>
            <a:spLocks noGrp="1"/>
          </p:cNvSpPr>
          <p:nvPr>
            <p:ph type="body" sz="quarter" idx="46"/>
          </p:nvPr>
        </p:nvSpPr>
        <p:spPr>
          <a:xfrm>
            <a:off x="4853781" y="270791"/>
            <a:ext cx="639763" cy="720725"/>
          </a:xfrm>
        </p:spPr>
        <p:txBody>
          <a:bodyPr/>
          <a:lstStyle/>
          <a:p>
            <a:r>
              <a:rPr lang="ja-JP" altLang="en-US" dirty="0"/>
              <a:t>❶</a:t>
            </a:r>
          </a:p>
        </p:txBody>
      </p:sp>
      <p:sp>
        <p:nvSpPr>
          <p:cNvPr id="45" name="テキスト プレースホルダー 44">
            <a:extLst>
              <a:ext uri="{FF2B5EF4-FFF2-40B4-BE49-F238E27FC236}">
                <a16:creationId xmlns:a16="http://schemas.microsoft.com/office/drawing/2014/main" id="{E7066B4F-C516-1B10-391D-082E63C79FC6}"/>
              </a:ext>
            </a:extLst>
          </p:cNvPr>
          <p:cNvSpPr>
            <a:spLocks noGrp="1"/>
          </p:cNvSpPr>
          <p:nvPr>
            <p:ph type="body" sz="quarter" idx="47"/>
          </p:nvPr>
        </p:nvSpPr>
        <p:spPr>
          <a:xfrm>
            <a:off x="6172909" y="260032"/>
            <a:ext cx="639763" cy="720725"/>
          </a:xfrm>
        </p:spPr>
        <p:txBody>
          <a:bodyPr/>
          <a:lstStyle/>
          <a:p>
            <a:r>
              <a:rPr lang="ja-JP" altLang="en-US" dirty="0"/>
              <a:t>❷</a:t>
            </a:r>
          </a:p>
        </p:txBody>
      </p:sp>
      <p:sp>
        <p:nvSpPr>
          <p:cNvPr id="6" name="テキスト ボックス 5">
            <a:extLst>
              <a:ext uri="{FF2B5EF4-FFF2-40B4-BE49-F238E27FC236}">
                <a16:creationId xmlns:a16="http://schemas.microsoft.com/office/drawing/2014/main" id="{4CB84332-176D-44E2-9A6D-B7C7FF8ED233}"/>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9299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06"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
                                            <p:txEl>
                                              <p:pRg st="0" end="0"/>
                                            </p:txEl>
                                          </p:spTgt>
                                        </p:tgtEl>
                                        <p:attrNameLst>
                                          <p:attrName>style.visibility</p:attrName>
                                        </p:attrNameLst>
                                      </p:cBhvr>
                                      <p:to>
                                        <p:strVal val="visible"/>
                                      </p:to>
                                    </p:set>
                                    <p:animEffect transition="in" filter="fade">
                                      <p:cBhvr>
                                        <p:cTn id="14" dur="500"/>
                                        <p:tgtEl>
                                          <p:spTgt spid="14">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4">
                                            <p:txEl>
                                              <p:pRg st="0" end="0"/>
                                            </p:txEl>
                                          </p:spTgt>
                                        </p:tgtEl>
                                        <p:attrNameLst>
                                          <p:attrName>style.visibility</p:attrName>
                                        </p:attrNameLst>
                                      </p:cBhvr>
                                      <p:to>
                                        <p:strVal val="visible"/>
                                      </p:to>
                                    </p:set>
                                    <p:animEffect transition="in" filter="fade">
                                      <p:cBhvr>
                                        <p:cTn id="17" dur="500"/>
                                        <p:tgtEl>
                                          <p:spTgt spid="44">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5">
                                            <p:txEl>
                                              <p:pRg st="0" end="0"/>
                                            </p:txEl>
                                          </p:spTgt>
                                        </p:tgtEl>
                                        <p:attrNameLst>
                                          <p:attrName>style.visibility</p:attrName>
                                        </p:attrNameLst>
                                      </p:cBhvr>
                                      <p:to>
                                        <p:strVal val="visible"/>
                                      </p:to>
                                    </p:set>
                                    <p:animEffect transition="in" filter="fade">
                                      <p:cBhvr>
                                        <p:cTn id="20" dur="500"/>
                                        <p:tgtEl>
                                          <p:spTgt spid="45">
                                            <p:txEl>
                                              <p:pRg st="0" end="0"/>
                                            </p:txEl>
                                          </p:spTgt>
                                        </p:tgtEl>
                                      </p:cBhvr>
                                    </p:animEffect>
                                  </p:childTnLst>
                                </p:cTn>
                              </p:par>
                            </p:childTnLst>
                          </p:cTn>
                        </p:par>
                        <p:par>
                          <p:cTn id="21" fill="hold">
                            <p:stCondLst>
                              <p:cond delay="500"/>
                            </p:stCondLst>
                            <p:childTnLst>
                              <p:par>
                                <p:cTn id="22" presetID="1" presetClass="mediacall" presetSubtype="0" fill="hold" nodeType="afterEffect">
                                  <p:stCondLst>
                                    <p:cond delay="0"/>
                                  </p:stCondLst>
                                  <p:childTnLst>
                                    <p:cmd type="call" cmd="playFrom(0.0)">
                                      <p:cBhvr>
                                        <p:cTn id="23" dur="5825" fill="hold"/>
                                        <p:tgtEl>
                                          <p:spTgt spid="3"/>
                                        </p:tgtEl>
                                      </p:cBhvr>
                                    </p:cmd>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fade">
                                      <p:cBhvr>
                                        <p:cTn id="28" dur="500"/>
                                        <p:tgtEl>
                                          <p:spTgt spid="8">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7">
                                            <p:txEl>
                                              <p:pRg st="0" end="0"/>
                                            </p:txEl>
                                          </p:spTgt>
                                        </p:tgtEl>
                                        <p:attrNameLst>
                                          <p:attrName>style.visibility</p:attrName>
                                        </p:attrNameLst>
                                      </p:cBhvr>
                                      <p:to>
                                        <p:strVal val="visible"/>
                                      </p:to>
                                    </p:set>
                                    <p:animEffect transition="in" filter="fade">
                                      <p:cBhvr>
                                        <p:cTn id="33" dur="500"/>
                                        <p:tgtEl>
                                          <p:spTgt spid="17">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7">
                                            <p:txEl>
                                              <p:pRg st="0" end="0"/>
                                            </p:txEl>
                                          </p:spTgt>
                                        </p:tgtEl>
                                        <p:attrNameLst>
                                          <p:attrName>style.visibility</p:attrName>
                                        </p:attrNameLst>
                                      </p:cBhvr>
                                      <p:to>
                                        <p:strVal val="visible"/>
                                      </p:to>
                                    </p:set>
                                    <p:animEffect transition="in" filter="fade">
                                      <p:cBhvr>
                                        <p:cTn id="36" dur="500"/>
                                        <p:tgtEl>
                                          <p:spTgt spid="37">
                                            <p:txEl>
                                              <p:pRg st="0" end="0"/>
                                            </p:txEl>
                                          </p:spTgt>
                                        </p:tgtEl>
                                      </p:cBhvr>
                                    </p:animEffect>
                                  </p:childTnLst>
                                </p:cTn>
                              </p:par>
                            </p:childTnLst>
                          </p:cTn>
                        </p:par>
                        <p:par>
                          <p:cTn id="37" fill="hold">
                            <p:stCondLst>
                              <p:cond delay="500"/>
                            </p:stCondLst>
                            <p:childTnLst>
                              <p:par>
                                <p:cTn id="38" presetID="1" presetClass="mediacall" presetSubtype="0" fill="hold" nodeType="afterEffect">
                                  <p:stCondLst>
                                    <p:cond delay="0"/>
                                  </p:stCondLst>
                                  <p:childTnLst>
                                    <p:cmd type="call" cmd="playFrom(0.0)">
                                      <p:cBhvr>
                                        <p:cTn id="39" dur="4597" fill="hold"/>
                                        <p:tgtEl>
                                          <p:spTgt spid="4"/>
                                        </p:tgtEl>
                                      </p:cBhvr>
                                    </p:cmd>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1">
                                            <p:txEl>
                                              <p:pRg st="0" end="0"/>
                                            </p:txEl>
                                          </p:spTgt>
                                        </p:tgtEl>
                                        <p:attrNameLst>
                                          <p:attrName>style.visibility</p:attrName>
                                        </p:attrNameLst>
                                      </p:cBhvr>
                                      <p:to>
                                        <p:strVal val="visible"/>
                                      </p:to>
                                    </p:set>
                                    <p:animEffect transition="in" filter="fade">
                                      <p:cBhvr>
                                        <p:cTn id="4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45" fill="hold" display="0">
                  <p:stCondLst>
                    <p:cond delay="indefinite"/>
                  </p:stCondLst>
                  <p:endCondLst>
                    <p:cond evt="onStopAudio" delay="0">
                      <p:tgtEl>
                        <p:sldTgt/>
                      </p:tgtEl>
                    </p:cond>
                  </p:endCondLst>
                </p:cTn>
                <p:tgtEl>
                  <p:spTgt spid="3"/>
                </p:tgtEl>
              </p:cMediaNode>
            </p:audio>
            <p:audio>
              <p:cMediaNode vol="80000">
                <p:cTn id="46" fill="hold" display="0">
                  <p:stCondLst>
                    <p:cond delay="indefinite"/>
                  </p:stCondLst>
                  <p:endCondLst>
                    <p:cond evt="onStopAudio" delay="0">
                      <p:tgtEl>
                        <p:sldTgt/>
                      </p:tgtEl>
                    </p:cond>
                  </p:endCondLst>
                </p:cTn>
                <p:tgtEl>
                  <p:spTgt spid="4"/>
                </p:tgtEl>
              </p:cMediaNode>
            </p:audio>
            <p:audio>
              <p:cMediaNode vol="80000">
                <p:cTn id="47" fill="hold" display="0">
                  <p:stCondLst>
                    <p:cond delay="indefinite"/>
                  </p:stCondLst>
                  <p:endCondLst>
                    <p:cond evt="onStopAudio" delay="0">
                      <p:tgtEl>
                        <p:sldTgt/>
                      </p:tgtEl>
                    </p:cond>
                  </p:endCondLst>
                </p:cTn>
                <p:tgtEl>
                  <p:spTgt spid="5"/>
                </p:tgtEl>
              </p:cMediaNode>
            </p:audio>
          </p:childTnLst>
        </p:cTn>
      </p:par>
    </p:tnLst>
    <p:bldLst>
      <p:bldP spid="15" grpId="0" build="p"/>
      <p:bldP spid="8" grpId="0" build="p"/>
      <p:bldP spid="14" grpId="0" build="p"/>
      <p:bldP spid="17" grpId="0" build="p"/>
      <p:bldP spid="11" grpId="0" build="p"/>
      <p:bldP spid="37" grpId="0" build="p"/>
      <p:bldP spid="44" grpId="0" build="p"/>
      <p:bldP spid="45" grpId="0" build="p"/>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2DBBCF6-BF9F-B250-1273-946C9158E727}"/>
              </a:ext>
            </a:extLst>
          </p:cNvPr>
          <p:cNvSpPr txBox="1"/>
          <p:nvPr/>
        </p:nvSpPr>
        <p:spPr>
          <a:xfrm>
            <a:off x="10755825" y="0"/>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438094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テキスト プレースホルダー 10">
            <a:extLst>
              <a:ext uri="{FF2B5EF4-FFF2-40B4-BE49-F238E27FC236}">
                <a16:creationId xmlns:a16="http://schemas.microsoft.com/office/drawing/2014/main" id="{427E5983-158E-3574-9DB9-900AA77814A0}"/>
              </a:ext>
            </a:extLst>
          </p:cNvPr>
          <p:cNvSpPr>
            <a:spLocks noGrp="1"/>
          </p:cNvSpPr>
          <p:nvPr>
            <p:ph type="body" sz="quarter" idx="15"/>
          </p:nvPr>
        </p:nvSpPr>
        <p:spPr>
          <a:xfrm>
            <a:off x="1776248" y="1993639"/>
            <a:ext cx="10072849" cy="720000"/>
          </a:xfrm>
        </p:spPr>
        <p:txBody>
          <a:bodyPr/>
          <a:lstStyle/>
          <a:p>
            <a:r>
              <a:rPr lang="ja-JP" altLang="en-US" dirty="0"/>
              <a:t>本当？　どうして買うことにしたの？</a:t>
            </a:r>
          </a:p>
        </p:txBody>
      </p:sp>
      <p:pic>
        <p:nvPicPr>
          <p:cNvPr id="2" name="3">
            <a:hlinkClick r:id="" action="ppaction://media"/>
            <a:extLst>
              <a:ext uri="{FF2B5EF4-FFF2-40B4-BE49-F238E27FC236}">
                <a16:creationId xmlns:a16="http://schemas.microsoft.com/office/drawing/2014/main" id="{D4669E35-BBDE-1E3F-7591-B80E2481F9DB}"/>
              </a:ext>
            </a:extLst>
          </p:cNvPr>
          <p:cNvPicPr>
            <a:picLocks noGrp="1" noChangeAspect="1"/>
          </p:cNvPicPr>
          <p:nvPr>
            <p:ph type="media" sz="quarter" idx="19"/>
            <a:audioFile r:link="rId2"/>
            <p:extLst>
              <p:ext uri="{DAA4B4D4-6D71-4841-9C94-3DE7FCFB9230}">
                <p14:media xmlns:p14="http://schemas.microsoft.com/office/powerpoint/2010/main" r:embed="rId1"/>
              </p:ext>
            </p:extLst>
          </p:nvPr>
        </p:nvPicPr>
        <p:blipFill>
          <a:blip r:embed="rId7"/>
          <a:stretch>
            <a:fillRect/>
          </a:stretch>
        </p:blipFill>
        <p:spPr>
          <a:xfrm>
            <a:off x="1065213" y="1339850"/>
            <a:ext cx="487362" cy="487363"/>
          </a:xfrm>
        </p:spPr>
      </p:pic>
      <p:sp>
        <p:nvSpPr>
          <p:cNvPr id="4" name="テキスト プレースホルダー 3">
            <a:extLst>
              <a:ext uri="{FF2B5EF4-FFF2-40B4-BE49-F238E27FC236}">
                <a16:creationId xmlns:a16="http://schemas.microsoft.com/office/drawing/2014/main" id="{9672298E-C9D2-0825-D623-A518D95E4124}"/>
              </a:ext>
            </a:extLst>
          </p:cNvPr>
          <p:cNvSpPr>
            <a:spLocks noGrp="1"/>
          </p:cNvSpPr>
          <p:nvPr>
            <p:ph type="body" sz="quarter" idx="37"/>
          </p:nvPr>
        </p:nvSpPr>
        <p:spPr>
          <a:xfrm>
            <a:off x="850794" y="567158"/>
            <a:ext cx="913618" cy="720000"/>
          </a:xfrm>
        </p:spPr>
        <p:txBody>
          <a:bodyPr/>
          <a:lstStyle/>
          <a:p>
            <a:r>
              <a:rPr lang="en-US" altLang="ja-JP" dirty="0"/>
              <a:t>A:</a:t>
            </a:r>
            <a:endParaRPr lang="ja-JP" altLang="en-US" dirty="0"/>
          </a:p>
        </p:txBody>
      </p:sp>
      <p:sp>
        <p:nvSpPr>
          <p:cNvPr id="5" name="テキスト プレースホルダー 4">
            <a:extLst>
              <a:ext uri="{FF2B5EF4-FFF2-40B4-BE49-F238E27FC236}">
                <a16:creationId xmlns:a16="http://schemas.microsoft.com/office/drawing/2014/main" id="{D8C07B3D-830F-F4BC-7972-D9493B3D0A0E}"/>
              </a:ext>
            </a:extLst>
          </p:cNvPr>
          <p:cNvSpPr>
            <a:spLocks noGrp="1"/>
          </p:cNvSpPr>
          <p:nvPr>
            <p:ph type="body" sz="quarter" idx="41"/>
          </p:nvPr>
        </p:nvSpPr>
        <p:spPr>
          <a:xfrm>
            <a:off x="1776248" y="567158"/>
            <a:ext cx="10072850" cy="1459506"/>
          </a:xfrm>
        </p:spPr>
        <p:txBody>
          <a:bodyPr/>
          <a:lstStyle/>
          <a:p>
            <a:r>
              <a:rPr lang="en-US" altLang="ja-JP" dirty="0"/>
              <a:t>Really?  Why did you decide to get one?</a:t>
            </a:r>
            <a:endParaRPr lang="ja-JP" altLang="en-US" dirty="0"/>
          </a:p>
        </p:txBody>
      </p:sp>
      <p:pic>
        <p:nvPicPr>
          <p:cNvPr id="3" name="4">
            <a:hlinkClick r:id="" action="ppaction://media"/>
            <a:extLst>
              <a:ext uri="{FF2B5EF4-FFF2-40B4-BE49-F238E27FC236}">
                <a16:creationId xmlns:a16="http://schemas.microsoft.com/office/drawing/2014/main" id="{A9A8BC54-E26D-4190-945A-52DEE6BCECB7}"/>
              </a:ext>
            </a:extLst>
          </p:cNvPr>
          <p:cNvPicPr>
            <a:picLocks noGrp="1" noChangeAspect="1"/>
          </p:cNvPicPr>
          <p:nvPr>
            <p:ph type="media" sz="quarter" idx="42"/>
            <a:audioFile r:link="rId4"/>
            <p:extLst>
              <p:ext uri="{DAA4B4D4-6D71-4841-9C94-3DE7FCFB9230}">
                <p14:media xmlns:p14="http://schemas.microsoft.com/office/powerpoint/2010/main" r:embed="rId3"/>
              </p:ext>
            </p:extLst>
          </p:nvPr>
        </p:nvPicPr>
        <p:blipFill>
          <a:blip r:embed="rId7"/>
          <a:stretch>
            <a:fillRect/>
          </a:stretch>
        </p:blipFill>
        <p:spPr>
          <a:xfrm>
            <a:off x="1065213" y="3862388"/>
            <a:ext cx="487362" cy="487362"/>
          </a:xfrm>
        </p:spPr>
      </p:pic>
      <p:sp>
        <p:nvSpPr>
          <p:cNvPr id="7" name="テキスト プレースホルダー 6">
            <a:extLst>
              <a:ext uri="{FF2B5EF4-FFF2-40B4-BE49-F238E27FC236}">
                <a16:creationId xmlns:a16="http://schemas.microsoft.com/office/drawing/2014/main" id="{8E490716-082F-E5BB-ED12-A868D468F4E6}"/>
              </a:ext>
            </a:extLst>
          </p:cNvPr>
          <p:cNvSpPr>
            <a:spLocks noGrp="1"/>
          </p:cNvSpPr>
          <p:nvPr>
            <p:ph type="body" sz="quarter" idx="43"/>
          </p:nvPr>
        </p:nvSpPr>
        <p:spPr>
          <a:xfrm>
            <a:off x="850794" y="3091198"/>
            <a:ext cx="913618" cy="720000"/>
          </a:xfrm>
        </p:spPr>
        <p:txBody>
          <a:bodyPr/>
          <a:lstStyle/>
          <a:p>
            <a:r>
              <a:rPr lang="en-US" altLang="ja-JP" dirty="0"/>
              <a:t>B:</a:t>
            </a:r>
            <a:endParaRPr lang="ja-JP" altLang="en-US" dirty="0"/>
          </a:p>
        </p:txBody>
      </p:sp>
      <p:sp>
        <p:nvSpPr>
          <p:cNvPr id="14" name="テキスト プレースホルダー 13">
            <a:extLst>
              <a:ext uri="{FF2B5EF4-FFF2-40B4-BE49-F238E27FC236}">
                <a16:creationId xmlns:a16="http://schemas.microsoft.com/office/drawing/2014/main" id="{B084D294-D663-15B4-E2E5-C46EA38FF7EC}"/>
              </a:ext>
            </a:extLst>
          </p:cNvPr>
          <p:cNvSpPr>
            <a:spLocks noGrp="1"/>
          </p:cNvSpPr>
          <p:nvPr>
            <p:ph type="body" sz="quarter" idx="44"/>
          </p:nvPr>
        </p:nvSpPr>
        <p:spPr>
          <a:xfrm>
            <a:off x="1776248" y="4511575"/>
            <a:ext cx="10072849" cy="720000"/>
          </a:xfrm>
        </p:spPr>
        <p:txBody>
          <a:bodyPr/>
          <a:lstStyle/>
          <a:p>
            <a:r>
              <a:rPr lang="ja-JP" altLang="en-US" dirty="0"/>
              <a:t>なぜなら、ふつうの車よりずっと安全だからだよ。</a:t>
            </a:r>
          </a:p>
        </p:txBody>
      </p:sp>
      <p:sp>
        <p:nvSpPr>
          <p:cNvPr id="9" name="テキスト プレースホルダー 8">
            <a:extLst>
              <a:ext uri="{FF2B5EF4-FFF2-40B4-BE49-F238E27FC236}">
                <a16:creationId xmlns:a16="http://schemas.microsoft.com/office/drawing/2014/main" id="{0EC63AE5-A618-7A0D-892C-578C83AE226B}"/>
              </a:ext>
            </a:extLst>
          </p:cNvPr>
          <p:cNvSpPr>
            <a:spLocks noGrp="1"/>
          </p:cNvSpPr>
          <p:nvPr>
            <p:ph type="body" sz="quarter" idx="45"/>
          </p:nvPr>
        </p:nvSpPr>
        <p:spPr>
          <a:xfrm>
            <a:off x="1776248" y="3091198"/>
            <a:ext cx="10072850" cy="1459506"/>
          </a:xfrm>
        </p:spPr>
        <p:txBody>
          <a:bodyPr/>
          <a:lstStyle/>
          <a:p>
            <a:r>
              <a:rPr lang="en-US" altLang="ja-JP" dirty="0"/>
              <a:t>Because it’s   </a:t>
            </a:r>
            <a:r>
              <a:rPr lang="en-US" altLang="ja-JP" u="sng" dirty="0"/>
              <a:t>much</a:t>
            </a:r>
            <a:r>
              <a:rPr lang="en-US" altLang="ja-JP" dirty="0"/>
              <a:t> safer than an ordinary one.</a:t>
            </a:r>
            <a:endParaRPr lang="ja-JP" altLang="en-US" dirty="0"/>
          </a:p>
        </p:txBody>
      </p:sp>
      <p:sp>
        <p:nvSpPr>
          <p:cNvPr id="26" name="テキスト プレースホルダー 25">
            <a:extLst>
              <a:ext uri="{FF2B5EF4-FFF2-40B4-BE49-F238E27FC236}">
                <a16:creationId xmlns:a16="http://schemas.microsoft.com/office/drawing/2014/main" id="{D913BE0B-A26F-7775-F0C7-448C9CA4B5B4}"/>
              </a:ext>
            </a:extLst>
          </p:cNvPr>
          <p:cNvSpPr>
            <a:spLocks noGrp="1"/>
          </p:cNvSpPr>
          <p:nvPr>
            <p:ph type="body" sz="quarter" idx="46"/>
          </p:nvPr>
        </p:nvSpPr>
        <p:spPr>
          <a:xfrm>
            <a:off x="5098344" y="2810439"/>
            <a:ext cx="639763" cy="720725"/>
          </a:xfrm>
        </p:spPr>
        <p:txBody>
          <a:bodyPr/>
          <a:lstStyle/>
          <a:p>
            <a:r>
              <a:rPr lang="ja-JP" altLang="en-US" dirty="0"/>
              <a:t>❸</a:t>
            </a:r>
          </a:p>
        </p:txBody>
      </p:sp>
      <p:sp>
        <p:nvSpPr>
          <p:cNvPr id="6" name="テキスト ボックス 5">
            <a:extLst>
              <a:ext uri="{FF2B5EF4-FFF2-40B4-BE49-F238E27FC236}">
                <a16:creationId xmlns:a16="http://schemas.microsoft.com/office/drawing/2014/main" id="{E0F4BC83-AB15-962B-6A07-911BBA2798EF}"/>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64339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par>
                          <p:cTn id="11" fill="hold">
                            <p:stCondLst>
                              <p:cond delay="500"/>
                            </p:stCondLst>
                            <p:childTnLst>
                              <p:par>
                                <p:cTn id="12" presetID="1" presetClass="mediacall" presetSubtype="0" fill="hold" nodeType="afterEffect">
                                  <p:stCondLst>
                                    <p:cond delay="0"/>
                                  </p:stCondLst>
                                  <p:childTnLst>
                                    <p:cmd type="call" cmd="playFrom(0.0)">
                                      <p:cBhvr>
                                        <p:cTn id="13" dur="4701" fill="hold"/>
                                        <p:tgtEl>
                                          <p:spTgt spid="2"/>
                                        </p:tgtEl>
                                      </p:cBhvr>
                                    </p:cmd>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fade">
                                      <p:cBhvr>
                                        <p:cTn id="18" dur="500"/>
                                        <p:tgtEl>
                                          <p:spTgt spid="11">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fade">
                                      <p:cBhvr>
                                        <p:cTn id="23" dur="500"/>
                                        <p:tgtEl>
                                          <p:spTgt spid="7">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6">
                                            <p:txEl>
                                              <p:pRg st="0" end="0"/>
                                            </p:txEl>
                                          </p:spTgt>
                                        </p:tgtEl>
                                        <p:attrNameLst>
                                          <p:attrName>style.visibility</p:attrName>
                                        </p:attrNameLst>
                                      </p:cBhvr>
                                      <p:to>
                                        <p:strVal val="visible"/>
                                      </p:to>
                                    </p:set>
                                    <p:animEffect transition="in" filter="fade">
                                      <p:cBhvr>
                                        <p:cTn id="26" dur="500"/>
                                        <p:tgtEl>
                                          <p:spTgt spid="2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fade">
                                      <p:cBhvr>
                                        <p:cTn id="29" dur="500"/>
                                        <p:tgtEl>
                                          <p:spTgt spid="9">
                                            <p:txEl>
                                              <p:pRg st="0" end="0"/>
                                            </p:txEl>
                                          </p:spTgt>
                                        </p:tgtEl>
                                      </p:cBhvr>
                                    </p:animEffect>
                                  </p:childTnLst>
                                </p:cTn>
                              </p:par>
                            </p:childTnLst>
                          </p:cTn>
                        </p:par>
                        <p:par>
                          <p:cTn id="30" fill="hold">
                            <p:stCondLst>
                              <p:cond delay="500"/>
                            </p:stCondLst>
                            <p:childTnLst>
                              <p:par>
                                <p:cTn id="31" presetID="1" presetClass="mediacall" presetSubtype="0" fill="hold" nodeType="afterEffect">
                                  <p:stCondLst>
                                    <p:cond delay="0"/>
                                  </p:stCondLst>
                                  <p:childTnLst>
                                    <p:cmd type="call" cmd="playFrom(0.0)">
                                      <p:cBhvr>
                                        <p:cTn id="32" dur="5616" fill="hold"/>
                                        <p:tgtEl>
                                          <p:spTgt spid="3"/>
                                        </p:tgtEl>
                                      </p:cBhvr>
                                    </p:cmd>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Effect transition="in" filter="fade">
                                      <p:cBhvr>
                                        <p:cTn id="37"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38" fill="hold" display="0">
                  <p:stCondLst>
                    <p:cond delay="indefinite"/>
                  </p:stCondLst>
                  <p:endCondLst>
                    <p:cond evt="onStopAudio" delay="0">
                      <p:tgtEl>
                        <p:sldTgt/>
                      </p:tgtEl>
                    </p:cond>
                  </p:endCondLst>
                </p:cTn>
                <p:tgtEl>
                  <p:spTgt spid="2"/>
                </p:tgtEl>
              </p:cMediaNode>
            </p:audio>
            <p:audio>
              <p:cMediaNode vol="80000">
                <p:cTn id="39" fill="hold" display="0">
                  <p:stCondLst>
                    <p:cond delay="indefinite"/>
                  </p:stCondLst>
                  <p:endCondLst>
                    <p:cond evt="onStopAudio" delay="0">
                      <p:tgtEl>
                        <p:sldTgt/>
                      </p:tgtEl>
                    </p:cond>
                  </p:endCondLst>
                </p:cTn>
                <p:tgtEl>
                  <p:spTgt spid="3"/>
                </p:tgtEl>
              </p:cMediaNode>
            </p:audio>
          </p:childTnLst>
        </p:cTn>
      </p:par>
    </p:tnLst>
    <p:bldLst>
      <p:bldP spid="11" grpId="0" build="p"/>
      <p:bldP spid="4" grpId="0" build="p"/>
      <p:bldP spid="5" grpId="0" build="p"/>
      <p:bldP spid="7" grpId="0" build="p"/>
      <p:bldP spid="14" grpId="0" build="p"/>
      <p:bldP spid="9" grpId="0" build="p"/>
      <p:bldP spid="2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C0B0A-4A4D-D9B6-FE68-95312C26B5A5}"/>
            </a:ext>
          </a:extLst>
        </p:cNvPr>
        <p:cNvGrpSpPr/>
        <p:nvPr/>
      </p:nvGrpSpPr>
      <p:grpSpPr>
        <a:xfrm>
          <a:off x="0" y="0"/>
          <a:ext cx="0" cy="0"/>
          <a:chOff x="0" y="0"/>
          <a:chExt cx="0" cy="0"/>
        </a:xfrm>
      </p:grpSpPr>
      <p:sp>
        <p:nvSpPr>
          <p:cNvPr id="14" name="テキスト プレースホルダー 13">
            <a:extLst>
              <a:ext uri="{FF2B5EF4-FFF2-40B4-BE49-F238E27FC236}">
                <a16:creationId xmlns:a16="http://schemas.microsoft.com/office/drawing/2014/main" id="{61ED0757-C209-D65F-520D-5CC447AABAA8}"/>
              </a:ext>
            </a:extLst>
          </p:cNvPr>
          <p:cNvSpPr>
            <a:spLocks noGrp="1"/>
          </p:cNvSpPr>
          <p:nvPr>
            <p:ph type="body" sz="quarter" idx="37"/>
          </p:nvPr>
        </p:nvSpPr>
        <p:spPr/>
        <p:txBody>
          <a:bodyPr/>
          <a:lstStyle/>
          <a:p>
            <a:r>
              <a:rPr lang="en-US" altLang="ja-JP"/>
              <a:t>A:</a:t>
            </a:r>
            <a:endParaRPr lang="ja-JP" altLang="en-US" dirty="0"/>
          </a:p>
        </p:txBody>
      </p:sp>
      <p:sp>
        <p:nvSpPr>
          <p:cNvPr id="15" name="テキスト プレースホルダー 14">
            <a:extLst>
              <a:ext uri="{FF2B5EF4-FFF2-40B4-BE49-F238E27FC236}">
                <a16:creationId xmlns:a16="http://schemas.microsoft.com/office/drawing/2014/main" id="{7C88AC60-686A-7068-B78C-ECBFC2796600}"/>
              </a:ext>
            </a:extLst>
          </p:cNvPr>
          <p:cNvSpPr>
            <a:spLocks noGrp="1"/>
          </p:cNvSpPr>
          <p:nvPr>
            <p:ph type="body" sz="quarter" idx="41"/>
          </p:nvPr>
        </p:nvSpPr>
        <p:spPr/>
        <p:txBody>
          <a:bodyPr/>
          <a:lstStyle/>
          <a:p>
            <a:r>
              <a:rPr lang="en-US" altLang="ja-JP"/>
              <a:t>Look!  That   </a:t>
            </a:r>
            <a:r>
              <a:rPr lang="en-US" altLang="ja-JP" u="sng"/>
              <a:t>car</a:t>
            </a:r>
            <a:r>
              <a:rPr lang="en-US" altLang="ja-JP"/>
              <a:t> </a:t>
            </a:r>
            <a:r>
              <a:rPr lang="ja-JP" altLang="en-US"/>
              <a:t>  </a:t>
            </a:r>
            <a:r>
              <a:rPr lang="en-US" altLang="ja-JP" u="sng"/>
              <a:t>is driving by itself</a:t>
            </a:r>
            <a:r>
              <a:rPr lang="en-US" altLang="ja-JP"/>
              <a:t>.</a:t>
            </a:r>
            <a:endParaRPr lang="ja-JP" altLang="en-US" dirty="0"/>
          </a:p>
        </p:txBody>
      </p:sp>
      <p:sp>
        <p:nvSpPr>
          <p:cNvPr id="17" name="テキスト プレースホルダー 16">
            <a:extLst>
              <a:ext uri="{FF2B5EF4-FFF2-40B4-BE49-F238E27FC236}">
                <a16:creationId xmlns:a16="http://schemas.microsoft.com/office/drawing/2014/main" id="{9BF48B28-4D6F-FC10-3398-EC955CEA333A}"/>
              </a:ext>
            </a:extLst>
          </p:cNvPr>
          <p:cNvSpPr>
            <a:spLocks noGrp="1"/>
          </p:cNvSpPr>
          <p:nvPr>
            <p:ph type="body" sz="quarter" idx="43"/>
          </p:nvPr>
        </p:nvSpPr>
        <p:spPr/>
        <p:txBody>
          <a:bodyPr/>
          <a:lstStyle/>
          <a:p>
            <a:r>
              <a:rPr lang="en-US" altLang="ja-JP"/>
              <a:t>B:</a:t>
            </a:r>
            <a:endParaRPr lang="ja-JP" altLang="en-US" dirty="0"/>
          </a:p>
        </p:txBody>
      </p:sp>
      <p:sp>
        <p:nvSpPr>
          <p:cNvPr id="37" name="テキスト プレースホルダー 36">
            <a:extLst>
              <a:ext uri="{FF2B5EF4-FFF2-40B4-BE49-F238E27FC236}">
                <a16:creationId xmlns:a16="http://schemas.microsoft.com/office/drawing/2014/main" id="{EB839561-7FDD-86A2-D3D6-045E18D0DA22}"/>
              </a:ext>
            </a:extLst>
          </p:cNvPr>
          <p:cNvSpPr>
            <a:spLocks noGrp="1"/>
          </p:cNvSpPr>
          <p:nvPr>
            <p:ph type="body" sz="quarter" idx="45"/>
          </p:nvPr>
        </p:nvSpPr>
        <p:spPr/>
        <p:txBody>
          <a:bodyPr/>
          <a:lstStyle/>
          <a:p>
            <a:r>
              <a:rPr lang="en-US" altLang="ja-JP" dirty="0"/>
              <a:t>Yeah, my family has the same one.</a:t>
            </a:r>
            <a:endParaRPr lang="ja-JP" altLang="en-US" dirty="0"/>
          </a:p>
        </p:txBody>
      </p:sp>
      <p:sp>
        <p:nvSpPr>
          <p:cNvPr id="44" name="テキスト プレースホルダー 43">
            <a:extLst>
              <a:ext uri="{FF2B5EF4-FFF2-40B4-BE49-F238E27FC236}">
                <a16:creationId xmlns:a16="http://schemas.microsoft.com/office/drawing/2014/main" id="{789F4D1A-354F-B9BA-88A9-6EE44F922978}"/>
              </a:ext>
            </a:extLst>
          </p:cNvPr>
          <p:cNvSpPr>
            <a:spLocks noGrp="1"/>
          </p:cNvSpPr>
          <p:nvPr>
            <p:ph type="body" sz="quarter" idx="46"/>
          </p:nvPr>
        </p:nvSpPr>
        <p:spPr>
          <a:xfrm>
            <a:off x="4591199" y="376181"/>
            <a:ext cx="612000" cy="540000"/>
          </a:xfrm>
        </p:spPr>
        <p:txBody>
          <a:bodyPr/>
          <a:lstStyle/>
          <a:p>
            <a:r>
              <a:rPr lang="ja-JP" altLang="en-US"/>
              <a:t>❶</a:t>
            </a:r>
            <a:endParaRPr lang="ja-JP" altLang="en-US" dirty="0"/>
          </a:p>
        </p:txBody>
      </p:sp>
      <p:sp>
        <p:nvSpPr>
          <p:cNvPr id="45" name="テキスト プレースホルダー 44">
            <a:extLst>
              <a:ext uri="{FF2B5EF4-FFF2-40B4-BE49-F238E27FC236}">
                <a16:creationId xmlns:a16="http://schemas.microsoft.com/office/drawing/2014/main" id="{DF61FAE9-CE31-B804-C137-8A129D7E6F6C}"/>
              </a:ext>
            </a:extLst>
          </p:cNvPr>
          <p:cNvSpPr>
            <a:spLocks noGrp="1"/>
          </p:cNvSpPr>
          <p:nvPr>
            <p:ph type="body" sz="quarter" idx="47"/>
          </p:nvPr>
        </p:nvSpPr>
        <p:spPr>
          <a:xfrm>
            <a:off x="5737736" y="376181"/>
            <a:ext cx="612000" cy="540000"/>
          </a:xfrm>
        </p:spPr>
        <p:txBody>
          <a:bodyPr/>
          <a:lstStyle/>
          <a:p>
            <a:r>
              <a:rPr lang="ja-JP" altLang="en-US"/>
              <a:t>❷</a:t>
            </a:r>
            <a:endParaRPr lang="ja-JP" altLang="en-US" dirty="0"/>
          </a:p>
        </p:txBody>
      </p:sp>
      <p:sp>
        <p:nvSpPr>
          <p:cNvPr id="33" name="テキスト プレースホルダー 32">
            <a:extLst>
              <a:ext uri="{FF2B5EF4-FFF2-40B4-BE49-F238E27FC236}">
                <a16:creationId xmlns:a16="http://schemas.microsoft.com/office/drawing/2014/main" id="{CCA1DEF8-22DE-4B35-4875-52C40AC4010E}"/>
              </a:ext>
            </a:extLst>
          </p:cNvPr>
          <p:cNvSpPr>
            <a:spLocks noGrp="1"/>
          </p:cNvSpPr>
          <p:nvPr>
            <p:ph type="body" sz="quarter" idx="48"/>
          </p:nvPr>
        </p:nvSpPr>
        <p:spPr/>
        <p:txBody>
          <a:bodyPr/>
          <a:lstStyle/>
          <a:p>
            <a:r>
              <a:rPr lang="en-US" altLang="ja-JP"/>
              <a:t>A:</a:t>
            </a:r>
            <a:endParaRPr lang="ja-JP" altLang="en-US" dirty="0"/>
          </a:p>
        </p:txBody>
      </p:sp>
      <p:sp>
        <p:nvSpPr>
          <p:cNvPr id="34" name="テキスト プレースホルダー 33">
            <a:extLst>
              <a:ext uri="{FF2B5EF4-FFF2-40B4-BE49-F238E27FC236}">
                <a16:creationId xmlns:a16="http://schemas.microsoft.com/office/drawing/2014/main" id="{6B4F4D70-C12F-FA0F-504B-F5B032EA69C0}"/>
              </a:ext>
            </a:extLst>
          </p:cNvPr>
          <p:cNvSpPr>
            <a:spLocks noGrp="1"/>
          </p:cNvSpPr>
          <p:nvPr>
            <p:ph type="body" sz="quarter" idx="49"/>
          </p:nvPr>
        </p:nvSpPr>
        <p:spPr/>
        <p:txBody>
          <a:bodyPr/>
          <a:lstStyle/>
          <a:p>
            <a:r>
              <a:rPr lang="en-US" altLang="ja-JP"/>
              <a:t>Really?</a:t>
            </a:r>
            <a:r>
              <a:rPr lang="ja-JP" altLang="en-US"/>
              <a:t> </a:t>
            </a:r>
            <a:r>
              <a:rPr lang="en-US" altLang="ja-JP"/>
              <a:t> Why did you decide to get one?</a:t>
            </a:r>
            <a:endParaRPr lang="ja-JP" altLang="en-US" dirty="0"/>
          </a:p>
        </p:txBody>
      </p:sp>
      <p:sp>
        <p:nvSpPr>
          <p:cNvPr id="55" name="テキスト プレースホルダー 54">
            <a:extLst>
              <a:ext uri="{FF2B5EF4-FFF2-40B4-BE49-F238E27FC236}">
                <a16:creationId xmlns:a16="http://schemas.microsoft.com/office/drawing/2014/main" id="{C293AB1E-6C4F-2E75-A9A7-B53CE7C1888E}"/>
              </a:ext>
            </a:extLst>
          </p:cNvPr>
          <p:cNvSpPr>
            <a:spLocks noGrp="1"/>
          </p:cNvSpPr>
          <p:nvPr>
            <p:ph type="body" sz="quarter" idx="50"/>
          </p:nvPr>
        </p:nvSpPr>
        <p:spPr/>
        <p:txBody>
          <a:bodyPr/>
          <a:lstStyle/>
          <a:p>
            <a:r>
              <a:rPr lang="en-US" altLang="ja-JP"/>
              <a:t>B:</a:t>
            </a:r>
            <a:endParaRPr lang="ja-JP" altLang="en-US" dirty="0"/>
          </a:p>
        </p:txBody>
      </p:sp>
      <p:sp>
        <p:nvSpPr>
          <p:cNvPr id="56" name="テキスト プレースホルダー 55">
            <a:extLst>
              <a:ext uri="{FF2B5EF4-FFF2-40B4-BE49-F238E27FC236}">
                <a16:creationId xmlns:a16="http://schemas.microsoft.com/office/drawing/2014/main" id="{8BED1A86-BCEF-90B7-FC6E-C72899F82497}"/>
              </a:ext>
            </a:extLst>
          </p:cNvPr>
          <p:cNvSpPr>
            <a:spLocks noGrp="1"/>
          </p:cNvSpPr>
          <p:nvPr>
            <p:ph type="body" sz="quarter" idx="51"/>
          </p:nvPr>
        </p:nvSpPr>
        <p:spPr/>
        <p:txBody>
          <a:bodyPr/>
          <a:lstStyle/>
          <a:p>
            <a:r>
              <a:rPr lang="en-US" altLang="ja-JP"/>
              <a:t>Because it’s   </a:t>
            </a:r>
            <a:r>
              <a:rPr lang="en-US" altLang="ja-JP" u="sng"/>
              <a:t>much safer </a:t>
            </a:r>
            <a:r>
              <a:rPr lang="en-US" altLang="ja-JP"/>
              <a:t>than an ordinary one.</a:t>
            </a:r>
            <a:endParaRPr lang="ja-JP" altLang="en-US" dirty="0"/>
          </a:p>
        </p:txBody>
      </p:sp>
      <p:sp>
        <p:nvSpPr>
          <p:cNvPr id="57" name="テキスト プレースホルダー 56">
            <a:extLst>
              <a:ext uri="{FF2B5EF4-FFF2-40B4-BE49-F238E27FC236}">
                <a16:creationId xmlns:a16="http://schemas.microsoft.com/office/drawing/2014/main" id="{0126D070-3D2F-EAA0-D0F7-337A7E52BCEA}"/>
              </a:ext>
            </a:extLst>
          </p:cNvPr>
          <p:cNvSpPr>
            <a:spLocks noGrp="1"/>
          </p:cNvSpPr>
          <p:nvPr>
            <p:ph type="body" sz="quarter" idx="52"/>
          </p:nvPr>
        </p:nvSpPr>
        <p:spPr>
          <a:xfrm>
            <a:off x="4795598" y="4239571"/>
            <a:ext cx="612000" cy="540000"/>
          </a:xfrm>
        </p:spPr>
        <p:txBody>
          <a:bodyPr/>
          <a:lstStyle/>
          <a:p>
            <a:r>
              <a:rPr lang="ja-JP" altLang="en-US"/>
              <a:t>❸</a:t>
            </a:r>
            <a:endParaRPr lang="ja-JP" altLang="en-US" dirty="0"/>
          </a:p>
        </p:txBody>
      </p:sp>
      <p:pic>
        <p:nvPicPr>
          <p:cNvPr id="46" name="図 45">
            <a:extLst>
              <a:ext uri="{FF2B5EF4-FFF2-40B4-BE49-F238E27FC236}">
                <a16:creationId xmlns:a16="http://schemas.microsoft.com/office/drawing/2014/main" id="{203A47A7-CD7A-DC25-38A6-7D7CDEED6D72}"/>
              </a:ext>
            </a:extLst>
          </p:cNvPr>
          <p:cNvPicPr>
            <a:picLocks noChangeAspect="1"/>
          </p:cNvPicPr>
          <p:nvPr/>
        </p:nvPicPr>
        <p:blipFill>
          <a:blip r:embed="rId11"/>
          <a:stretch>
            <a:fillRect/>
          </a:stretch>
        </p:blipFill>
        <p:spPr>
          <a:xfrm>
            <a:off x="169499" y="160163"/>
            <a:ext cx="678379" cy="680045"/>
          </a:xfrm>
          <a:prstGeom prst="rect">
            <a:avLst/>
          </a:prstGeom>
        </p:spPr>
      </p:pic>
      <p:pic>
        <p:nvPicPr>
          <p:cNvPr id="23" name="1">
            <a:hlinkClick r:id="" action="ppaction://media"/>
            <a:extLst>
              <a:ext uri="{FF2B5EF4-FFF2-40B4-BE49-F238E27FC236}">
                <a16:creationId xmlns:a16="http://schemas.microsoft.com/office/drawing/2014/main" id="{6EA51643-8D61-3B3C-938D-0FBA1912920B}"/>
              </a:ext>
            </a:extLst>
          </p:cNvPr>
          <p:cNvPicPr>
            <a:picLocks noGrp="1" noChangeAspect="1"/>
          </p:cNvPicPr>
          <p:nvPr>
            <p:ph type="media" sz="quarter" idx="19"/>
            <a:audioFile r:link="rId2"/>
            <p:extLst>
              <p:ext uri="{DAA4B4D4-6D71-4841-9C94-3DE7FCFB9230}">
                <p14:media xmlns:p14="http://schemas.microsoft.com/office/powerpoint/2010/main" r:embed="rId1"/>
              </p:ext>
            </p:extLst>
          </p:nvPr>
        </p:nvPicPr>
        <p:blipFill>
          <a:blip r:embed="rId12"/>
          <a:stretch>
            <a:fillRect/>
          </a:stretch>
        </p:blipFill>
        <p:spPr>
          <a:xfrm>
            <a:off x="1085850" y="1227138"/>
            <a:ext cx="487363" cy="487362"/>
          </a:xfrm>
        </p:spPr>
      </p:pic>
      <p:pic>
        <p:nvPicPr>
          <p:cNvPr id="24" name="2">
            <a:hlinkClick r:id="" action="ppaction://media"/>
            <a:extLst>
              <a:ext uri="{FF2B5EF4-FFF2-40B4-BE49-F238E27FC236}">
                <a16:creationId xmlns:a16="http://schemas.microsoft.com/office/drawing/2014/main" id="{0CC23F02-9A1F-E6E5-0390-0AB9EE0E2602}"/>
              </a:ext>
            </a:extLst>
          </p:cNvPr>
          <p:cNvPicPr>
            <a:picLocks noGrp="1" noChangeAspect="1"/>
          </p:cNvPicPr>
          <p:nvPr>
            <p:ph type="media" sz="quarter" idx="53"/>
            <a:audioFile r:link="rId4"/>
            <p:extLst>
              <p:ext uri="{DAA4B4D4-6D71-4841-9C94-3DE7FCFB9230}">
                <p14:media xmlns:p14="http://schemas.microsoft.com/office/powerpoint/2010/main" r:embed="rId3"/>
              </p:ext>
            </p:extLst>
          </p:nvPr>
        </p:nvPicPr>
        <p:blipFill>
          <a:blip r:embed="rId12"/>
          <a:stretch>
            <a:fillRect/>
          </a:stretch>
        </p:blipFill>
        <p:spPr>
          <a:xfrm>
            <a:off x="1085850" y="2479675"/>
            <a:ext cx="487363" cy="487363"/>
          </a:xfrm>
        </p:spPr>
      </p:pic>
      <p:pic>
        <p:nvPicPr>
          <p:cNvPr id="25" name="3">
            <a:hlinkClick r:id="" action="ppaction://media"/>
            <a:extLst>
              <a:ext uri="{FF2B5EF4-FFF2-40B4-BE49-F238E27FC236}">
                <a16:creationId xmlns:a16="http://schemas.microsoft.com/office/drawing/2014/main" id="{E9FD5043-5EFB-4CB1-9676-F1FB700984EA}"/>
              </a:ext>
            </a:extLst>
          </p:cNvPr>
          <p:cNvPicPr>
            <a:picLocks noGrp="1" noChangeAspect="1"/>
          </p:cNvPicPr>
          <p:nvPr>
            <p:ph type="media" sz="quarter" idx="54"/>
            <a:audioFile r:link="rId6"/>
            <p:extLst>
              <p:ext uri="{DAA4B4D4-6D71-4841-9C94-3DE7FCFB9230}">
                <p14:media xmlns:p14="http://schemas.microsoft.com/office/powerpoint/2010/main" r:embed="rId5"/>
              </p:ext>
            </p:extLst>
          </p:nvPr>
        </p:nvPicPr>
        <p:blipFill>
          <a:blip r:embed="rId12"/>
          <a:stretch>
            <a:fillRect/>
          </a:stretch>
        </p:blipFill>
        <p:spPr>
          <a:xfrm>
            <a:off x="1085850" y="3733800"/>
            <a:ext cx="487363" cy="487363"/>
          </a:xfrm>
        </p:spPr>
      </p:pic>
      <p:pic>
        <p:nvPicPr>
          <p:cNvPr id="26" name="4">
            <a:hlinkClick r:id="" action="ppaction://media"/>
            <a:extLst>
              <a:ext uri="{FF2B5EF4-FFF2-40B4-BE49-F238E27FC236}">
                <a16:creationId xmlns:a16="http://schemas.microsoft.com/office/drawing/2014/main" id="{57774128-ADB2-58A3-B0B3-9CC93A0FE3B0}"/>
              </a:ext>
            </a:extLst>
          </p:cNvPr>
          <p:cNvPicPr>
            <a:picLocks noGrp="1" noChangeAspect="1"/>
          </p:cNvPicPr>
          <p:nvPr>
            <p:ph type="media" sz="quarter" idx="55"/>
            <a:audioFile r:link="rId8"/>
            <p:extLst>
              <p:ext uri="{DAA4B4D4-6D71-4841-9C94-3DE7FCFB9230}">
                <p14:media xmlns:p14="http://schemas.microsoft.com/office/powerpoint/2010/main" r:embed="rId7"/>
              </p:ext>
            </p:extLst>
          </p:nvPr>
        </p:nvPicPr>
        <p:blipFill>
          <a:blip r:embed="rId12"/>
          <a:stretch>
            <a:fillRect/>
          </a:stretch>
        </p:blipFill>
        <p:spPr>
          <a:xfrm>
            <a:off x="1085850" y="4987925"/>
            <a:ext cx="487363" cy="487363"/>
          </a:xfrm>
        </p:spPr>
      </p:pic>
      <p:sp>
        <p:nvSpPr>
          <p:cNvPr id="2" name="テキスト ボックス 1">
            <a:extLst>
              <a:ext uri="{FF2B5EF4-FFF2-40B4-BE49-F238E27FC236}">
                <a16:creationId xmlns:a16="http://schemas.microsoft.com/office/drawing/2014/main" id="{ABD0349C-3903-4A70-4DAC-10918A94BB00}"/>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96134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25" fill="hold"/>
                                        <p:tgtEl>
                                          <p:spTgt spid="23"/>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4597" fill="hold"/>
                                        <p:tgtEl>
                                          <p:spTgt spid="24"/>
                                        </p:tgtEl>
                                      </p:cBhvr>
                                    </p:cmd>
                                  </p:childTnLst>
                                </p:cTn>
                              </p:par>
                            </p:childTnLst>
                          </p:cTn>
                        </p:par>
                      </p:childTnLst>
                    </p:cTn>
                  </p:par>
                  <p:par>
                    <p:cTn id="11" fill="hold">
                      <p:stCondLst>
                        <p:cond delay="indefinite"/>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4701" fill="hold"/>
                                        <p:tgtEl>
                                          <p:spTgt spid="25"/>
                                        </p:tgtEl>
                                      </p:cBhvr>
                                    </p:cmd>
                                  </p:childTnLst>
                                </p:cTn>
                              </p:par>
                            </p:childTnLst>
                          </p:cTn>
                        </p:par>
                      </p:childTnLst>
                    </p:cTn>
                  </p:par>
                  <p:par>
                    <p:cTn id="15" fill="hold">
                      <p:stCondLst>
                        <p:cond delay="indefinite"/>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5616" fill="hold"/>
                                        <p:tgtEl>
                                          <p:spTgt spid="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19" fill="hold" display="0">
                  <p:stCondLst>
                    <p:cond delay="indefinite"/>
                  </p:stCondLst>
                  <p:endCondLst>
                    <p:cond evt="onStopAudio" delay="0">
                      <p:tgtEl>
                        <p:sldTgt/>
                      </p:tgtEl>
                    </p:cond>
                  </p:endCondLst>
                </p:cTn>
                <p:tgtEl>
                  <p:spTgt spid="23"/>
                </p:tgtEl>
              </p:cMediaNode>
            </p:audio>
            <p:audio>
              <p:cMediaNode vol="80000">
                <p:cTn id="20" fill="hold" display="0">
                  <p:stCondLst>
                    <p:cond delay="indefinite"/>
                  </p:stCondLst>
                  <p:endCondLst>
                    <p:cond evt="onStopAudio" delay="0">
                      <p:tgtEl>
                        <p:sldTgt/>
                      </p:tgtEl>
                    </p:cond>
                  </p:endCondLst>
                </p:cTn>
                <p:tgtEl>
                  <p:spTgt spid="24"/>
                </p:tgtEl>
              </p:cMediaNode>
            </p:audio>
            <p:audio>
              <p:cMediaNode vol="80000">
                <p:cTn id="21" fill="hold" display="0">
                  <p:stCondLst>
                    <p:cond delay="indefinite"/>
                  </p:stCondLst>
                  <p:endCondLst>
                    <p:cond evt="onStopAudio" delay="0">
                      <p:tgtEl>
                        <p:sldTgt/>
                      </p:tgtEl>
                    </p:cond>
                  </p:endCondLst>
                </p:cTn>
                <p:tgtEl>
                  <p:spTgt spid="25"/>
                </p:tgtEl>
              </p:cMediaNode>
            </p:audio>
            <p:audio>
              <p:cMediaNode vol="80000">
                <p:cTn id="22" fill="hold" display="0">
                  <p:stCondLst>
                    <p:cond delay="indefinite"/>
                  </p:stCondLst>
                  <p:endCondLst>
                    <p:cond evt="onStopAudio" delay="0">
                      <p:tgtEl>
                        <p:sldTgt/>
                      </p:tgtEl>
                    </p:cond>
                  </p:endCondLst>
                </p:cTn>
                <p:tgtEl>
                  <p:spTgt spid="26"/>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0BC08F-2480-C31C-6E7E-B9EB6BBF1E2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52AB4D8-CE9E-C075-556A-B5A7C11E7E5F}"/>
              </a:ext>
            </a:extLst>
          </p:cNvPr>
          <p:cNvSpPr>
            <a:spLocks noGrp="1"/>
          </p:cNvSpPr>
          <p:nvPr>
            <p:ph type="body" sz="quarter" idx="37"/>
          </p:nvPr>
        </p:nvSpPr>
        <p:spPr>
          <a:xfrm>
            <a:off x="4371975" y="562214"/>
            <a:ext cx="1666875" cy="1723122"/>
          </a:xfrm>
        </p:spPr>
        <p:txBody>
          <a:bodyPr/>
          <a:lstStyle/>
          <a:p>
            <a:r>
              <a:rPr lang="en-US" altLang="ja-JP" dirty="0"/>
              <a:t>2</a:t>
            </a:r>
            <a:endParaRPr lang="ja-JP" altLang="en-US" dirty="0"/>
          </a:p>
        </p:txBody>
      </p:sp>
      <p:sp>
        <p:nvSpPr>
          <p:cNvPr id="2" name="テキスト プレースホルダー 1">
            <a:extLst>
              <a:ext uri="{FF2B5EF4-FFF2-40B4-BE49-F238E27FC236}">
                <a16:creationId xmlns:a16="http://schemas.microsoft.com/office/drawing/2014/main" id="{17C79888-5A4F-4E13-6144-5639FF2D1FCD}"/>
              </a:ext>
            </a:extLst>
          </p:cNvPr>
          <p:cNvSpPr>
            <a:spLocks noGrp="1"/>
          </p:cNvSpPr>
          <p:nvPr>
            <p:ph type="body" sz="quarter" idx="17"/>
          </p:nvPr>
        </p:nvSpPr>
        <p:spPr>
          <a:xfrm>
            <a:off x="714376" y="2460978"/>
            <a:ext cx="9005358" cy="3130197"/>
          </a:xfrm>
        </p:spPr>
        <p:txBody>
          <a:bodyPr>
            <a:normAutofit/>
          </a:bodyPr>
          <a:lstStyle/>
          <a:p>
            <a:r>
              <a:rPr lang="ja-JP" altLang="en-US" sz="5800" dirty="0"/>
              <a:t>     の</a:t>
            </a:r>
            <a:r>
              <a:rPr lang="ja-JP" altLang="en-US" sz="5400" dirty="0"/>
              <a:t>下線部を下の表の語句に置きかえて、会話の練習をしよう。</a:t>
            </a:r>
            <a:r>
              <a:rPr lang="ja-JP" altLang="en-US" sz="5400" dirty="0">
                <a:ln w="12700">
                  <a:solidFill>
                    <a:srgbClr val="ED6D01"/>
                  </a:solidFill>
                </a:ln>
                <a:solidFill>
                  <a:srgbClr val="ED6D01"/>
                </a:solidFill>
              </a:rPr>
              <a:t>❷</a:t>
            </a:r>
            <a:r>
              <a:rPr lang="ja-JP" altLang="en-US" sz="5400" dirty="0">
                <a:solidFill>
                  <a:srgbClr val="ED6D01"/>
                </a:solidFill>
              </a:rPr>
              <a:t> </a:t>
            </a:r>
            <a:r>
              <a:rPr lang="ja-JP" altLang="en-US" sz="5400" dirty="0"/>
              <a:t>の動詞は適切な形に変えよう。</a:t>
            </a:r>
          </a:p>
          <a:p>
            <a:endParaRPr lang="ja-JP" altLang="en-US" dirty="0"/>
          </a:p>
        </p:txBody>
      </p:sp>
      <p:pic>
        <p:nvPicPr>
          <p:cNvPr id="6" name="図 5">
            <a:extLst>
              <a:ext uri="{FF2B5EF4-FFF2-40B4-BE49-F238E27FC236}">
                <a16:creationId xmlns:a16="http://schemas.microsoft.com/office/drawing/2014/main" id="{3B64027A-65BE-123D-DE83-28AE070567AF}"/>
              </a:ext>
            </a:extLst>
          </p:cNvPr>
          <p:cNvPicPr>
            <a:picLocks noChangeAspect="1"/>
          </p:cNvPicPr>
          <p:nvPr/>
        </p:nvPicPr>
        <p:blipFill>
          <a:blip r:embed="rId2"/>
          <a:stretch>
            <a:fillRect/>
          </a:stretch>
        </p:blipFill>
        <p:spPr>
          <a:xfrm>
            <a:off x="1030463" y="2528712"/>
            <a:ext cx="708025" cy="709764"/>
          </a:xfrm>
          <a:prstGeom prst="rect">
            <a:avLst/>
          </a:prstGeom>
        </p:spPr>
      </p:pic>
      <p:pic>
        <p:nvPicPr>
          <p:cNvPr id="7" name="図 6">
            <a:extLst>
              <a:ext uri="{FF2B5EF4-FFF2-40B4-BE49-F238E27FC236}">
                <a16:creationId xmlns:a16="http://schemas.microsoft.com/office/drawing/2014/main" id="{DB8B61FC-8C1D-FB06-CD63-25427E3A07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9734" y="2996560"/>
            <a:ext cx="2139065" cy="2944571"/>
          </a:xfrm>
          <a:prstGeom prst="rect">
            <a:avLst/>
          </a:prstGeom>
        </p:spPr>
      </p:pic>
      <p:sp>
        <p:nvSpPr>
          <p:cNvPr id="4" name="テキスト ボックス 3">
            <a:extLst>
              <a:ext uri="{FF2B5EF4-FFF2-40B4-BE49-F238E27FC236}">
                <a16:creationId xmlns:a16="http://schemas.microsoft.com/office/drawing/2014/main" id="{BFAF8462-0F69-B2C2-DCE2-7B42B9DB2887}"/>
              </a:ext>
            </a:extLst>
          </p:cNvPr>
          <p:cNvSpPr txBox="1"/>
          <p:nvPr/>
        </p:nvSpPr>
        <p:spPr>
          <a:xfrm>
            <a:off x="10926306" y="19773"/>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778952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プレースホルダー 5">
            <a:extLst>
              <a:ext uri="{FF2B5EF4-FFF2-40B4-BE49-F238E27FC236}">
                <a16:creationId xmlns:a16="http://schemas.microsoft.com/office/drawing/2014/main" id="{1F425543-4672-EBBD-93E5-CE6BB5E9DFD4}"/>
              </a:ext>
            </a:extLst>
          </p:cNvPr>
          <p:cNvPicPr>
            <a:picLocks noGrp="1" noChangeAspect="1"/>
          </p:cNvPicPr>
          <p:nvPr>
            <p:ph type="pic" sz="quarter" idx="10"/>
          </p:nvPr>
        </p:nvPicPr>
        <p:blipFill>
          <a:blip r:embed="rId2"/>
          <a:srcRect t="-671" b="-2832"/>
          <a:stretch/>
        </p:blipFill>
        <p:spPr>
          <a:xfrm>
            <a:off x="444500" y="544336"/>
            <a:ext cx="11303000" cy="4693708"/>
          </a:xfrm>
        </p:spPr>
      </p:pic>
      <p:sp>
        <p:nvSpPr>
          <p:cNvPr id="2" name="テキスト ボックス 1">
            <a:extLst>
              <a:ext uri="{FF2B5EF4-FFF2-40B4-BE49-F238E27FC236}">
                <a16:creationId xmlns:a16="http://schemas.microsoft.com/office/drawing/2014/main" id="{2BE634B5-9CE5-F531-880D-041FD6B10934}"/>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710207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6226D1-C703-3734-2542-5570D8FC0077}"/>
            </a:ext>
          </a:extLst>
        </p:cNvPr>
        <p:cNvGrpSpPr/>
        <p:nvPr/>
      </p:nvGrpSpPr>
      <p:grpSpPr>
        <a:xfrm>
          <a:off x="0" y="0"/>
          <a:ext cx="0" cy="0"/>
          <a:chOff x="0" y="0"/>
          <a:chExt cx="0" cy="0"/>
        </a:xfrm>
      </p:grpSpPr>
      <p:sp>
        <p:nvSpPr>
          <p:cNvPr id="19" name="テキスト プレースホルダー 18">
            <a:extLst>
              <a:ext uri="{FF2B5EF4-FFF2-40B4-BE49-F238E27FC236}">
                <a16:creationId xmlns:a16="http://schemas.microsoft.com/office/drawing/2014/main" id="{4AB85312-5FB1-4EDF-500D-5A11243F3CF3}"/>
              </a:ext>
            </a:extLst>
          </p:cNvPr>
          <p:cNvSpPr>
            <a:spLocks noGrp="1"/>
          </p:cNvSpPr>
          <p:nvPr>
            <p:ph type="body" sz="quarter" idx="15"/>
          </p:nvPr>
        </p:nvSpPr>
        <p:spPr>
          <a:xfrm>
            <a:off x="5241218" y="1286052"/>
            <a:ext cx="6194455" cy="720000"/>
          </a:xfrm>
        </p:spPr>
        <p:txBody>
          <a:bodyPr/>
          <a:lstStyle/>
          <a:p>
            <a:r>
              <a:rPr lang="en-US" altLang="ja-JP" dirty="0"/>
              <a:t>vacuum cleaner</a:t>
            </a:r>
            <a:endParaRPr lang="ja-JP" altLang="en-US" dirty="0"/>
          </a:p>
        </p:txBody>
      </p:sp>
      <p:sp>
        <p:nvSpPr>
          <p:cNvPr id="14" name="テキスト プレースホルダー 13">
            <a:extLst>
              <a:ext uri="{FF2B5EF4-FFF2-40B4-BE49-F238E27FC236}">
                <a16:creationId xmlns:a16="http://schemas.microsoft.com/office/drawing/2014/main" id="{C2648F7F-038A-40D1-E419-BFF31238ACFD}"/>
              </a:ext>
            </a:extLst>
          </p:cNvPr>
          <p:cNvSpPr>
            <a:spLocks noGrp="1"/>
          </p:cNvSpPr>
          <p:nvPr>
            <p:ph type="body" sz="quarter" idx="37"/>
          </p:nvPr>
        </p:nvSpPr>
        <p:spPr>
          <a:xfrm>
            <a:off x="651104" y="1275081"/>
            <a:ext cx="913618" cy="720000"/>
          </a:xfrm>
        </p:spPr>
        <p:txBody>
          <a:bodyPr/>
          <a:lstStyle/>
          <a:p>
            <a:r>
              <a:rPr lang="en-US" altLang="ja-JP" dirty="0"/>
              <a:t>A:</a:t>
            </a:r>
            <a:endParaRPr lang="ja-JP" altLang="en-US" dirty="0"/>
          </a:p>
        </p:txBody>
      </p:sp>
      <p:sp>
        <p:nvSpPr>
          <p:cNvPr id="17" name="テキスト プレースホルダー 16">
            <a:extLst>
              <a:ext uri="{FF2B5EF4-FFF2-40B4-BE49-F238E27FC236}">
                <a16:creationId xmlns:a16="http://schemas.microsoft.com/office/drawing/2014/main" id="{187B2A42-B0FD-E5BE-0969-DBB3CF3F8302}"/>
              </a:ext>
            </a:extLst>
          </p:cNvPr>
          <p:cNvSpPr>
            <a:spLocks noGrp="1"/>
          </p:cNvSpPr>
          <p:nvPr>
            <p:ph type="body" sz="quarter" idx="43"/>
          </p:nvPr>
        </p:nvSpPr>
        <p:spPr>
          <a:xfrm>
            <a:off x="651104" y="3799121"/>
            <a:ext cx="913618" cy="720000"/>
          </a:xfrm>
        </p:spPr>
        <p:txBody>
          <a:bodyPr/>
          <a:lstStyle/>
          <a:p>
            <a:r>
              <a:rPr lang="en-US" altLang="ja-JP" dirty="0"/>
              <a:t>B:</a:t>
            </a:r>
            <a:endParaRPr lang="ja-JP" altLang="en-US" dirty="0"/>
          </a:p>
        </p:txBody>
      </p:sp>
      <p:sp>
        <p:nvSpPr>
          <p:cNvPr id="37" name="テキスト プレースホルダー 36">
            <a:extLst>
              <a:ext uri="{FF2B5EF4-FFF2-40B4-BE49-F238E27FC236}">
                <a16:creationId xmlns:a16="http://schemas.microsoft.com/office/drawing/2014/main" id="{4853683A-0FE6-5A1F-100B-24D028ECA709}"/>
              </a:ext>
            </a:extLst>
          </p:cNvPr>
          <p:cNvSpPr>
            <a:spLocks noGrp="1"/>
          </p:cNvSpPr>
          <p:nvPr>
            <p:ph type="body" sz="quarter" idx="45"/>
          </p:nvPr>
        </p:nvSpPr>
        <p:spPr>
          <a:xfrm>
            <a:off x="1595438" y="3798888"/>
            <a:ext cx="10253662" cy="1460500"/>
          </a:xfrm>
        </p:spPr>
        <p:txBody>
          <a:bodyPr/>
          <a:lstStyle/>
          <a:p>
            <a:r>
              <a:rPr lang="en-US" altLang="ja-JP" dirty="0"/>
              <a:t>Yeah, my family has the same one.</a:t>
            </a:r>
            <a:endParaRPr lang="ja-JP" altLang="en-US" dirty="0"/>
          </a:p>
        </p:txBody>
      </p:sp>
      <p:sp>
        <p:nvSpPr>
          <p:cNvPr id="21" name="テキスト プレースホルダー 20">
            <a:extLst>
              <a:ext uri="{FF2B5EF4-FFF2-40B4-BE49-F238E27FC236}">
                <a16:creationId xmlns:a16="http://schemas.microsoft.com/office/drawing/2014/main" id="{95296AD6-4080-2285-6929-F615143D732A}"/>
              </a:ext>
            </a:extLst>
          </p:cNvPr>
          <p:cNvSpPr>
            <a:spLocks noGrp="1"/>
          </p:cNvSpPr>
          <p:nvPr>
            <p:ph type="body" sz="quarter" idx="48"/>
          </p:nvPr>
        </p:nvSpPr>
        <p:spPr/>
        <p:txBody>
          <a:bodyPr/>
          <a:lstStyle/>
          <a:p>
            <a:r>
              <a:rPr lang="ja-JP" altLang="en-US" dirty="0"/>
              <a:t>ア</a:t>
            </a:r>
          </a:p>
        </p:txBody>
      </p:sp>
      <p:sp>
        <p:nvSpPr>
          <p:cNvPr id="20" name="テキスト プレースホルダー 19">
            <a:extLst>
              <a:ext uri="{FF2B5EF4-FFF2-40B4-BE49-F238E27FC236}">
                <a16:creationId xmlns:a16="http://schemas.microsoft.com/office/drawing/2014/main" id="{AFFECA86-6037-DAFB-3358-2E89546F3AB0}"/>
              </a:ext>
            </a:extLst>
          </p:cNvPr>
          <p:cNvSpPr>
            <a:spLocks noGrp="1"/>
          </p:cNvSpPr>
          <p:nvPr>
            <p:ph type="body" sz="quarter" idx="44"/>
          </p:nvPr>
        </p:nvSpPr>
        <p:spPr>
          <a:xfrm>
            <a:off x="2531842" y="1986254"/>
            <a:ext cx="5336512" cy="720000"/>
          </a:xfrm>
        </p:spPr>
        <p:txBody>
          <a:bodyPr/>
          <a:lstStyle/>
          <a:p>
            <a:r>
              <a:rPr lang="en-US" altLang="ja-JP" dirty="0"/>
              <a:t>moving by itself</a:t>
            </a:r>
            <a:endParaRPr lang="ja-JP" altLang="en-US" dirty="0"/>
          </a:p>
        </p:txBody>
      </p:sp>
      <p:sp>
        <p:nvSpPr>
          <p:cNvPr id="44" name="テキスト プレースホルダー 43">
            <a:extLst>
              <a:ext uri="{FF2B5EF4-FFF2-40B4-BE49-F238E27FC236}">
                <a16:creationId xmlns:a16="http://schemas.microsoft.com/office/drawing/2014/main" id="{0FBCA40F-7AA0-CC22-7B02-B1877EA0DE31}"/>
              </a:ext>
            </a:extLst>
          </p:cNvPr>
          <p:cNvSpPr>
            <a:spLocks noGrp="1"/>
          </p:cNvSpPr>
          <p:nvPr>
            <p:ph type="body" sz="quarter" idx="46"/>
          </p:nvPr>
        </p:nvSpPr>
        <p:spPr>
          <a:xfrm>
            <a:off x="4772554" y="1148582"/>
            <a:ext cx="652462" cy="719137"/>
          </a:xfrm>
        </p:spPr>
        <p:txBody>
          <a:bodyPr/>
          <a:lstStyle/>
          <a:p>
            <a:r>
              <a:rPr lang="ja-JP" altLang="en-US" dirty="0"/>
              <a:t>❶</a:t>
            </a:r>
          </a:p>
        </p:txBody>
      </p:sp>
      <p:sp>
        <p:nvSpPr>
          <p:cNvPr id="45" name="テキスト プレースホルダー 44">
            <a:extLst>
              <a:ext uri="{FF2B5EF4-FFF2-40B4-BE49-F238E27FC236}">
                <a16:creationId xmlns:a16="http://schemas.microsoft.com/office/drawing/2014/main" id="{EE3FA916-97CE-BE63-67DB-539834E88BEC}"/>
              </a:ext>
            </a:extLst>
          </p:cNvPr>
          <p:cNvSpPr>
            <a:spLocks noGrp="1"/>
          </p:cNvSpPr>
          <p:nvPr>
            <p:ph type="body" sz="quarter" idx="47"/>
          </p:nvPr>
        </p:nvSpPr>
        <p:spPr>
          <a:xfrm>
            <a:off x="2020139" y="1798264"/>
            <a:ext cx="650875" cy="719137"/>
          </a:xfrm>
        </p:spPr>
        <p:txBody>
          <a:bodyPr/>
          <a:lstStyle/>
          <a:p>
            <a:r>
              <a:rPr lang="ja-JP" altLang="en-US" dirty="0"/>
              <a:t>❷</a:t>
            </a:r>
          </a:p>
        </p:txBody>
      </p:sp>
      <p:cxnSp>
        <p:nvCxnSpPr>
          <p:cNvPr id="23" name="直線コネクタ 22">
            <a:extLst>
              <a:ext uri="{FF2B5EF4-FFF2-40B4-BE49-F238E27FC236}">
                <a16:creationId xmlns:a16="http://schemas.microsoft.com/office/drawing/2014/main" id="{6A9CAABC-DA90-7630-BF7C-FBAF6479D705}"/>
              </a:ext>
            </a:extLst>
          </p:cNvPr>
          <p:cNvCxnSpPr/>
          <p:nvPr/>
        </p:nvCxnSpPr>
        <p:spPr>
          <a:xfrm flipV="1">
            <a:off x="5300330" y="1912875"/>
            <a:ext cx="44189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14B40B99-98A1-66EB-239E-C877DA2F2F6E}"/>
              </a:ext>
            </a:extLst>
          </p:cNvPr>
          <p:cNvCxnSpPr/>
          <p:nvPr/>
        </p:nvCxnSpPr>
        <p:spPr>
          <a:xfrm flipV="1">
            <a:off x="2593777" y="2606614"/>
            <a:ext cx="44189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14">
            <a:extLst>
              <a:ext uri="{FF2B5EF4-FFF2-40B4-BE49-F238E27FC236}">
                <a16:creationId xmlns:a16="http://schemas.microsoft.com/office/drawing/2014/main" id="{D1AA73F1-6023-C727-1103-3AB646832C8A}"/>
              </a:ext>
            </a:extLst>
          </p:cNvPr>
          <p:cNvSpPr>
            <a:spLocks noGrp="1"/>
          </p:cNvSpPr>
          <p:nvPr>
            <p:ph type="body" sz="quarter" idx="41"/>
          </p:nvPr>
        </p:nvSpPr>
        <p:spPr>
          <a:xfrm>
            <a:off x="1595438" y="1274763"/>
            <a:ext cx="10253662" cy="1460500"/>
          </a:xfrm>
        </p:spPr>
        <p:txBody>
          <a:bodyPr/>
          <a:lstStyle/>
          <a:p>
            <a:r>
              <a:rPr lang="en-US" altLang="ja-JP" dirty="0"/>
              <a:t>Look!  That    </a:t>
            </a:r>
            <a:br>
              <a:rPr lang="en-US" altLang="ja-JP" dirty="0"/>
            </a:br>
            <a:r>
              <a:rPr lang="en-US" altLang="ja-JP" dirty="0"/>
              <a:t>is   </a:t>
            </a:r>
            <a:r>
              <a:rPr lang="en-US" altLang="ja-JP" dirty="0">
                <a:solidFill>
                  <a:schemeClr val="bg1"/>
                </a:solidFill>
              </a:rPr>
              <a:t>                             </a:t>
            </a:r>
            <a:r>
              <a:rPr lang="en-US" altLang="ja-JP" dirty="0"/>
              <a:t>.</a:t>
            </a:r>
            <a:endParaRPr lang="ja-JP" altLang="en-US" dirty="0"/>
          </a:p>
        </p:txBody>
      </p:sp>
      <p:sp>
        <p:nvSpPr>
          <p:cNvPr id="2" name="テキスト ボックス 1">
            <a:extLst>
              <a:ext uri="{FF2B5EF4-FFF2-40B4-BE49-F238E27FC236}">
                <a16:creationId xmlns:a16="http://schemas.microsoft.com/office/drawing/2014/main" id="{CDF2BFD5-5883-9059-2B3D-D94EAC2328F4}"/>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187145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12B82-8429-F058-4ACC-E29574FC3BA9}"/>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18FBA0C5-C77C-CD8B-9267-27679727528B}"/>
              </a:ext>
            </a:extLst>
          </p:cNvPr>
          <p:cNvSpPr>
            <a:spLocks noGrp="1"/>
          </p:cNvSpPr>
          <p:nvPr>
            <p:ph type="body" sz="quarter" idx="37"/>
          </p:nvPr>
        </p:nvSpPr>
        <p:spPr>
          <a:xfrm>
            <a:off x="651104" y="1275081"/>
            <a:ext cx="913618" cy="720000"/>
          </a:xfrm>
        </p:spPr>
        <p:txBody>
          <a:bodyPr/>
          <a:lstStyle/>
          <a:p>
            <a:r>
              <a:rPr lang="en-US" altLang="ja-JP" dirty="0"/>
              <a:t>A:</a:t>
            </a:r>
            <a:endParaRPr lang="ja-JP" altLang="en-US" dirty="0"/>
          </a:p>
        </p:txBody>
      </p:sp>
      <p:sp>
        <p:nvSpPr>
          <p:cNvPr id="5" name="テキスト プレースホルダー 4">
            <a:extLst>
              <a:ext uri="{FF2B5EF4-FFF2-40B4-BE49-F238E27FC236}">
                <a16:creationId xmlns:a16="http://schemas.microsoft.com/office/drawing/2014/main" id="{D95A7C00-5070-A865-F630-9887CB28E172}"/>
              </a:ext>
            </a:extLst>
          </p:cNvPr>
          <p:cNvSpPr>
            <a:spLocks noGrp="1"/>
          </p:cNvSpPr>
          <p:nvPr>
            <p:ph type="body" sz="quarter" idx="41"/>
          </p:nvPr>
        </p:nvSpPr>
        <p:spPr>
          <a:xfrm>
            <a:off x="1595437" y="1275081"/>
            <a:ext cx="10253661" cy="1459506"/>
          </a:xfrm>
        </p:spPr>
        <p:txBody>
          <a:bodyPr/>
          <a:lstStyle/>
          <a:p>
            <a:r>
              <a:rPr lang="en-US" altLang="ja-JP" dirty="0"/>
              <a:t>Really?  Why did you decide to get one?</a:t>
            </a:r>
            <a:endParaRPr lang="ja-JP" altLang="en-US" dirty="0"/>
          </a:p>
        </p:txBody>
      </p:sp>
      <p:sp>
        <p:nvSpPr>
          <p:cNvPr id="7" name="テキスト プレースホルダー 6">
            <a:extLst>
              <a:ext uri="{FF2B5EF4-FFF2-40B4-BE49-F238E27FC236}">
                <a16:creationId xmlns:a16="http://schemas.microsoft.com/office/drawing/2014/main" id="{02378F47-DF54-5796-77BF-E2C73EA464F7}"/>
              </a:ext>
            </a:extLst>
          </p:cNvPr>
          <p:cNvSpPr>
            <a:spLocks noGrp="1"/>
          </p:cNvSpPr>
          <p:nvPr>
            <p:ph type="body" sz="quarter" idx="43"/>
          </p:nvPr>
        </p:nvSpPr>
        <p:spPr>
          <a:xfrm>
            <a:off x="651104" y="3799121"/>
            <a:ext cx="913618" cy="720000"/>
          </a:xfrm>
        </p:spPr>
        <p:txBody>
          <a:bodyPr/>
          <a:lstStyle/>
          <a:p>
            <a:r>
              <a:rPr lang="en-US" altLang="ja-JP" dirty="0"/>
              <a:t>B:</a:t>
            </a:r>
            <a:endParaRPr lang="ja-JP" altLang="en-US" dirty="0"/>
          </a:p>
        </p:txBody>
      </p:sp>
      <p:sp>
        <p:nvSpPr>
          <p:cNvPr id="26" name="テキスト プレースホルダー 25">
            <a:extLst>
              <a:ext uri="{FF2B5EF4-FFF2-40B4-BE49-F238E27FC236}">
                <a16:creationId xmlns:a16="http://schemas.microsoft.com/office/drawing/2014/main" id="{DC77CE9B-15AA-BBB5-9371-53B6ED1B4B63}"/>
              </a:ext>
            </a:extLst>
          </p:cNvPr>
          <p:cNvSpPr>
            <a:spLocks noGrp="1"/>
          </p:cNvSpPr>
          <p:nvPr>
            <p:ph type="body" sz="quarter" idx="46"/>
          </p:nvPr>
        </p:nvSpPr>
        <p:spPr>
          <a:xfrm>
            <a:off x="4835525" y="3627438"/>
            <a:ext cx="650875" cy="720725"/>
          </a:xfrm>
        </p:spPr>
        <p:txBody>
          <a:bodyPr/>
          <a:lstStyle/>
          <a:p>
            <a:r>
              <a:rPr lang="ja-JP" altLang="en-US" dirty="0"/>
              <a:t>❸</a:t>
            </a:r>
          </a:p>
        </p:txBody>
      </p:sp>
      <p:cxnSp>
        <p:nvCxnSpPr>
          <p:cNvPr id="38" name="直線コネクタ 37">
            <a:extLst>
              <a:ext uri="{FF2B5EF4-FFF2-40B4-BE49-F238E27FC236}">
                <a16:creationId xmlns:a16="http://schemas.microsoft.com/office/drawing/2014/main" id="{8A187203-47DA-C1E6-F8E6-995F1D32670C}"/>
              </a:ext>
            </a:extLst>
          </p:cNvPr>
          <p:cNvCxnSpPr>
            <a:cxnSpLocks/>
          </p:cNvCxnSpPr>
          <p:nvPr/>
        </p:nvCxnSpPr>
        <p:spPr>
          <a:xfrm>
            <a:off x="5379353" y="4519613"/>
            <a:ext cx="614660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テキスト プレースホルダー 10">
            <a:extLst>
              <a:ext uri="{FF2B5EF4-FFF2-40B4-BE49-F238E27FC236}">
                <a16:creationId xmlns:a16="http://schemas.microsoft.com/office/drawing/2014/main" id="{9623855D-E71B-D6C5-741D-75134056D060}"/>
              </a:ext>
            </a:extLst>
          </p:cNvPr>
          <p:cNvSpPr>
            <a:spLocks noGrp="1"/>
          </p:cNvSpPr>
          <p:nvPr>
            <p:ph type="body" sz="quarter" idx="15"/>
          </p:nvPr>
        </p:nvSpPr>
        <p:spPr>
          <a:xfrm>
            <a:off x="5286552" y="3824995"/>
            <a:ext cx="6615289" cy="720725"/>
          </a:xfrm>
        </p:spPr>
        <p:txBody>
          <a:bodyPr/>
          <a:lstStyle/>
          <a:p>
            <a:r>
              <a:rPr lang="en-US" altLang="ja-JP" dirty="0"/>
              <a:t>much more convenient</a:t>
            </a:r>
            <a:endParaRPr lang="ja-JP" altLang="en-US" dirty="0"/>
          </a:p>
        </p:txBody>
      </p:sp>
      <p:sp>
        <p:nvSpPr>
          <p:cNvPr id="9" name="テキスト プレースホルダー 8">
            <a:extLst>
              <a:ext uri="{FF2B5EF4-FFF2-40B4-BE49-F238E27FC236}">
                <a16:creationId xmlns:a16="http://schemas.microsoft.com/office/drawing/2014/main" id="{7E3D436C-56C8-BF11-C9F0-7BB5A267133F}"/>
              </a:ext>
            </a:extLst>
          </p:cNvPr>
          <p:cNvSpPr>
            <a:spLocks noGrp="1"/>
          </p:cNvSpPr>
          <p:nvPr>
            <p:ph type="body" sz="quarter" idx="45"/>
          </p:nvPr>
        </p:nvSpPr>
        <p:spPr>
          <a:xfrm>
            <a:off x="1595437" y="3799121"/>
            <a:ext cx="10253661" cy="1459506"/>
          </a:xfrm>
        </p:spPr>
        <p:txBody>
          <a:bodyPr/>
          <a:lstStyle/>
          <a:p>
            <a:r>
              <a:rPr lang="en-US" altLang="ja-JP" dirty="0"/>
              <a:t>Because it’s                                     </a:t>
            </a:r>
            <a:br>
              <a:rPr lang="en-US" altLang="ja-JP" dirty="0"/>
            </a:br>
            <a:r>
              <a:rPr lang="en-US" altLang="ja-JP" dirty="0"/>
              <a:t>than an ordinary one.</a:t>
            </a:r>
            <a:endParaRPr lang="ja-JP" altLang="en-US" dirty="0"/>
          </a:p>
        </p:txBody>
      </p:sp>
      <p:sp>
        <p:nvSpPr>
          <p:cNvPr id="3" name="テキスト プレースホルダー 2">
            <a:extLst>
              <a:ext uri="{FF2B5EF4-FFF2-40B4-BE49-F238E27FC236}">
                <a16:creationId xmlns:a16="http://schemas.microsoft.com/office/drawing/2014/main" id="{0DEFDA89-6C9C-75E0-4A4E-BA2740483340}"/>
              </a:ext>
            </a:extLst>
          </p:cNvPr>
          <p:cNvSpPr>
            <a:spLocks noGrp="1"/>
          </p:cNvSpPr>
          <p:nvPr>
            <p:ph type="body" sz="quarter" idx="48"/>
          </p:nvPr>
        </p:nvSpPr>
        <p:spPr/>
        <p:txBody>
          <a:bodyPr/>
          <a:lstStyle/>
          <a:p>
            <a:r>
              <a:rPr lang="ja-JP" altLang="en-US" dirty="0"/>
              <a:t>ア</a:t>
            </a:r>
          </a:p>
        </p:txBody>
      </p:sp>
      <p:sp>
        <p:nvSpPr>
          <p:cNvPr id="2" name="テキスト ボックス 1">
            <a:extLst>
              <a:ext uri="{FF2B5EF4-FFF2-40B4-BE49-F238E27FC236}">
                <a16:creationId xmlns:a16="http://schemas.microsoft.com/office/drawing/2014/main" id="{7D83A87E-D14D-22CB-599E-2BC89FDECB18}"/>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385855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0B11B3-B46D-1654-A13B-34D313ED816E}"/>
              </a:ext>
            </a:extLst>
          </p:cNvPr>
          <p:cNvSpPr>
            <a:spLocks noGrp="1"/>
          </p:cNvSpPr>
          <p:nvPr>
            <p:ph type="title"/>
          </p:nvPr>
        </p:nvSpPr>
        <p:spPr>
          <a:xfrm>
            <a:off x="1038532" y="1418897"/>
            <a:ext cx="10114936" cy="4191328"/>
          </a:xfrm>
        </p:spPr>
        <p:txBody>
          <a:bodyPr>
            <a:normAutofit/>
          </a:bodyPr>
          <a:lstStyle/>
          <a:p>
            <a:r>
              <a:rPr lang="ja-JP" altLang="en-US" dirty="0"/>
              <a:t>下線部を自分の話したいことに置きかえて、会話をしよう。今までに学んだ表現も使って、自分の意見や感想を伝えながら会話を続けよう。</a:t>
            </a:r>
          </a:p>
        </p:txBody>
      </p:sp>
      <p:sp>
        <p:nvSpPr>
          <p:cNvPr id="3" name="テキスト ボックス 2">
            <a:extLst>
              <a:ext uri="{FF2B5EF4-FFF2-40B4-BE49-F238E27FC236}">
                <a16:creationId xmlns:a16="http://schemas.microsoft.com/office/drawing/2014/main" id="{8D183871-1A10-367A-9B50-2805E8888706}"/>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85119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EE0B4E9-3C39-C05F-5D9E-CD37B7330349}"/>
              </a:ext>
            </a:extLst>
          </p:cNvPr>
          <p:cNvSpPr>
            <a:spLocks noGrp="1"/>
          </p:cNvSpPr>
          <p:nvPr>
            <p:ph type="body" sz="quarter" idx="10"/>
          </p:nvPr>
        </p:nvSpPr>
        <p:spPr>
          <a:xfrm>
            <a:off x="2674939" y="2237681"/>
            <a:ext cx="8442966" cy="3578737"/>
          </a:xfrm>
        </p:spPr>
        <p:txBody>
          <a:bodyPr/>
          <a:lstStyle/>
          <a:p>
            <a:pPr lvl="0"/>
            <a:r>
              <a:rPr lang="ja-JP" altLang="en-US" dirty="0"/>
              <a:t>最新の製品について会話ができる。</a:t>
            </a:r>
            <a:endParaRPr lang="en-US" altLang="ja-JP" dirty="0"/>
          </a:p>
          <a:p>
            <a:pPr lvl="0"/>
            <a:r>
              <a:rPr lang="ja-JP" altLang="en-US" dirty="0"/>
              <a:t>製品の機能を表現できる。</a:t>
            </a:r>
            <a:endParaRPr lang="en-US" altLang="ja-JP" dirty="0"/>
          </a:p>
          <a:p>
            <a:pPr lvl="0"/>
            <a:r>
              <a:rPr lang="ja-JP" altLang="en-US" dirty="0"/>
              <a:t>比較（比較級）を使って表現できる。</a:t>
            </a:r>
          </a:p>
        </p:txBody>
      </p:sp>
      <p:sp>
        <p:nvSpPr>
          <p:cNvPr id="2" name="テキスト ボックス 1">
            <a:extLst>
              <a:ext uri="{FF2B5EF4-FFF2-40B4-BE49-F238E27FC236}">
                <a16:creationId xmlns:a16="http://schemas.microsoft.com/office/drawing/2014/main" id="{F162FF82-6601-09FB-F92D-185C3A68B42C}"/>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020760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34B7219-99BA-305D-F980-D941FB8D4E73}"/>
              </a:ext>
            </a:extLst>
          </p:cNvPr>
          <p:cNvSpPr txBox="1"/>
          <p:nvPr/>
        </p:nvSpPr>
        <p:spPr>
          <a:xfrm>
            <a:off x="10702222" y="86125"/>
            <a:ext cx="1313685" cy="369332"/>
          </a:xfrm>
          <a:prstGeom prst="rect">
            <a:avLst/>
          </a:prstGeom>
          <a:noFill/>
          <a:ln w="12700">
            <a:solidFill>
              <a:srgbClr val="FF0000"/>
            </a:solidFill>
          </a:ln>
        </p:spPr>
        <p:txBody>
          <a:bodyPr wrap="square" rtlCol="0">
            <a:spAutoFit/>
          </a:bodyPr>
          <a:lstStyle/>
          <a:p>
            <a:pPr algn="ctr"/>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183883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626FC32-BC02-BCBA-C6E4-341A4BAD98BE}"/>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4051885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UsefulExpressions">
            <a:hlinkClick r:id="" action="ppaction://media"/>
            <a:extLst>
              <a:ext uri="{FF2B5EF4-FFF2-40B4-BE49-F238E27FC236}">
                <a16:creationId xmlns:a16="http://schemas.microsoft.com/office/drawing/2014/main" id="{FB54CA12-BA60-F648-D389-0D5DD2E7F8C1}"/>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4"/>
          <a:stretch>
            <a:fillRect/>
          </a:stretch>
        </p:blipFill>
        <p:spPr>
          <a:xfrm>
            <a:off x="1914525" y="2784475"/>
            <a:ext cx="487363" cy="487363"/>
          </a:xfrm>
        </p:spPr>
      </p:pic>
      <p:sp>
        <p:nvSpPr>
          <p:cNvPr id="2" name="テキスト ボックス 1">
            <a:extLst>
              <a:ext uri="{FF2B5EF4-FFF2-40B4-BE49-F238E27FC236}">
                <a16:creationId xmlns:a16="http://schemas.microsoft.com/office/drawing/2014/main" id="{6FE6E978-0447-A713-F406-B14FAD8D3855}"/>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1648298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108"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04A850-FB58-B057-46F3-B7A75D577E7B}"/>
              </a:ext>
            </a:extLst>
          </p:cNvPr>
          <p:cNvSpPr>
            <a:spLocks noGrp="1"/>
          </p:cNvSpPr>
          <p:nvPr>
            <p:ph type="title"/>
          </p:nvPr>
        </p:nvSpPr>
        <p:spPr/>
        <p:txBody>
          <a:bodyPr/>
          <a:lstStyle/>
          <a:p>
            <a:r>
              <a:rPr lang="ja-JP" altLang="en-US"/>
              <a:t>会話の話題を提示する</a:t>
            </a:r>
          </a:p>
        </p:txBody>
      </p:sp>
      <p:sp>
        <p:nvSpPr>
          <p:cNvPr id="3" name="テキスト プレースホルダー 2">
            <a:extLst>
              <a:ext uri="{FF2B5EF4-FFF2-40B4-BE49-F238E27FC236}">
                <a16:creationId xmlns:a16="http://schemas.microsoft.com/office/drawing/2014/main" id="{5AEC9EAB-7E38-02B1-B9DA-441A3ADAB297}"/>
              </a:ext>
            </a:extLst>
          </p:cNvPr>
          <p:cNvSpPr>
            <a:spLocks noGrp="1"/>
          </p:cNvSpPr>
          <p:nvPr>
            <p:ph type="body" sz="half" idx="1"/>
          </p:nvPr>
        </p:nvSpPr>
        <p:spPr/>
        <p:txBody>
          <a:bodyPr/>
          <a:lstStyle/>
          <a:p>
            <a:r>
              <a:rPr lang="en-US" altLang="ja-JP" dirty="0"/>
              <a:t>Look!  That car </a:t>
            </a:r>
            <a:br>
              <a:rPr lang="en-US" altLang="ja-JP" dirty="0">
                <a:solidFill>
                  <a:schemeClr val="bg1"/>
                </a:solidFill>
              </a:rPr>
            </a:br>
            <a:r>
              <a:rPr lang="en-US" altLang="ja-JP" dirty="0">
                <a:solidFill>
                  <a:schemeClr val="bg1"/>
                </a:solidFill>
              </a:rPr>
              <a:t>is driving </a:t>
            </a:r>
            <a:r>
              <a:rPr lang="en-US" altLang="ja-JP" dirty="0"/>
              <a:t>by itself.</a:t>
            </a:r>
            <a:endParaRPr lang="ja-JP" altLang="en-US" dirty="0"/>
          </a:p>
        </p:txBody>
      </p:sp>
      <p:sp>
        <p:nvSpPr>
          <p:cNvPr id="4" name="テキスト プレースホルダー 3">
            <a:extLst>
              <a:ext uri="{FF2B5EF4-FFF2-40B4-BE49-F238E27FC236}">
                <a16:creationId xmlns:a16="http://schemas.microsoft.com/office/drawing/2014/main" id="{4A1A93D6-6084-EAF2-65D4-0A1B86B9B81A}"/>
              </a:ext>
            </a:extLst>
          </p:cNvPr>
          <p:cNvSpPr>
            <a:spLocks noGrp="1"/>
          </p:cNvSpPr>
          <p:nvPr>
            <p:ph type="body" sz="half" idx="2"/>
          </p:nvPr>
        </p:nvSpPr>
        <p:spPr>
          <a:xfrm>
            <a:off x="1595436" y="2225201"/>
            <a:ext cx="4041868" cy="1080000"/>
          </a:xfrm>
        </p:spPr>
        <p:txBody>
          <a:bodyPr/>
          <a:lstStyle/>
          <a:p>
            <a:r>
              <a:rPr lang="en-US" altLang="ja-JP" dirty="0"/>
              <a:t>is driving</a:t>
            </a:r>
            <a:endParaRPr lang="ja-JP" altLang="en-US" dirty="0"/>
          </a:p>
        </p:txBody>
      </p:sp>
      <p:sp>
        <p:nvSpPr>
          <p:cNvPr id="31" name="テキスト プレースホルダー 30">
            <a:extLst>
              <a:ext uri="{FF2B5EF4-FFF2-40B4-BE49-F238E27FC236}">
                <a16:creationId xmlns:a16="http://schemas.microsoft.com/office/drawing/2014/main" id="{1CBD90C7-97B4-3D4E-C317-30F3C388F6C0}"/>
              </a:ext>
            </a:extLst>
          </p:cNvPr>
          <p:cNvSpPr>
            <a:spLocks noGrp="1"/>
          </p:cNvSpPr>
          <p:nvPr>
            <p:ph type="body" sz="quarter" idx="11"/>
          </p:nvPr>
        </p:nvSpPr>
        <p:spPr/>
        <p:txBody>
          <a:bodyPr/>
          <a:lstStyle/>
          <a:p>
            <a:r>
              <a:rPr lang="en-US" altLang="ja-JP" dirty="0"/>
              <a:t>1</a:t>
            </a:r>
            <a:endParaRPr lang="ja-JP" altLang="en-US" dirty="0"/>
          </a:p>
        </p:txBody>
      </p:sp>
      <p:cxnSp>
        <p:nvCxnSpPr>
          <p:cNvPr id="37" name="直線コネクタ 36">
            <a:extLst>
              <a:ext uri="{FF2B5EF4-FFF2-40B4-BE49-F238E27FC236}">
                <a16:creationId xmlns:a16="http://schemas.microsoft.com/office/drawing/2014/main" id="{D9F125EF-56D1-21B4-48E8-32FC5C8AF9A3}"/>
              </a:ext>
            </a:extLst>
          </p:cNvPr>
          <p:cNvCxnSpPr>
            <a:cxnSpLocks/>
          </p:cNvCxnSpPr>
          <p:nvPr/>
        </p:nvCxnSpPr>
        <p:spPr>
          <a:xfrm>
            <a:off x="1686630" y="3260748"/>
            <a:ext cx="684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a:extLst>
              <a:ext uri="{FF2B5EF4-FFF2-40B4-BE49-F238E27FC236}">
                <a16:creationId xmlns:a16="http://schemas.microsoft.com/office/drawing/2014/main" id="{A1A2FBB3-62D6-8E9D-D27D-D311EEE2A546}"/>
              </a:ext>
            </a:extLst>
          </p:cNvPr>
          <p:cNvCxnSpPr>
            <a:cxnSpLocks/>
          </p:cNvCxnSpPr>
          <p:nvPr/>
        </p:nvCxnSpPr>
        <p:spPr>
          <a:xfrm>
            <a:off x="2612319" y="3260748"/>
            <a:ext cx="2736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1">
            <a:hlinkClick r:id="" action="ppaction://media"/>
            <a:extLst>
              <a:ext uri="{FF2B5EF4-FFF2-40B4-BE49-F238E27FC236}">
                <a16:creationId xmlns:a16="http://schemas.microsoft.com/office/drawing/2014/main" id="{1D54CD48-1FE6-C08C-DD36-66495223435E}"/>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5"/>
          <a:stretch>
            <a:fillRect/>
          </a:stretch>
        </p:blipFill>
        <p:spPr>
          <a:xfrm>
            <a:off x="11007725" y="3589338"/>
            <a:ext cx="487363" cy="487362"/>
          </a:xfrm>
        </p:spPr>
      </p:pic>
      <p:sp>
        <p:nvSpPr>
          <p:cNvPr id="5" name="テキスト ボックス 4">
            <a:extLst>
              <a:ext uri="{FF2B5EF4-FFF2-40B4-BE49-F238E27FC236}">
                <a16:creationId xmlns:a16="http://schemas.microsoft.com/office/drawing/2014/main" id="{7208BFFE-25FB-47F9-A4DE-46AE185BE605}"/>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823001245"/>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19" fill="hold"/>
                                        <p:tgtEl>
                                          <p:spTgt spid="11"/>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
                                            <p:txEl>
                                              <p:pRg st="0" end="0"/>
                                            </p:txEl>
                                          </p:spTgt>
                                        </p:tgtEl>
                                      </p:cBhvr>
                                    </p:animEffect>
                                    <p:set>
                                      <p:cBhvr>
                                        <p:cTn id="11"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500"/>
                                        <p:tgtEl>
                                          <p:spTgt spid="4">
                                            <p:txEl>
                                              <p:pRg st="0" end="0"/>
                                            </p:txEl>
                                          </p:spTgt>
                                        </p:tgtEl>
                                      </p:cBhvr>
                                    </p:animEffect>
                                  </p:childTnLst>
                                </p:cTn>
                              </p:par>
                            </p:childTnLst>
                          </p:cTn>
                        </p:par>
                        <p:par>
                          <p:cTn id="17" fill="hold">
                            <p:stCondLst>
                              <p:cond delay="500"/>
                            </p:stCondLst>
                            <p:childTnLst>
                              <p:par>
                                <p:cTn id="18" presetID="1" presetClass="mediacall" presetSubtype="0" fill="hold" nodeType="afterEffect">
                                  <p:stCondLst>
                                    <p:cond delay="0"/>
                                  </p:stCondLst>
                                  <p:childTnLst>
                                    <p:cmd type="call" cmd="playFrom(0.0)">
                                      <p:cBhvr>
                                        <p:cTn id="19" dur="5119"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0" fill="hold" display="0">
                  <p:stCondLst>
                    <p:cond delay="indefinite"/>
                  </p:stCondLst>
                  <p:endCondLst>
                    <p:cond evt="onStopAudio" delay="0">
                      <p:tgtEl>
                        <p:sldTgt/>
                      </p:tgtEl>
                    </p:cond>
                  </p:endCondLst>
                </p:cTn>
                <p:tgtEl>
                  <p:spTgt spid="11"/>
                </p:tgtEl>
              </p:cMediaNode>
            </p:audio>
          </p:childTnLst>
        </p:cTn>
      </p:par>
    </p:tnLst>
    <p:bldLst>
      <p:bldP spid="4" grpId="0" build="p"/>
      <p:bldP spid="4" grpI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22C5B29-2D6F-C3E3-B277-9D35BB748A51}"/>
              </a:ext>
            </a:extLst>
          </p:cNvPr>
          <p:cNvSpPr>
            <a:spLocks noGrp="1"/>
          </p:cNvSpPr>
          <p:nvPr>
            <p:ph type="title"/>
          </p:nvPr>
        </p:nvSpPr>
        <p:spPr/>
        <p:txBody>
          <a:bodyPr/>
          <a:lstStyle/>
          <a:p>
            <a:r>
              <a:rPr lang="ja-JP" altLang="en-US"/>
              <a:t>情報を伝える</a:t>
            </a:r>
          </a:p>
        </p:txBody>
      </p:sp>
      <p:sp>
        <p:nvSpPr>
          <p:cNvPr id="3" name="テキスト プレースホルダー 2">
            <a:extLst>
              <a:ext uri="{FF2B5EF4-FFF2-40B4-BE49-F238E27FC236}">
                <a16:creationId xmlns:a16="http://schemas.microsoft.com/office/drawing/2014/main" id="{BE25A55E-CBFE-A49E-5E63-C2562C4D641E}"/>
              </a:ext>
            </a:extLst>
          </p:cNvPr>
          <p:cNvSpPr>
            <a:spLocks noGrp="1"/>
          </p:cNvSpPr>
          <p:nvPr>
            <p:ph type="body" sz="half" idx="1"/>
          </p:nvPr>
        </p:nvSpPr>
        <p:spPr/>
        <p:txBody>
          <a:bodyPr/>
          <a:lstStyle/>
          <a:p>
            <a:r>
              <a:rPr lang="en-US" altLang="ja-JP" dirty="0"/>
              <a:t>My family has</a:t>
            </a:r>
            <a:r>
              <a:rPr lang="en-US" altLang="ja-JP" dirty="0">
                <a:solidFill>
                  <a:schemeClr val="bg1"/>
                </a:solidFill>
              </a:rPr>
              <a:t> the same one</a:t>
            </a:r>
            <a:r>
              <a:rPr lang="en-US" altLang="ja-JP" dirty="0"/>
              <a:t>.</a:t>
            </a:r>
            <a:endParaRPr lang="ja-JP" altLang="en-US" dirty="0"/>
          </a:p>
        </p:txBody>
      </p:sp>
      <p:sp>
        <p:nvSpPr>
          <p:cNvPr id="4" name="テキスト プレースホルダー 3">
            <a:extLst>
              <a:ext uri="{FF2B5EF4-FFF2-40B4-BE49-F238E27FC236}">
                <a16:creationId xmlns:a16="http://schemas.microsoft.com/office/drawing/2014/main" id="{5108C3FA-F509-E77B-1BE4-178648A84F63}"/>
              </a:ext>
            </a:extLst>
          </p:cNvPr>
          <p:cNvSpPr>
            <a:spLocks noGrp="1"/>
          </p:cNvSpPr>
          <p:nvPr>
            <p:ph type="body" sz="half" idx="2"/>
          </p:nvPr>
        </p:nvSpPr>
        <p:spPr>
          <a:xfrm>
            <a:off x="7328850" y="1319216"/>
            <a:ext cx="4041868" cy="1080000"/>
          </a:xfrm>
        </p:spPr>
        <p:txBody>
          <a:bodyPr/>
          <a:lstStyle/>
          <a:p>
            <a:r>
              <a:rPr lang="en-US" altLang="ja-JP" dirty="0"/>
              <a:t>the same</a:t>
            </a:r>
            <a:endParaRPr lang="ja-JP" altLang="en-US" dirty="0"/>
          </a:p>
        </p:txBody>
      </p:sp>
      <p:sp>
        <p:nvSpPr>
          <p:cNvPr id="11" name="テキスト プレースホルダー 10">
            <a:extLst>
              <a:ext uri="{FF2B5EF4-FFF2-40B4-BE49-F238E27FC236}">
                <a16:creationId xmlns:a16="http://schemas.microsoft.com/office/drawing/2014/main" id="{4BE7FE48-8403-29F7-34F4-3578A5E2B434}"/>
              </a:ext>
            </a:extLst>
          </p:cNvPr>
          <p:cNvSpPr>
            <a:spLocks noGrp="1"/>
          </p:cNvSpPr>
          <p:nvPr>
            <p:ph type="body" sz="quarter" idx="11"/>
          </p:nvPr>
        </p:nvSpPr>
        <p:spPr/>
        <p:txBody>
          <a:bodyPr/>
          <a:lstStyle/>
          <a:p>
            <a:r>
              <a:rPr lang="en-US" altLang="ja-JP" dirty="0"/>
              <a:t>2</a:t>
            </a:r>
            <a:endParaRPr lang="ja-JP" altLang="en-US" dirty="0"/>
          </a:p>
        </p:txBody>
      </p:sp>
      <p:sp>
        <p:nvSpPr>
          <p:cNvPr id="25" name="テキスト プレースホルダー 24">
            <a:extLst>
              <a:ext uri="{FF2B5EF4-FFF2-40B4-BE49-F238E27FC236}">
                <a16:creationId xmlns:a16="http://schemas.microsoft.com/office/drawing/2014/main" id="{66989A45-FDD0-C011-62ED-507BD6AE1EF9}"/>
              </a:ext>
            </a:extLst>
          </p:cNvPr>
          <p:cNvSpPr>
            <a:spLocks noGrp="1"/>
          </p:cNvSpPr>
          <p:nvPr>
            <p:ph type="body" sz="half" idx="12"/>
          </p:nvPr>
        </p:nvSpPr>
        <p:spPr>
          <a:xfrm>
            <a:off x="1595436" y="2221597"/>
            <a:ext cx="4041868" cy="1080000"/>
          </a:xfrm>
        </p:spPr>
        <p:txBody>
          <a:bodyPr/>
          <a:lstStyle/>
          <a:p>
            <a:r>
              <a:rPr lang="en-US" altLang="ja-JP" dirty="0"/>
              <a:t>one</a:t>
            </a:r>
            <a:r>
              <a:rPr lang="en-US" altLang="ja-JP" dirty="0">
                <a:solidFill>
                  <a:schemeClr val="tx1"/>
                </a:solidFill>
              </a:rPr>
              <a:t>.</a:t>
            </a:r>
            <a:endParaRPr lang="ja-JP" altLang="en-US" dirty="0">
              <a:solidFill>
                <a:schemeClr val="tx1"/>
              </a:solidFill>
            </a:endParaRPr>
          </a:p>
        </p:txBody>
      </p:sp>
      <p:cxnSp>
        <p:nvCxnSpPr>
          <p:cNvPr id="14" name="直線コネクタ 13">
            <a:extLst>
              <a:ext uri="{FF2B5EF4-FFF2-40B4-BE49-F238E27FC236}">
                <a16:creationId xmlns:a16="http://schemas.microsoft.com/office/drawing/2014/main" id="{42BBABBE-4000-634E-B8A1-8FB71AD3136C}"/>
              </a:ext>
            </a:extLst>
          </p:cNvPr>
          <p:cNvCxnSpPr>
            <a:cxnSpLocks/>
          </p:cNvCxnSpPr>
          <p:nvPr/>
        </p:nvCxnSpPr>
        <p:spPr>
          <a:xfrm>
            <a:off x="7410098" y="2199592"/>
            <a:ext cx="12259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311B0A88-ECEA-A68A-B29A-C28F5416224F}"/>
              </a:ext>
            </a:extLst>
          </p:cNvPr>
          <p:cNvCxnSpPr>
            <a:cxnSpLocks/>
          </p:cNvCxnSpPr>
          <p:nvPr/>
        </p:nvCxnSpPr>
        <p:spPr>
          <a:xfrm>
            <a:off x="8963378" y="2199592"/>
            <a:ext cx="21084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5E45B305-2170-9C40-F046-A0580376CEE8}"/>
              </a:ext>
            </a:extLst>
          </p:cNvPr>
          <p:cNvCxnSpPr>
            <a:cxnSpLocks/>
          </p:cNvCxnSpPr>
          <p:nvPr/>
        </p:nvCxnSpPr>
        <p:spPr>
          <a:xfrm>
            <a:off x="1709209" y="3132930"/>
            <a:ext cx="14403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2">
            <a:hlinkClick r:id="" action="ppaction://media"/>
            <a:extLst>
              <a:ext uri="{FF2B5EF4-FFF2-40B4-BE49-F238E27FC236}">
                <a16:creationId xmlns:a16="http://schemas.microsoft.com/office/drawing/2014/main" id="{B3785BEC-6F21-0BBE-1DA8-F6A464A395FC}"/>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5"/>
          <a:stretch>
            <a:fillRect/>
          </a:stretch>
        </p:blipFill>
        <p:spPr>
          <a:xfrm>
            <a:off x="11007725" y="3589338"/>
            <a:ext cx="487363" cy="487362"/>
          </a:xfrm>
        </p:spPr>
      </p:pic>
      <p:sp>
        <p:nvSpPr>
          <p:cNvPr id="5" name="テキスト ボックス 4">
            <a:extLst>
              <a:ext uri="{FF2B5EF4-FFF2-40B4-BE49-F238E27FC236}">
                <a16:creationId xmlns:a16="http://schemas.microsoft.com/office/drawing/2014/main" id="{1555EE13-8E11-1D31-123D-379DF3BA86BA}"/>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762808987"/>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70"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4">
                                            <p:txEl>
                                              <p:pRg st="0" end="0"/>
                                            </p:txEl>
                                          </p:spTgt>
                                        </p:tgtEl>
                                      </p:cBhvr>
                                    </p:animEffect>
                                    <p:set>
                                      <p:cBhvr>
                                        <p:cTn id="11" dur="1" fill="hold">
                                          <p:stCondLst>
                                            <p:cond delay="499"/>
                                          </p:stCondLst>
                                        </p:cTn>
                                        <p:tgtEl>
                                          <p:spTgt spid="4">
                                            <p:txEl>
                                              <p:pRg st="0" end="0"/>
                                            </p:txEl>
                                          </p:spTgt>
                                        </p:tgtEl>
                                        <p:attrNameLst>
                                          <p:attrName>style.visibility</p:attrName>
                                        </p:attrNameLst>
                                      </p:cBhvr>
                                      <p:to>
                                        <p:strVal val="hidden"/>
                                      </p:to>
                                    </p:set>
                                  </p:childTnLst>
                                </p:cTn>
                              </p:par>
                              <p:par>
                                <p:cTn id="12" presetID="10" presetClass="exit" presetSubtype="0" fill="hold" grpId="1" nodeType="withEffect">
                                  <p:stCondLst>
                                    <p:cond delay="0"/>
                                  </p:stCondLst>
                                  <p:childTnLst>
                                    <p:animEffect transition="out" filter="fade">
                                      <p:cBhvr>
                                        <p:cTn id="13" dur="500"/>
                                        <p:tgtEl>
                                          <p:spTgt spid="25">
                                            <p:txEl>
                                              <p:pRg st="0" end="0"/>
                                            </p:txEl>
                                          </p:spTgt>
                                        </p:tgtEl>
                                      </p:cBhvr>
                                    </p:animEffect>
                                    <p:set>
                                      <p:cBhvr>
                                        <p:cTn id="14" dur="1" fill="hold">
                                          <p:stCondLst>
                                            <p:cond delay="499"/>
                                          </p:stCondLst>
                                        </p:cTn>
                                        <p:tgtEl>
                                          <p:spTgt spid="25">
                                            <p:txEl>
                                              <p:pRg st="0" end="0"/>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xEl>
                                              <p:pRg st="0" end="0"/>
                                            </p:txEl>
                                          </p:spTgt>
                                        </p:tgtEl>
                                        <p:attrNameLst>
                                          <p:attrName>style.visibility</p:attrName>
                                        </p:attrNameLst>
                                      </p:cBhvr>
                                      <p:to>
                                        <p:strVal val="visible"/>
                                      </p:to>
                                    </p:set>
                                    <p:animEffect transition="in" filter="fade">
                                      <p:cBhvr>
                                        <p:cTn id="22" dur="500"/>
                                        <p:tgtEl>
                                          <p:spTgt spid="25">
                                            <p:txEl>
                                              <p:pRg st="0" end="0"/>
                                            </p:txEl>
                                          </p:spTgt>
                                        </p:tgtEl>
                                      </p:cBhvr>
                                    </p:animEffect>
                                  </p:childTnLst>
                                </p:cTn>
                              </p:par>
                            </p:childTnLst>
                          </p:cTn>
                        </p:par>
                        <p:par>
                          <p:cTn id="23" fill="hold">
                            <p:stCondLst>
                              <p:cond delay="500"/>
                            </p:stCondLst>
                            <p:childTnLst>
                              <p:par>
                                <p:cTn id="24" presetID="1" presetClass="mediacall" presetSubtype="0" fill="hold" nodeType="afterEffect">
                                  <p:stCondLst>
                                    <p:cond delay="0"/>
                                  </p:stCondLst>
                                  <p:childTnLst>
                                    <p:cmd type="call" cmd="playFrom(0.0)">
                                      <p:cBhvr>
                                        <p:cTn id="25" dur="3970"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6" fill="hold" display="0">
                  <p:stCondLst>
                    <p:cond delay="indefinite"/>
                  </p:stCondLst>
                  <p:endCondLst>
                    <p:cond evt="onStopAudio" delay="0">
                      <p:tgtEl>
                        <p:sldTgt/>
                      </p:tgtEl>
                    </p:cond>
                  </p:endCondLst>
                </p:cTn>
                <p:tgtEl>
                  <p:spTgt spid="16"/>
                </p:tgtEl>
              </p:cMediaNode>
            </p:audio>
          </p:childTnLst>
        </p:cTn>
      </p:par>
    </p:tnLst>
    <p:bldLst>
      <p:bldP spid="4" grpId="0" build="p"/>
      <p:bldP spid="4" grpId="1" build="p"/>
      <p:bldP spid="25" grpId="0" build="p"/>
      <p:bldP spid="25" grpId="1"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55316B-5D2A-8ED1-15BC-A5C2D2688FB4}"/>
              </a:ext>
            </a:extLst>
          </p:cNvPr>
          <p:cNvSpPr>
            <a:spLocks noGrp="1"/>
          </p:cNvSpPr>
          <p:nvPr>
            <p:ph type="title"/>
          </p:nvPr>
        </p:nvSpPr>
        <p:spPr/>
        <p:txBody>
          <a:bodyPr/>
          <a:lstStyle/>
          <a:p>
            <a:r>
              <a:rPr lang="ja-JP" altLang="en-US"/>
              <a:t>理由をたずねる</a:t>
            </a:r>
          </a:p>
        </p:txBody>
      </p:sp>
      <p:sp>
        <p:nvSpPr>
          <p:cNvPr id="3" name="テキスト プレースホルダー 2">
            <a:extLst>
              <a:ext uri="{FF2B5EF4-FFF2-40B4-BE49-F238E27FC236}">
                <a16:creationId xmlns:a16="http://schemas.microsoft.com/office/drawing/2014/main" id="{5E35B172-72FC-F729-88C3-82644DCAFF39}"/>
              </a:ext>
            </a:extLst>
          </p:cNvPr>
          <p:cNvSpPr>
            <a:spLocks noGrp="1"/>
          </p:cNvSpPr>
          <p:nvPr>
            <p:ph type="body" sz="half" idx="1"/>
          </p:nvPr>
        </p:nvSpPr>
        <p:spPr/>
        <p:txBody>
          <a:bodyPr/>
          <a:lstStyle/>
          <a:p>
            <a:r>
              <a:rPr lang="en-US" altLang="ja-JP" dirty="0">
                <a:solidFill>
                  <a:schemeClr val="bg1"/>
                </a:solidFill>
              </a:rPr>
              <a:t>Why </a:t>
            </a:r>
            <a:r>
              <a:rPr lang="en-US" altLang="ja-JP" dirty="0"/>
              <a:t>did you </a:t>
            </a:r>
            <a:r>
              <a:rPr lang="en-US" altLang="ja-JP" dirty="0">
                <a:solidFill>
                  <a:schemeClr val="bg1"/>
                </a:solidFill>
              </a:rPr>
              <a:t>decide </a:t>
            </a:r>
            <a:r>
              <a:rPr lang="en-US" altLang="ja-JP" dirty="0"/>
              <a:t>to get one?</a:t>
            </a:r>
            <a:endParaRPr lang="ja-JP" altLang="en-US" dirty="0"/>
          </a:p>
        </p:txBody>
      </p:sp>
      <p:sp>
        <p:nvSpPr>
          <p:cNvPr id="4" name="テキスト プレースホルダー 3">
            <a:extLst>
              <a:ext uri="{FF2B5EF4-FFF2-40B4-BE49-F238E27FC236}">
                <a16:creationId xmlns:a16="http://schemas.microsoft.com/office/drawing/2014/main" id="{CE257CC9-211A-F1D5-4A94-AE36F05CF020}"/>
              </a:ext>
            </a:extLst>
          </p:cNvPr>
          <p:cNvSpPr>
            <a:spLocks noGrp="1"/>
          </p:cNvSpPr>
          <p:nvPr>
            <p:ph type="body" sz="half" idx="2"/>
          </p:nvPr>
        </p:nvSpPr>
        <p:spPr>
          <a:xfrm>
            <a:off x="1595436" y="1319487"/>
            <a:ext cx="4041868" cy="1080000"/>
          </a:xfrm>
        </p:spPr>
        <p:txBody>
          <a:bodyPr/>
          <a:lstStyle/>
          <a:p>
            <a:r>
              <a:rPr lang="en-US" altLang="ja-JP" dirty="0"/>
              <a:t>Why</a:t>
            </a:r>
            <a:endParaRPr lang="ja-JP" altLang="en-US" dirty="0"/>
          </a:p>
        </p:txBody>
      </p:sp>
      <p:sp>
        <p:nvSpPr>
          <p:cNvPr id="6" name="テキスト プレースホルダー 5">
            <a:extLst>
              <a:ext uri="{FF2B5EF4-FFF2-40B4-BE49-F238E27FC236}">
                <a16:creationId xmlns:a16="http://schemas.microsoft.com/office/drawing/2014/main" id="{394B2084-9265-2329-212A-78254F4A6604}"/>
              </a:ext>
            </a:extLst>
          </p:cNvPr>
          <p:cNvSpPr>
            <a:spLocks noGrp="1"/>
          </p:cNvSpPr>
          <p:nvPr>
            <p:ph type="body" sz="quarter" idx="11"/>
          </p:nvPr>
        </p:nvSpPr>
        <p:spPr/>
        <p:txBody>
          <a:bodyPr/>
          <a:lstStyle/>
          <a:p>
            <a:r>
              <a:rPr lang="en-US" altLang="ja-JP" dirty="0"/>
              <a:t>3</a:t>
            </a:r>
            <a:endParaRPr lang="ja-JP" altLang="en-US" dirty="0"/>
          </a:p>
        </p:txBody>
      </p:sp>
      <p:sp>
        <p:nvSpPr>
          <p:cNvPr id="12" name="テキスト プレースホルダー 11">
            <a:extLst>
              <a:ext uri="{FF2B5EF4-FFF2-40B4-BE49-F238E27FC236}">
                <a16:creationId xmlns:a16="http://schemas.microsoft.com/office/drawing/2014/main" id="{6BFC0B2B-F5D8-58E6-38D7-D678B31FAEA0}"/>
              </a:ext>
            </a:extLst>
          </p:cNvPr>
          <p:cNvSpPr>
            <a:spLocks noGrp="1"/>
          </p:cNvSpPr>
          <p:nvPr>
            <p:ph type="body" sz="half" idx="12"/>
          </p:nvPr>
        </p:nvSpPr>
        <p:spPr>
          <a:xfrm>
            <a:off x="6825651" y="1319487"/>
            <a:ext cx="2873153" cy="1080000"/>
          </a:xfrm>
        </p:spPr>
        <p:txBody>
          <a:bodyPr/>
          <a:lstStyle/>
          <a:p>
            <a:r>
              <a:rPr lang="en-US" altLang="ja-JP" dirty="0"/>
              <a:t>decide</a:t>
            </a:r>
            <a:endParaRPr lang="ja-JP" altLang="en-US" dirty="0"/>
          </a:p>
        </p:txBody>
      </p:sp>
      <p:cxnSp>
        <p:nvCxnSpPr>
          <p:cNvPr id="13" name="直線コネクタ 12">
            <a:extLst>
              <a:ext uri="{FF2B5EF4-FFF2-40B4-BE49-F238E27FC236}">
                <a16:creationId xmlns:a16="http://schemas.microsoft.com/office/drawing/2014/main" id="{FCB36062-25E5-5BD5-23DA-F1A2A9049E1D}"/>
              </a:ext>
            </a:extLst>
          </p:cNvPr>
          <p:cNvCxnSpPr>
            <a:cxnSpLocks/>
          </p:cNvCxnSpPr>
          <p:nvPr/>
        </p:nvCxnSpPr>
        <p:spPr>
          <a:xfrm>
            <a:off x="1681798" y="2340680"/>
            <a:ext cx="170486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18AC5069-5EE8-69D6-024B-60322EE2774D}"/>
              </a:ext>
            </a:extLst>
          </p:cNvPr>
          <p:cNvCxnSpPr>
            <a:cxnSpLocks/>
          </p:cNvCxnSpPr>
          <p:nvPr/>
        </p:nvCxnSpPr>
        <p:spPr>
          <a:xfrm>
            <a:off x="6908798" y="2340680"/>
            <a:ext cx="258515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3">
            <a:hlinkClick r:id="" action="ppaction://media"/>
            <a:extLst>
              <a:ext uri="{FF2B5EF4-FFF2-40B4-BE49-F238E27FC236}">
                <a16:creationId xmlns:a16="http://schemas.microsoft.com/office/drawing/2014/main" id="{BE6845D2-9FEF-6B24-23D2-2930741C059B}"/>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5"/>
          <a:stretch>
            <a:fillRect/>
          </a:stretch>
        </p:blipFill>
        <p:spPr>
          <a:xfrm>
            <a:off x="11007725" y="3589338"/>
            <a:ext cx="487363" cy="487362"/>
          </a:xfrm>
        </p:spPr>
      </p:pic>
      <p:sp>
        <p:nvSpPr>
          <p:cNvPr id="5" name="テキスト ボックス 4">
            <a:extLst>
              <a:ext uri="{FF2B5EF4-FFF2-40B4-BE49-F238E27FC236}">
                <a16:creationId xmlns:a16="http://schemas.microsoft.com/office/drawing/2014/main" id="{7A489DE8-E1B7-33F8-E083-DE91E5AE36A4}"/>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887284331"/>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87"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
                                            <p:txEl>
                                              <p:pRg st="0" end="0"/>
                                            </p:txEl>
                                          </p:spTgt>
                                        </p:tgtEl>
                                      </p:cBhvr>
                                    </p:animEffect>
                                    <p:set>
                                      <p:cBhvr>
                                        <p:cTn id="11" dur="1" fill="hold">
                                          <p:stCondLst>
                                            <p:cond delay="499"/>
                                          </p:stCondLst>
                                        </p:cTn>
                                        <p:tgtEl>
                                          <p:spTgt spid="4">
                                            <p:txEl>
                                              <p:pRg st="0" end="0"/>
                                            </p:txEl>
                                          </p:spTgt>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500"/>
                                        <p:tgtEl>
                                          <p:spTgt spid="12">
                                            <p:txEl>
                                              <p:pRg st="0" end="0"/>
                                            </p:txEl>
                                          </p:spTgt>
                                        </p:tgtEl>
                                      </p:cBhvr>
                                    </p:animEffect>
                                    <p:set>
                                      <p:cBhvr>
                                        <p:cTn id="14" dur="1" fill="hold">
                                          <p:stCondLst>
                                            <p:cond delay="499"/>
                                          </p:stCondLst>
                                        </p:cTn>
                                        <p:tgtEl>
                                          <p:spTgt spid="12">
                                            <p:txEl>
                                              <p:pRg st="0" end="0"/>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500"/>
                                        <p:tgtEl>
                                          <p:spTgt spid="12">
                                            <p:txEl>
                                              <p:pRg st="0" end="0"/>
                                            </p:txEl>
                                          </p:spTgt>
                                        </p:tgtEl>
                                      </p:cBhvr>
                                    </p:animEffect>
                                  </p:childTnLst>
                                </p:cTn>
                              </p:par>
                            </p:childTnLst>
                          </p:cTn>
                        </p:par>
                        <p:par>
                          <p:cTn id="23" fill="hold">
                            <p:stCondLst>
                              <p:cond delay="500"/>
                            </p:stCondLst>
                            <p:childTnLst>
                              <p:par>
                                <p:cTn id="24" presetID="1" presetClass="mediacall" presetSubtype="0" fill="hold" nodeType="afterEffect">
                                  <p:stCondLst>
                                    <p:cond delay="0"/>
                                  </p:stCondLst>
                                  <p:childTnLst>
                                    <p:cmd type="call" cmd="playFrom(0.0)">
                                      <p:cBhvr>
                                        <p:cTn id="25" dur="3787"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6" fill="hold" display="0">
                  <p:stCondLst>
                    <p:cond delay="indefinite"/>
                  </p:stCondLst>
                  <p:endCondLst>
                    <p:cond evt="onStopAudio" delay="0">
                      <p:tgtEl>
                        <p:sldTgt/>
                      </p:tgtEl>
                    </p:cond>
                  </p:endCondLst>
                </p:cTn>
                <p:tgtEl>
                  <p:spTgt spid="16"/>
                </p:tgtEl>
              </p:cMediaNode>
            </p:audio>
          </p:childTnLst>
        </p:cTn>
      </p:par>
    </p:tnLst>
    <p:bldLst>
      <p:bldP spid="4" grpId="0" build="p"/>
      <p:bldP spid="4" grpId="1" build="p"/>
      <p:bldP spid="12" grpId="0" build="p"/>
      <p:bldP spid="12" grpId="1"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6BAED13-ACAF-267D-2803-E9C64496B4F1}"/>
              </a:ext>
            </a:extLst>
          </p:cNvPr>
          <p:cNvSpPr>
            <a:spLocks noGrp="1"/>
          </p:cNvSpPr>
          <p:nvPr>
            <p:ph type="body" sz="half" idx="1"/>
          </p:nvPr>
        </p:nvSpPr>
        <p:spPr>
          <a:xfrm>
            <a:off x="1595438" y="548777"/>
            <a:ext cx="9900000" cy="3528000"/>
          </a:xfrm>
        </p:spPr>
        <p:txBody>
          <a:bodyPr/>
          <a:lstStyle/>
          <a:p>
            <a:r>
              <a:rPr lang="en-US" altLang="ja-JP" dirty="0"/>
              <a:t>Because it’s </a:t>
            </a:r>
            <a:r>
              <a:rPr lang="en-US" altLang="ja-JP" dirty="0">
                <a:solidFill>
                  <a:schemeClr val="bg1"/>
                </a:solidFill>
              </a:rPr>
              <a:t>much safer than</a:t>
            </a:r>
            <a:r>
              <a:rPr lang="en-US" altLang="ja-JP" dirty="0"/>
              <a:t> an ordinary one.</a:t>
            </a:r>
            <a:endParaRPr lang="ja-JP" altLang="en-US" dirty="0"/>
          </a:p>
        </p:txBody>
      </p:sp>
      <p:sp>
        <p:nvSpPr>
          <p:cNvPr id="2" name="タイトル 1">
            <a:extLst>
              <a:ext uri="{FF2B5EF4-FFF2-40B4-BE49-F238E27FC236}">
                <a16:creationId xmlns:a16="http://schemas.microsoft.com/office/drawing/2014/main" id="{3CE15939-3AD4-C401-4730-8FF7C5AC86C5}"/>
              </a:ext>
            </a:extLst>
          </p:cNvPr>
          <p:cNvSpPr>
            <a:spLocks noGrp="1"/>
          </p:cNvSpPr>
          <p:nvPr>
            <p:ph type="title"/>
          </p:nvPr>
        </p:nvSpPr>
        <p:spPr>
          <a:xfrm>
            <a:off x="1595436" y="4229024"/>
            <a:ext cx="9900000" cy="1628851"/>
          </a:xfrm>
        </p:spPr>
        <p:txBody>
          <a:bodyPr/>
          <a:lstStyle/>
          <a:p>
            <a:r>
              <a:rPr lang="ja-JP" altLang="en-US"/>
              <a:t>理由を言う</a:t>
            </a:r>
          </a:p>
        </p:txBody>
      </p:sp>
      <p:sp>
        <p:nvSpPr>
          <p:cNvPr id="4" name="テキスト プレースホルダー 3">
            <a:extLst>
              <a:ext uri="{FF2B5EF4-FFF2-40B4-BE49-F238E27FC236}">
                <a16:creationId xmlns:a16="http://schemas.microsoft.com/office/drawing/2014/main" id="{3FB9B67F-CD58-721D-CA1D-CBECA6D7B0B6}"/>
              </a:ext>
            </a:extLst>
          </p:cNvPr>
          <p:cNvSpPr>
            <a:spLocks noGrp="1"/>
          </p:cNvSpPr>
          <p:nvPr>
            <p:ph type="body" sz="half" idx="2"/>
          </p:nvPr>
        </p:nvSpPr>
        <p:spPr>
          <a:xfrm>
            <a:off x="6703445" y="1314812"/>
            <a:ext cx="5071884" cy="1079500"/>
          </a:xfrm>
        </p:spPr>
        <p:txBody>
          <a:bodyPr/>
          <a:lstStyle/>
          <a:p>
            <a:r>
              <a:rPr lang="en-US" altLang="ja-JP" dirty="0"/>
              <a:t>much safer</a:t>
            </a:r>
            <a:endParaRPr lang="ja-JP" altLang="en-US" dirty="0"/>
          </a:p>
        </p:txBody>
      </p:sp>
      <p:sp>
        <p:nvSpPr>
          <p:cNvPr id="11" name="テキスト プレースホルダー 10">
            <a:extLst>
              <a:ext uri="{FF2B5EF4-FFF2-40B4-BE49-F238E27FC236}">
                <a16:creationId xmlns:a16="http://schemas.microsoft.com/office/drawing/2014/main" id="{E882B0CE-DBD5-D9B0-B165-DC85755EADD5}"/>
              </a:ext>
            </a:extLst>
          </p:cNvPr>
          <p:cNvSpPr>
            <a:spLocks noGrp="1"/>
          </p:cNvSpPr>
          <p:nvPr>
            <p:ph type="body" sz="quarter" idx="11"/>
          </p:nvPr>
        </p:nvSpPr>
        <p:spPr>
          <a:xfrm>
            <a:off x="590550" y="548778"/>
            <a:ext cx="857250" cy="3528000"/>
          </a:xfrm>
        </p:spPr>
        <p:txBody>
          <a:bodyPr/>
          <a:lstStyle/>
          <a:p>
            <a:r>
              <a:rPr lang="en-US" altLang="ja-JP" dirty="0"/>
              <a:t>4</a:t>
            </a:r>
            <a:endParaRPr lang="ja-JP" altLang="en-US" dirty="0"/>
          </a:p>
        </p:txBody>
      </p:sp>
      <p:sp>
        <p:nvSpPr>
          <p:cNvPr id="12" name="テキスト プレースホルダー 11">
            <a:extLst>
              <a:ext uri="{FF2B5EF4-FFF2-40B4-BE49-F238E27FC236}">
                <a16:creationId xmlns:a16="http://schemas.microsoft.com/office/drawing/2014/main" id="{DDDFBAF1-EED6-AA36-61F1-4B8365E2B312}"/>
              </a:ext>
            </a:extLst>
          </p:cNvPr>
          <p:cNvSpPr>
            <a:spLocks noGrp="1"/>
          </p:cNvSpPr>
          <p:nvPr>
            <p:ph type="body" sz="half" idx="12"/>
          </p:nvPr>
        </p:nvSpPr>
        <p:spPr>
          <a:xfrm>
            <a:off x="1595090" y="2228791"/>
            <a:ext cx="4041775" cy="1079500"/>
          </a:xfrm>
        </p:spPr>
        <p:txBody>
          <a:bodyPr/>
          <a:lstStyle/>
          <a:p>
            <a:r>
              <a:rPr lang="en-US" altLang="ja-JP" dirty="0"/>
              <a:t>than</a:t>
            </a:r>
            <a:endParaRPr lang="ja-JP" altLang="en-US" dirty="0"/>
          </a:p>
        </p:txBody>
      </p:sp>
      <p:cxnSp>
        <p:nvCxnSpPr>
          <p:cNvPr id="13" name="直線コネクタ 12">
            <a:extLst>
              <a:ext uri="{FF2B5EF4-FFF2-40B4-BE49-F238E27FC236}">
                <a16:creationId xmlns:a16="http://schemas.microsoft.com/office/drawing/2014/main" id="{8151DEC2-BE00-BB56-AF6E-1AC13049438D}"/>
              </a:ext>
            </a:extLst>
          </p:cNvPr>
          <p:cNvCxnSpPr>
            <a:cxnSpLocks/>
          </p:cNvCxnSpPr>
          <p:nvPr/>
        </p:nvCxnSpPr>
        <p:spPr>
          <a:xfrm>
            <a:off x="6795911" y="2209866"/>
            <a:ext cx="222391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id="{D559F5E9-00F0-43AE-2B1B-AB8265884B78}"/>
              </a:ext>
            </a:extLst>
          </p:cNvPr>
          <p:cNvCxnSpPr>
            <a:cxnSpLocks/>
          </p:cNvCxnSpPr>
          <p:nvPr/>
        </p:nvCxnSpPr>
        <p:spPr>
          <a:xfrm>
            <a:off x="1670755" y="3109337"/>
            <a:ext cx="17384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472690B0-E179-3C9B-69E3-485955A441CC}"/>
              </a:ext>
            </a:extLst>
          </p:cNvPr>
          <p:cNvCxnSpPr>
            <a:cxnSpLocks/>
          </p:cNvCxnSpPr>
          <p:nvPr/>
        </p:nvCxnSpPr>
        <p:spPr>
          <a:xfrm>
            <a:off x="9279467" y="2208243"/>
            <a:ext cx="202071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4">
            <a:hlinkClick r:id="" action="ppaction://media"/>
            <a:extLst>
              <a:ext uri="{FF2B5EF4-FFF2-40B4-BE49-F238E27FC236}">
                <a16:creationId xmlns:a16="http://schemas.microsoft.com/office/drawing/2014/main" id="{767358CD-D5B8-827E-116E-021B0CADFDE6}"/>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5"/>
          <a:stretch>
            <a:fillRect/>
          </a:stretch>
        </p:blipFill>
        <p:spPr>
          <a:xfrm>
            <a:off x="11007725" y="3589338"/>
            <a:ext cx="487363" cy="487362"/>
          </a:xfrm>
        </p:spPr>
      </p:pic>
      <p:sp>
        <p:nvSpPr>
          <p:cNvPr id="5" name="テキスト ボックス 4">
            <a:extLst>
              <a:ext uri="{FF2B5EF4-FFF2-40B4-BE49-F238E27FC236}">
                <a16:creationId xmlns:a16="http://schemas.microsoft.com/office/drawing/2014/main" id="{283C150A-0807-A67A-DE01-DAD0B0C7F1A7}"/>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2281583244"/>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858"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
                                            <p:txEl>
                                              <p:pRg st="0" end="0"/>
                                            </p:txEl>
                                          </p:spTgt>
                                        </p:tgtEl>
                                      </p:cBhvr>
                                    </p:animEffect>
                                    <p:set>
                                      <p:cBhvr>
                                        <p:cTn id="11" dur="1" fill="hold">
                                          <p:stCondLst>
                                            <p:cond delay="499"/>
                                          </p:stCondLst>
                                        </p:cTn>
                                        <p:tgtEl>
                                          <p:spTgt spid="4">
                                            <p:txEl>
                                              <p:pRg st="0" end="0"/>
                                            </p:txEl>
                                          </p:spTgt>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500"/>
                                        <p:tgtEl>
                                          <p:spTgt spid="12">
                                            <p:txEl>
                                              <p:pRg st="0" end="0"/>
                                            </p:txEl>
                                          </p:spTgt>
                                        </p:tgtEl>
                                      </p:cBhvr>
                                    </p:animEffect>
                                    <p:set>
                                      <p:cBhvr>
                                        <p:cTn id="14" dur="1" fill="hold">
                                          <p:stCondLst>
                                            <p:cond delay="499"/>
                                          </p:stCondLst>
                                        </p:cTn>
                                        <p:tgtEl>
                                          <p:spTgt spid="12">
                                            <p:txEl>
                                              <p:pRg st="0" end="0"/>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1"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fade">
                                      <p:cBhvr>
                                        <p:cTn id="22" dur="500"/>
                                        <p:tgtEl>
                                          <p:spTgt spid="12">
                                            <p:txEl>
                                              <p:pRg st="0" end="0"/>
                                            </p:txEl>
                                          </p:spTgt>
                                        </p:tgtEl>
                                      </p:cBhvr>
                                    </p:animEffect>
                                  </p:childTnLst>
                                </p:cTn>
                              </p:par>
                            </p:childTnLst>
                          </p:cTn>
                        </p:par>
                        <p:par>
                          <p:cTn id="23" fill="hold">
                            <p:stCondLst>
                              <p:cond delay="500"/>
                            </p:stCondLst>
                            <p:childTnLst>
                              <p:par>
                                <p:cTn id="24" presetID="1" presetClass="mediacall" presetSubtype="0" fill="hold" nodeType="afterEffect">
                                  <p:stCondLst>
                                    <p:cond delay="0"/>
                                  </p:stCondLst>
                                  <p:childTnLst>
                                    <p:cmd type="call" cmd="playFrom(0.0)">
                                      <p:cBhvr>
                                        <p:cTn id="25" dur="4858"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6" fill="hold" display="0">
                  <p:stCondLst>
                    <p:cond delay="indefinite"/>
                  </p:stCondLst>
                  <p:endCondLst>
                    <p:cond evt="onStopAudio" delay="0">
                      <p:tgtEl>
                        <p:sldTgt/>
                      </p:tgtEl>
                    </p:cond>
                  </p:endCondLst>
                </p:cTn>
                <p:tgtEl>
                  <p:spTgt spid="16"/>
                </p:tgtEl>
              </p:cMediaNode>
            </p:audio>
          </p:childTnLst>
        </p:cTn>
      </p:par>
    </p:tnLst>
    <p:bldLst>
      <p:bldP spid="4" grpId="0" build="p"/>
      <p:bldP spid="4" grpId="1" build="p"/>
      <p:bldP spid="12" grpId="0" build="p"/>
      <p:bldP spid="12" grpI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9B47469-CFE6-473A-E454-4E1A894FEBD9}"/>
              </a:ext>
            </a:extLst>
          </p:cNvPr>
          <p:cNvSpPr>
            <a:spLocks noGrp="1"/>
          </p:cNvSpPr>
          <p:nvPr>
            <p:ph type="body" sz="half" idx="1"/>
          </p:nvPr>
        </p:nvSpPr>
        <p:spPr/>
        <p:txBody>
          <a:bodyPr/>
          <a:lstStyle/>
          <a:p>
            <a:r>
              <a:rPr lang="en-US" altLang="ja-JP" dirty="0"/>
              <a:t>It is an </a:t>
            </a:r>
            <a:r>
              <a:rPr lang="en-US" altLang="ja-JP" dirty="0">
                <a:solidFill>
                  <a:schemeClr val="bg1"/>
                </a:solidFill>
              </a:rPr>
              <a:t>amazing</a:t>
            </a:r>
            <a:r>
              <a:rPr lang="en-US" altLang="ja-JP" dirty="0"/>
              <a:t> technology.</a:t>
            </a:r>
            <a:endParaRPr lang="ja-JP" altLang="en-US" dirty="0"/>
          </a:p>
        </p:txBody>
      </p:sp>
      <p:sp>
        <p:nvSpPr>
          <p:cNvPr id="4" name="テキスト プレースホルダー 3">
            <a:extLst>
              <a:ext uri="{FF2B5EF4-FFF2-40B4-BE49-F238E27FC236}">
                <a16:creationId xmlns:a16="http://schemas.microsoft.com/office/drawing/2014/main" id="{62185499-0E2C-DE04-833F-E08768DC0FB2}"/>
              </a:ext>
            </a:extLst>
          </p:cNvPr>
          <p:cNvSpPr>
            <a:spLocks noGrp="1"/>
          </p:cNvSpPr>
          <p:nvPr>
            <p:ph type="body" sz="half" idx="2"/>
          </p:nvPr>
        </p:nvSpPr>
        <p:spPr>
          <a:xfrm>
            <a:off x="4493680" y="1318162"/>
            <a:ext cx="4041868" cy="1080000"/>
          </a:xfrm>
        </p:spPr>
        <p:txBody>
          <a:bodyPr/>
          <a:lstStyle/>
          <a:p>
            <a:r>
              <a:rPr lang="en-US" altLang="ja-JP" dirty="0"/>
              <a:t>amazing</a:t>
            </a:r>
            <a:endParaRPr lang="ja-JP" altLang="en-US" dirty="0"/>
          </a:p>
        </p:txBody>
      </p:sp>
      <p:sp>
        <p:nvSpPr>
          <p:cNvPr id="2" name="タイトル 1">
            <a:extLst>
              <a:ext uri="{FF2B5EF4-FFF2-40B4-BE49-F238E27FC236}">
                <a16:creationId xmlns:a16="http://schemas.microsoft.com/office/drawing/2014/main" id="{5BF8AEB1-9E54-9CA7-B064-BEEC0B4C6BD5}"/>
              </a:ext>
            </a:extLst>
          </p:cNvPr>
          <p:cNvSpPr>
            <a:spLocks noGrp="1"/>
          </p:cNvSpPr>
          <p:nvPr>
            <p:ph type="title"/>
          </p:nvPr>
        </p:nvSpPr>
        <p:spPr/>
        <p:txBody>
          <a:bodyPr/>
          <a:lstStyle/>
          <a:p>
            <a:r>
              <a:rPr lang="ja-JP" altLang="en-US"/>
              <a:t>感想を伝える</a:t>
            </a:r>
          </a:p>
        </p:txBody>
      </p:sp>
      <p:sp>
        <p:nvSpPr>
          <p:cNvPr id="6" name="テキスト プレースホルダー 5">
            <a:extLst>
              <a:ext uri="{FF2B5EF4-FFF2-40B4-BE49-F238E27FC236}">
                <a16:creationId xmlns:a16="http://schemas.microsoft.com/office/drawing/2014/main" id="{ED222D6C-BD83-E8A0-44C2-14564E3E8905}"/>
              </a:ext>
            </a:extLst>
          </p:cNvPr>
          <p:cNvSpPr>
            <a:spLocks noGrp="1"/>
          </p:cNvSpPr>
          <p:nvPr>
            <p:ph type="body" sz="quarter" idx="11"/>
          </p:nvPr>
        </p:nvSpPr>
        <p:spPr/>
        <p:txBody>
          <a:bodyPr/>
          <a:lstStyle/>
          <a:p>
            <a:r>
              <a:rPr lang="en-US" altLang="ja-JP" dirty="0"/>
              <a:t>5</a:t>
            </a:r>
            <a:endParaRPr lang="ja-JP" altLang="en-US" dirty="0"/>
          </a:p>
        </p:txBody>
      </p:sp>
      <p:cxnSp>
        <p:nvCxnSpPr>
          <p:cNvPr id="7" name="直線コネクタ 6">
            <a:extLst>
              <a:ext uri="{FF2B5EF4-FFF2-40B4-BE49-F238E27FC236}">
                <a16:creationId xmlns:a16="http://schemas.microsoft.com/office/drawing/2014/main" id="{1EAE8F5B-A448-B512-9EC3-7326EFDD5967}"/>
              </a:ext>
            </a:extLst>
          </p:cNvPr>
          <p:cNvCxnSpPr>
            <a:cxnSpLocks/>
          </p:cNvCxnSpPr>
          <p:nvPr/>
        </p:nvCxnSpPr>
        <p:spPr>
          <a:xfrm>
            <a:off x="4587161" y="2341694"/>
            <a:ext cx="335514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図 16">
            <a:extLst>
              <a:ext uri="{FF2B5EF4-FFF2-40B4-BE49-F238E27FC236}">
                <a16:creationId xmlns:a16="http://schemas.microsoft.com/office/drawing/2014/main" id="{A9D056B6-5C1E-B518-4E1B-0ECBAE38FB11}"/>
              </a:ext>
            </a:extLst>
          </p:cNvPr>
          <p:cNvPicPr>
            <a:picLocks noChangeAspect="1"/>
          </p:cNvPicPr>
          <p:nvPr/>
        </p:nvPicPr>
        <p:blipFill>
          <a:blip r:embed="rId5"/>
          <a:stretch>
            <a:fillRect/>
          </a:stretch>
        </p:blipFill>
        <p:spPr>
          <a:xfrm>
            <a:off x="658763" y="2841456"/>
            <a:ext cx="720825" cy="720000"/>
          </a:xfrm>
          <a:prstGeom prst="rect">
            <a:avLst/>
          </a:prstGeom>
        </p:spPr>
      </p:pic>
      <p:pic>
        <p:nvPicPr>
          <p:cNvPr id="14" name="5">
            <a:hlinkClick r:id="" action="ppaction://media"/>
            <a:extLst>
              <a:ext uri="{FF2B5EF4-FFF2-40B4-BE49-F238E27FC236}">
                <a16:creationId xmlns:a16="http://schemas.microsoft.com/office/drawing/2014/main" id="{9DA5EE46-9502-9918-D3F0-01419DD8DE1F}"/>
              </a:ext>
            </a:extLst>
          </p:cNvPr>
          <p:cNvPicPr>
            <a:picLocks noGrp="1" noChangeAspect="1"/>
          </p:cNvPicPr>
          <p:nvPr>
            <p:ph type="media" sz="quarter" idx="10"/>
            <a:audioFile r:link="rId2"/>
            <p:extLst>
              <p:ext uri="{DAA4B4D4-6D71-4841-9C94-3DE7FCFB9230}">
                <p14:media xmlns:p14="http://schemas.microsoft.com/office/powerpoint/2010/main" r:embed="rId1"/>
              </p:ext>
            </p:extLst>
          </p:nvPr>
        </p:nvPicPr>
        <p:blipFill>
          <a:blip r:embed="rId6"/>
          <a:stretch>
            <a:fillRect/>
          </a:stretch>
        </p:blipFill>
        <p:spPr>
          <a:xfrm>
            <a:off x="11007725" y="3589338"/>
            <a:ext cx="487363" cy="487362"/>
          </a:xfrm>
        </p:spPr>
      </p:pic>
      <p:sp>
        <p:nvSpPr>
          <p:cNvPr id="5" name="テキスト ボックス 4">
            <a:extLst>
              <a:ext uri="{FF2B5EF4-FFF2-40B4-BE49-F238E27FC236}">
                <a16:creationId xmlns:a16="http://schemas.microsoft.com/office/drawing/2014/main" id="{0D23D990-F7FD-69BA-3017-C1CA7660C82C}"/>
              </a:ext>
            </a:extLst>
          </p:cNvPr>
          <p:cNvSpPr txBox="1"/>
          <p:nvPr/>
        </p:nvSpPr>
        <p:spPr>
          <a:xfrm>
            <a:off x="10864313" y="139484"/>
            <a:ext cx="1146874" cy="369332"/>
          </a:xfrm>
          <a:prstGeom prst="rect">
            <a:avLst/>
          </a:prstGeom>
          <a:noFill/>
          <a:ln w="12700">
            <a:solidFill>
              <a:srgbClr val="FF0000"/>
            </a:solidFill>
          </a:ln>
        </p:spPr>
        <p:txBody>
          <a:bodyPr wrap="square" rtlCol="0">
            <a:spAutoFit/>
          </a:bodyPr>
          <a:lstStyle/>
          <a:p>
            <a:r>
              <a:rPr kumimoji="1" lang="en-US" altLang="ja-JP" b="1" dirty="0">
                <a:solidFill>
                  <a:srgbClr val="FF0000"/>
                </a:solidFill>
              </a:rPr>
              <a:t>SAMPLE</a:t>
            </a:r>
            <a:endParaRPr kumimoji="1" lang="ja-JP" altLang="en-US" b="1" dirty="0">
              <a:solidFill>
                <a:srgbClr val="FF0000"/>
              </a:solidFill>
            </a:endParaRPr>
          </a:p>
        </p:txBody>
      </p:sp>
    </p:spTree>
    <p:extLst>
      <p:ext uri="{BB962C8B-B14F-4D97-AF65-F5344CB8AC3E}">
        <p14:creationId xmlns:p14="http://schemas.microsoft.com/office/powerpoint/2010/main" val="852120922"/>
      </p:ext>
    </p:extLst>
  </p:cSld>
  <p:clrMapOvr>
    <a:masterClrMapping/>
  </p:clrMapOvr>
  <p:transition spd="slow">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35" fill="hold"/>
                                        <p:tgtEl>
                                          <p:spTgt spid="14"/>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
                                            <p:txEl>
                                              <p:pRg st="0" end="0"/>
                                            </p:txEl>
                                          </p:spTgt>
                                        </p:tgtEl>
                                      </p:cBhvr>
                                    </p:animEffect>
                                    <p:set>
                                      <p:cBhvr>
                                        <p:cTn id="11"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1"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500"/>
                                        <p:tgtEl>
                                          <p:spTgt spid="4">
                                            <p:txEl>
                                              <p:pRg st="0" end="0"/>
                                            </p:txEl>
                                          </p:spTgt>
                                        </p:tgtEl>
                                      </p:cBhvr>
                                    </p:animEffect>
                                  </p:childTnLst>
                                </p:cTn>
                              </p:par>
                            </p:childTnLst>
                          </p:cTn>
                        </p:par>
                        <p:par>
                          <p:cTn id="17" fill="hold">
                            <p:stCondLst>
                              <p:cond delay="500"/>
                            </p:stCondLst>
                            <p:childTnLst>
                              <p:par>
                                <p:cTn id="18" presetID="1" presetClass="mediacall" presetSubtype="0" fill="hold" nodeType="afterEffect">
                                  <p:stCondLst>
                                    <p:cond delay="0"/>
                                  </p:stCondLst>
                                  <p:childTnLst>
                                    <p:cmd type="call" cmd="playFrom(0.0)">
                                      <p:cBhvr>
                                        <p:cTn id="19" dur="3735"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0" fill="hold" display="0">
                  <p:stCondLst>
                    <p:cond delay="indefinite"/>
                  </p:stCondLst>
                  <p:endCondLst>
                    <p:cond evt="onStopAudio" delay="0">
                      <p:tgtEl>
                        <p:sldTgt/>
                      </p:tgtEl>
                    </p:cond>
                  </p:endCondLst>
                </p:cTn>
                <p:tgtEl>
                  <p:spTgt spid="14"/>
                </p:tgtEl>
              </p:cMediaNode>
            </p:audio>
          </p:childTnLst>
        </p:cTn>
      </p:par>
    </p:tnLst>
    <p:bldLst>
      <p:bldP spid="4" grpId="0" build="p"/>
      <p:bldP spid="4" grpId="1" build="p"/>
    </p:bldLst>
  </p:timing>
</p:sld>
</file>

<file path=ppt/theme/theme1.xml><?xml version="1.0" encoding="utf-8"?>
<a:theme xmlns:a="http://schemas.openxmlformats.org/drawingml/2006/main" name="08_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08_ME_Part1_上_Words＆Phrase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08_ME_Part1_上">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教科書パワポ用">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art1_ライン">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Part1_ライン">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3448</TotalTime>
  <Words>775</Words>
  <Application>Microsoft Office PowerPoint</Application>
  <PresentationFormat>ワイド画面</PresentationFormat>
  <Paragraphs>179</Paragraphs>
  <Slides>28</Slides>
  <Notes>18</Notes>
  <HiddenSlides>2</HiddenSlides>
  <MMClips>28</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28</vt:i4>
      </vt:variant>
    </vt:vector>
  </HeadingPairs>
  <TitlesOfParts>
    <vt:vector size="40" baseType="lpstr">
      <vt:lpstr>ＭＳ Ｐゴシック</vt:lpstr>
      <vt:lpstr>UD デジタル 教科書体 NK-B</vt:lpstr>
      <vt:lpstr>游ゴシック</vt:lpstr>
      <vt:lpstr>Arial</vt:lpstr>
      <vt:lpstr>Cambria Math</vt:lpstr>
      <vt:lpstr>Ink Free</vt:lpstr>
      <vt:lpstr>Rockwell Condensed</vt:lpstr>
      <vt:lpstr>08_ME</vt:lpstr>
      <vt:lpstr>08_ME_Part1_上_Words＆Phrases</vt:lpstr>
      <vt:lpstr>08_ME_Part1_上</vt:lpstr>
      <vt:lpstr>Part1_ライン</vt:lpstr>
      <vt:lpstr>1_Part1_ライン</vt:lpstr>
      <vt:lpstr>PowerPoint プレゼンテーション</vt:lpstr>
      <vt:lpstr>PowerPoint プレゼンテーション</vt:lpstr>
      <vt:lpstr>PowerPoint プレゼンテーション</vt:lpstr>
      <vt:lpstr>PowerPoint プレゼンテーション</vt:lpstr>
      <vt:lpstr>会話の話題を提示する</vt:lpstr>
      <vt:lpstr>情報を伝える</vt:lpstr>
      <vt:lpstr>理由をたずねる</vt:lpstr>
      <vt:lpstr>理由を言う</vt:lpstr>
      <vt:lpstr>感想を伝える</vt:lpstr>
      <vt:lpstr>技術についてたずねる</vt:lpstr>
      <vt:lpstr>6の質問に答える</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下線部を自分の話したいことに置きかえて、会話をしよう。今までに学んだ表現も使って、自分の意見や感想を伝えながら会話を続けよう。</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USER</dc:creator>
  <cp:lastModifiedBy>USER</cp:lastModifiedBy>
  <cp:revision>82</cp:revision>
  <dcterms:created xsi:type="dcterms:W3CDTF">2025-01-10T08:34:14Z</dcterms:created>
  <dcterms:modified xsi:type="dcterms:W3CDTF">2025-05-22T00:59:05Z</dcterms:modified>
</cp:coreProperties>
</file>