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67" r:id="rId3"/>
    <p:sldMasterId id="2147483681" r:id="rId4"/>
    <p:sldMasterId id="2147483694" r:id="rId5"/>
  </p:sldMasterIdLst>
  <p:notesMasterIdLst>
    <p:notesMasterId r:id="rId28"/>
  </p:notesMasterIdLst>
  <p:sldIdLst>
    <p:sldId id="256" r:id="rId6"/>
    <p:sldId id="257" r:id="rId7"/>
    <p:sldId id="407" r:id="rId8"/>
    <p:sldId id="421" r:id="rId9"/>
    <p:sldId id="423" r:id="rId10"/>
    <p:sldId id="408" r:id="rId11"/>
    <p:sldId id="409" r:id="rId12"/>
    <p:sldId id="264" r:id="rId13"/>
    <p:sldId id="350" r:id="rId14"/>
    <p:sldId id="351" r:id="rId15"/>
    <p:sldId id="266" r:id="rId16"/>
    <p:sldId id="271" r:id="rId17"/>
    <p:sldId id="410" r:id="rId18"/>
    <p:sldId id="411" r:id="rId19"/>
    <p:sldId id="307" r:id="rId20"/>
    <p:sldId id="308" r:id="rId21"/>
    <p:sldId id="309" r:id="rId22"/>
    <p:sldId id="310" r:id="rId23"/>
    <p:sldId id="419" r:id="rId24"/>
    <p:sldId id="312" r:id="rId25"/>
    <p:sldId id="313" r:id="rId26"/>
    <p:sldId id="348" r:id="rId2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ocus on Grammar" id="{8BE56046-8437-4ED8-9175-24E7ECEBEA0B}">
          <p14:sldIdLst>
            <p14:sldId id="256"/>
          </p14:sldIdLst>
        </p14:section>
        <p14:section name="p.46 Focus on Grammar 不定詞①" id="{D855399D-65C1-4228-B79A-A3EB805E4184}">
          <p14:sldIdLst>
            <p14:sldId id="257"/>
            <p14:sldId id="407"/>
            <p14:sldId id="421"/>
            <p14:sldId id="423"/>
            <p14:sldId id="408"/>
            <p14:sldId id="409"/>
            <p14:sldId id="264"/>
          </p14:sldIdLst>
        </p14:section>
        <p14:section name="p.47 Excercises　①" id="{D21CFC8E-447C-4541-A62A-3E68EC1EA4E3}">
          <p14:sldIdLst>
            <p14:sldId id="350"/>
            <p14:sldId id="351"/>
          </p14:sldIdLst>
        </p14:section>
        <p14:section name="p.47 Excercises　②" id="{7C21B3CE-5808-432F-B459-05C17BE6E809}">
          <p14:sldIdLst>
            <p14:sldId id="266"/>
            <p14:sldId id="271"/>
          </p14:sldIdLst>
        </p14:section>
        <p14:section name="p.47 Language in Action" id="{7B9ABB9E-3916-4DAD-93A1-1C53670340ED}">
          <p14:sldIdLst>
            <p14:sldId id="410"/>
            <p14:sldId id="411"/>
          </p14:sldIdLst>
        </p14:section>
        <p14:section name="p.48 Focus on Grammar 不定詞②" id="{980705ED-2C29-4905-B09F-C57AEE3D9A76}">
          <p14:sldIdLst/>
        </p14:section>
        <p14:section name="p.49 Excercises　①" id="{8092225E-3966-4717-A1FD-4F30ADD107E4}">
          <p14:sldIdLst/>
        </p14:section>
        <p14:section name="p.49 Excercises　②" id="{7C78C179-E0CE-4252-B95C-230F9BFE34F2}">
          <p14:sldIdLst/>
        </p14:section>
        <p14:section name="p.49 Language in Action" id="{3E3750C3-CDAC-4A97-865A-897F77323FDB}">
          <p14:sldIdLst/>
        </p14:section>
        <p14:section name="p.50 Language Files" id="{9A6FA91C-F841-42F2-9755-ED83FF8390E5}">
          <p14:sldIdLst>
            <p14:sldId id="307"/>
            <p14:sldId id="308"/>
            <p14:sldId id="309"/>
            <p14:sldId id="310"/>
            <p14:sldId id="419"/>
            <p14:sldId id="312"/>
            <p14:sldId id="313"/>
            <p14:sldId id="34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編集スタッフ" initials="編集スタッフ" lastIdx="1" clrIdx="0">
    <p:extLst>
      <p:ext uri="{19B8F6BF-5375-455C-9EA6-DF929625EA0E}">
        <p15:presenceInfo xmlns:p15="http://schemas.microsoft.com/office/powerpoint/2012/main" userId="S-1-5-21-2672923762-353247706-3243727389-115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AACD06"/>
    <a:srgbClr val="F08200"/>
    <a:srgbClr val="7F7F7F"/>
    <a:srgbClr val="FFFFFF"/>
    <a:srgbClr val="FDD000"/>
    <a:srgbClr val="F19EC2"/>
    <a:srgbClr val="61BF59"/>
    <a:srgbClr val="B90113"/>
    <a:srgbClr val="D30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6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三省堂　宮木紘治" userId="b5281373-d9e3-4197-909d-8b5f915607f2" providerId="ADAL" clId="{76E80BCB-1883-45D0-9B34-25B9E3B254FA}"/>
    <pc:docChg chg="delSld modSection">
      <pc:chgData name="三省堂　宮木紘治" userId="b5281373-d9e3-4197-909d-8b5f915607f2" providerId="ADAL" clId="{76E80BCB-1883-45D0-9B34-25B9E3B254FA}" dt="2025-05-22T00:55:55.873" v="5" actId="47"/>
      <pc:docMkLst>
        <pc:docMk/>
      </pc:docMkLst>
      <pc:sldChg chg="del">
        <pc:chgData name="三省堂　宮木紘治" userId="b5281373-d9e3-4197-909d-8b5f915607f2" providerId="ADAL" clId="{76E80BCB-1883-45D0-9B34-25B9E3B254FA}" dt="2025-05-22T00:55:53.621" v="3" actId="47"/>
        <pc:sldMkLst>
          <pc:docMk/>
          <pc:sldMk cId="354851817" sldId="272"/>
        </pc:sldMkLst>
      </pc:sldChg>
      <pc:sldChg chg="del">
        <pc:chgData name="三省堂　宮木紘治" userId="b5281373-d9e3-4197-909d-8b5f915607f2" providerId="ADAL" clId="{76E80BCB-1883-45D0-9B34-25B9E3B254FA}" dt="2025-05-22T00:55:54.898" v="4" actId="47"/>
        <pc:sldMkLst>
          <pc:docMk/>
          <pc:sldMk cId="183611519" sldId="273"/>
        </pc:sldMkLst>
      </pc:sldChg>
      <pc:sldChg chg="del">
        <pc:chgData name="三省堂　宮木紘治" userId="b5281373-d9e3-4197-909d-8b5f915607f2" providerId="ADAL" clId="{76E80BCB-1883-45D0-9B34-25B9E3B254FA}" dt="2025-05-22T00:55:55.873" v="5" actId="47"/>
        <pc:sldMkLst>
          <pc:docMk/>
          <pc:sldMk cId="4027568946" sldId="277"/>
        </pc:sldMkLst>
      </pc:sldChg>
      <pc:sldChg chg="del">
        <pc:chgData name="三省堂　宮木紘治" userId="b5281373-d9e3-4197-909d-8b5f915607f2" providerId="ADAL" clId="{76E80BCB-1883-45D0-9B34-25B9E3B254FA}" dt="2025-05-22T00:55:48.078" v="0" actId="47"/>
        <pc:sldMkLst>
          <pc:docMk/>
          <pc:sldMk cId="2563273118" sldId="352"/>
        </pc:sldMkLst>
      </pc:sldChg>
      <pc:sldChg chg="del">
        <pc:chgData name="三省堂　宮木紘治" userId="b5281373-d9e3-4197-909d-8b5f915607f2" providerId="ADAL" clId="{76E80BCB-1883-45D0-9B34-25B9E3B254FA}" dt="2025-05-22T00:55:49.700" v="1" actId="47"/>
        <pc:sldMkLst>
          <pc:docMk/>
          <pc:sldMk cId="2158463018" sldId="353"/>
        </pc:sldMkLst>
      </pc:sldChg>
      <pc:sldChg chg="del">
        <pc:chgData name="三省堂　宮木紘治" userId="b5281373-d9e3-4197-909d-8b5f915607f2" providerId="ADAL" clId="{76E80BCB-1883-45D0-9B34-25B9E3B254FA}" dt="2025-05-22T00:55:50.671" v="2" actId="47"/>
        <pc:sldMkLst>
          <pc:docMk/>
          <pc:sldMk cId="1014310489" sldId="35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B9AA1-4573-4FE8-AEA9-E3B6F2DC382B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4735D-8F72-4FF1-B453-2407C808C7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3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kumimoji="1" lang="ja-JP" altLang="ja-JP" sz="12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クリックで</a:t>
            </a:r>
            <a:r>
              <a:rPr kumimoji="1" lang="ja-JP" altLang="en-US" sz="12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英文部分の</a:t>
            </a:r>
            <a:r>
              <a:rPr kumimoji="1" lang="ja-JP" altLang="ja-JP" sz="12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音声</a:t>
            </a:r>
            <a:endParaRPr lang="ja-JP" altLang="ja-JP" sz="1800" dirty="0">
              <a:effectLst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309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画面切り替え後自動で音声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388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1</a:t>
            </a: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クリックで音声＋解答</a:t>
            </a:r>
            <a:endParaRPr lang="ja-JP" altLang="ja-JP" sz="1800" dirty="0">
              <a:effectLst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7009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①クリックでこの部分の音声　②下線部分が目隠しされ、ペアワーク用に。</a:t>
            </a:r>
            <a:endParaRPr lang="ja-JP" altLang="ja-JP" sz="1800" dirty="0">
              <a:effectLst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4735D-8F72-4FF1-B453-2407C808C793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854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①クリックでこの部分の音声　②下線部分が目隠しされ、ペアワーク用に。</a:t>
            </a:r>
            <a:endParaRPr lang="ja-JP" altLang="ja-JP" sz="1800" dirty="0">
              <a:effectLst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4735D-8F72-4FF1-B453-2407C808C793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82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8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画面切り替えで自動で音声</a:t>
            </a:r>
            <a:endParaRPr lang="ja-JP" altLang="ja-JP" dirty="0">
              <a:effectLst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4367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①クリックで例文出現＋音声＋和訳　②（あれば）追加情報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765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①クリックで例文出現＋音声＋和訳　②（あれば）追加情報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5670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①クリックで例文出現＋音声＋和訳　②（あれば）追加情報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5753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①クリックで例文出現＋音声＋和訳　②（あれば）追加情報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81191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1</a:t>
            </a: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クリックで順に出現</a:t>
            </a:r>
            <a:endParaRPr lang="ja-JP" altLang="ja-JP" sz="1800" dirty="0">
              <a:effectLst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7814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①クリックで例文出現＋音声　②和訳（＋［］の追加情報）　③（あれば）＊や</a:t>
            </a:r>
            <a:r>
              <a:rPr kumimoji="1" lang="en-US" altLang="ja-JP" dirty="0"/>
              <a:t>USAGE</a:t>
            </a:r>
            <a:r>
              <a:rPr kumimoji="1" lang="ja-JP" altLang="en-US" dirty="0"/>
              <a:t>などの追加情報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986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クリックで王冠に色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953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①クリックで例文出現＋音声　②和訳（＋［］の追加情報）　③（あれば）＊や</a:t>
            </a:r>
            <a:r>
              <a:rPr kumimoji="1" lang="en-US" altLang="ja-JP" dirty="0"/>
              <a:t>USAGE</a:t>
            </a:r>
            <a:r>
              <a:rPr kumimoji="1" lang="ja-JP" altLang="en-US" dirty="0"/>
              <a:t>などの追加情報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5534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クリックで例文出現＋音声　②和訳（＋［］の追加情報）　③（あれば）＊や</a:t>
            </a:r>
            <a:r>
              <a:rPr kumimoji="1" lang="en-US" altLang="ja-JP" dirty="0"/>
              <a:t>USAGE</a:t>
            </a:r>
            <a:r>
              <a:rPr kumimoji="1" lang="ja-JP" altLang="en-US" dirty="0"/>
              <a:t>などの追加情報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7656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①クリックで例文出現＋音声　②和訳（＋［］の追加情報）　③（あれば）＊や</a:t>
            </a:r>
            <a:r>
              <a:rPr kumimoji="1" lang="en-US" altLang="ja-JP"/>
              <a:t>USAGE</a:t>
            </a:r>
            <a:r>
              <a:rPr kumimoji="1" lang="ja-JP" altLang="en-US"/>
              <a:t>などの追加情報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4037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①クリックで例文出現＋音声　②和訳（＋［］の追加情報）　③（あれば）＊や</a:t>
            </a:r>
            <a:r>
              <a:rPr kumimoji="1" lang="en-US" altLang="ja-JP"/>
              <a:t>USAGE</a:t>
            </a:r>
            <a:r>
              <a:rPr kumimoji="1" lang="ja-JP" altLang="en-US"/>
              <a:t>などの追加情報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028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1</a:t>
            </a:r>
            <a:r>
              <a:rPr kumimoji="1" lang="ja-JP" altLang="en-US"/>
              <a:t>クリックで音声＋解答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454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画面切り替え後自動で音声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1329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1</a:t>
            </a:r>
            <a:r>
              <a:rPr kumimoji="1" lang="ja-JP" altLang="en-US" sz="1200" kern="120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クリックで音声＋解答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4735D-8F72-4FF1-B453-2407C808C793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7606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5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導入-例文ナ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2B06A0E-B264-7DD3-0B44-51B1976200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76272"/>
            <a:ext cx="11988000" cy="120780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772028C-2225-8E3E-4DA1-AE34A2200D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90" y="134226"/>
            <a:ext cx="8291855" cy="1015752"/>
          </a:xfrm>
          <a:prstGeom prst="rect">
            <a:avLst/>
          </a:prstGeom>
        </p:spPr>
      </p:pic>
      <p:sp>
        <p:nvSpPr>
          <p:cNvPr id="3" name="テキスト プレースホルダー 12">
            <a:extLst>
              <a:ext uri="{FF2B5EF4-FFF2-40B4-BE49-F238E27FC236}">
                <a16:creationId xmlns:a16="http://schemas.microsoft.com/office/drawing/2014/main" id="{9CB28BF1-08D8-88B9-E21B-C6C39E8AF6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0473" y="269696"/>
            <a:ext cx="4098416" cy="732602"/>
          </a:xfrm>
        </p:spPr>
        <p:txBody>
          <a:bodyPr anchor="ctr">
            <a:noAutofit/>
          </a:bodyPr>
          <a:lstStyle>
            <a:lvl1pPr algn="l">
              <a:defRPr sz="3600">
                <a:ln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720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ln>
                  <a:solidFill>
                    <a:sysClr val="windowText" lastClr="000000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20270C37-6A7B-8DF0-683F-80C87C4693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52094" y="2113022"/>
            <a:ext cx="11496904" cy="447528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r>
              <a:rPr kumimoji="1" lang="ja-JP" altLang="en-US" dirty="0"/>
              <a:t> 日本語も可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B581FEF9-52D1-AE93-E149-4A9E7E4AC6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4" y="1285446"/>
            <a:ext cx="696904" cy="720000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360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10995558" y="1519446"/>
            <a:ext cx="252000" cy="252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5" name="メディア プレースホルダー 15">
            <a:extLst>
              <a:ext uri="{FF2B5EF4-FFF2-40B4-BE49-F238E27FC236}">
                <a16:creationId xmlns:a16="http://schemas.microsoft.com/office/drawing/2014/main" id="{8A583FE7-4699-DB70-2006-CF39C69F7786}"/>
              </a:ext>
            </a:extLst>
          </p:cNvPr>
          <p:cNvSpPr>
            <a:spLocks noGrp="1"/>
          </p:cNvSpPr>
          <p:nvPr>
            <p:ph type="media" sz="quarter" idx="30"/>
          </p:nvPr>
        </p:nvSpPr>
        <p:spPr>
          <a:xfrm>
            <a:off x="11269304" y="1519446"/>
            <a:ext cx="252000" cy="252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" name="メディア プレースホルダー 15">
            <a:extLst>
              <a:ext uri="{FF2B5EF4-FFF2-40B4-BE49-F238E27FC236}">
                <a16:creationId xmlns:a16="http://schemas.microsoft.com/office/drawing/2014/main" id="{AF265854-D76C-F44A-15F1-3C5D5EE71895}"/>
              </a:ext>
            </a:extLst>
          </p:cNvPr>
          <p:cNvSpPr>
            <a:spLocks noGrp="1"/>
          </p:cNvSpPr>
          <p:nvPr>
            <p:ph type="media" sz="quarter" idx="32"/>
          </p:nvPr>
        </p:nvSpPr>
        <p:spPr>
          <a:xfrm>
            <a:off x="11543049" y="1519446"/>
            <a:ext cx="252000" cy="252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234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2行＋USAGE2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27430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C3BD2770-7D7E-CF21-64DA-B9FB65C826D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8259" y="4173196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7064609A-145D-3666-B0B9-8111D13D8F9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259" y="4173196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27430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9001" y="1274301"/>
            <a:ext cx="10832047" cy="1429842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br>
              <a:rPr kumimoji="1" lang="en-US" altLang="ja-JP" dirty="0"/>
            </a:br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F7FECAAB-5498-4E62-3296-1998A43A57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48999" y="4173196"/>
            <a:ext cx="10832048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8997" y="2519957"/>
            <a:ext cx="10832047" cy="648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F81A9B4E-E5FD-2E7D-5F71-55DDAFB99FF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48996" y="4900791"/>
            <a:ext cx="9360001" cy="648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60C1AFC6-728B-965A-4E4A-C0C9D7E7F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467B91C3-9A2E-7AD2-92CA-6B959C1F08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396193"/>
            <a:ext cx="860739" cy="865365"/>
          </a:xfrm>
          <a:prstGeom prst="rect">
            <a:avLst/>
          </a:prstGeom>
        </p:spPr>
      </p:pic>
      <p:sp>
        <p:nvSpPr>
          <p:cNvPr id="40" name="テキスト プレースホルダー 12">
            <a:extLst>
              <a:ext uri="{FF2B5EF4-FFF2-40B4-BE49-F238E27FC236}">
                <a16:creationId xmlns:a16="http://schemas.microsoft.com/office/drawing/2014/main" id="{61C86FD8-590F-6AFA-1765-BEC3DED98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582343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41" name="メディア プレースホルダー 15">
            <a:extLst>
              <a:ext uri="{FF2B5EF4-FFF2-40B4-BE49-F238E27FC236}">
                <a16:creationId xmlns:a16="http://schemas.microsoft.com/office/drawing/2014/main" id="{7B94FE8B-161E-DC93-F665-888217EF4CFC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2104797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 dirty="0"/>
          </a:p>
        </p:txBody>
      </p:sp>
      <p:sp>
        <p:nvSpPr>
          <p:cNvPr id="42" name="メディア プレースホルダー 15">
            <a:extLst>
              <a:ext uri="{FF2B5EF4-FFF2-40B4-BE49-F238E27FC236}">
                <a16:creationId xmlns:a16="http://schemas.microsoft.com/office/drawing/2014/main" id="{4BBCC2AF-5FB6-D936-9BA4-B16649B6F6F3}"/>
              </a:ext>
            </a:extLst>
          </p:cNvPr>
          <p:cNvSpPr>
            <a:spLocks noGrp="1"/>
          </p:cNvSpPr>
          <p:nvPr>
            <p:ph type="media" sz="quarter" idx="49"/>
          </p:nvPr>
        </p:nvSpPr>
        <p:spPr>
          <a:xfrm>
            <a:off x="375628" y="4988343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CB7F64EB-49DB-60BD-1023-F500C65F4D4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00009" y="3206171"/>
            <a:ext cx="9360000" cy="733269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解説</a:t>
            </a:r>
          </a:p>
        </p:txBody>
      </p:sp>
      <p:sp>
        <p:nvSpPr>
          <p:cNvPr id="18" name="テキスト プレースホルダー 13">
            <a:extLst>
              <a:ext uri="{FF2B5EF4-FFF2-40B4-BE49-F238E27FC236}">
                <a16:creationId xmlns:a16="http://schemas.microsoft.com/office/drawing/2014/main" id="{981E1CBC-4315-4B7B-4ADF-50653D78D78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500009" y="5579631"/>
            <a:ext cx="9360000" cy="114784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解説</a:t>
            </a:r>
          </a:p>
        </p:txBody>
      </p:sp>
    </p:spTree>
    <p:extLst>
      <p:ext uri="{BB962C8B-B14F-4D97-AF65-F5344CB8AC3E}">
        <p14:creationId xmlns:p14="http://schemas.microsoft.com/office/powerpoint/2010/main" val="413405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703A78F-1690-BD65-A23C-5FC07D1372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497" y="751895"/>
            <a:ext cx="2252274" cy="1028266"/>
          </a:xfrm>
          <a:prstGeom prst="rect">
            <a:avLst/>
          </a:prstGeom>
        </p:spPr>
      </p:pic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A5CC90F7-F6DE-2BCB-F677-9EE4F8422C0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10771" y="904672"/>
            <a:ext cx="9357837" cy="1473586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7" name="メディア プレースホルダー 15">
            <a:extLst>
              <a:ext uri="{FF2B5EF4-FFF2-40B4-BE49-F238E27FC236}">
                <a16:creationId xmlns:a16="http://schemas.microsoft.com/office/drawing/2014/main" id="{DCF4F7F7-ACC2-0971-393E-57663713D15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540998" y="2777093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7D47580-4199-3692-47F6-E2802F7F9D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02000" y="5299996"/>
            <a:ext cx="11988000" cy="1207805"/>
          </a:xfrm>
          <a:prstGeom prst="rect">
            <a:avLst/>
          </a:prstGeom>
        </p:spPr>
      </p:pic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A87C5022-F6B5-0F08-C35C-6E88B626D74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16049" y="2378258"/>
            <a:ext cx="10452559" cy="3964176"/>
          </a:xfrm>
        </p:spPr>
        <p:txBody>
          <a:bodyPr anchor="t">
            <a:normAutofit/>
          </a:bodyPr>
          <a:lstStyle>
            <a:lvl1pPr>
              <a:lnSpc>
                <a:spcPct val="150000"/>
              </a:lnSpc>
              <a:defRPr sz="48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326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内、区切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1495FAD-9F57-B615-916D-92A4EE885A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2226"/>
            <a:ext cx="12107705" cy="6413548"/>
          </a:xfrm>
          <a:prstGeom prst="rect">
            <a:avLst/>
          </a:prstGeom>
        </p:spPr>
      </p:pic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56175" y="2556387"/>
            <a:ext cx="10396420" cy="3528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6000" b="1" u="dash" normalizeH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/>
              <a:t>Add text here…</a:t>
            </a:r>
            <a:br>
              <a:rPr kumimoji="1" lang="en-US" altLang="ja-JP" dirty="0"/>
            </a:br>
            <a:r>
              <a:rPr kumimoji="1" lang="en-US" altLang="ja-JP" dirty="0"/>
              <a:t>Add text here…</a:t>
            </a:r>
            <a:endParaRPr kumimoji="1" lang="ja-JP" altLang="en-US" dirty="0"/>
          </a:p>
          <a:p>
            <a:pPr lvl="0"/>
            <a:endParaRPr kumimoji="1" lang="ja-JP" altLang="en-US" dirty="0"/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642082" y="3653181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1C40969-3092-047B-0851-957C721BB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237" y="2467501"/>
            <a:ext cx="1071690" cy="1080000"/>
          </a:xfrm>
          <a:prstGeom prst="ellipse">
            <a:avLst/>
          </a:prstGeom>
        </p:spPr>
      </p:pic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D896C42C-DA8D-7FFE-5340-54A749E9247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5082" y="2467501"/>
            <a:ext cx="1080000" cy="108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6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152340"/>
      </p:ext>
    </p:extLst>
  </p:cSld>
  <p:clrMapOvr>
    <a:masterClrMapping/>
  </p:clrMapOvr>
  <p:transition spd="slow">
    <p:cover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　候補・条件付き穴埋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1463" y="1997765"/>
            <a:ext cx="10777538" cy="326003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400" b="0"/>
            </a:lvl1pPr>
          </a:lstStyle>
          <a:p>
            <a:pPr lvl="0"/>
            <a:r>
              <a:rPr kumimoji="1" lang="en-US" altLang="ja-JP" dirty="0"/>
              <a:t>Add text here…</a:t>
            </a:r>
            <a:endParaRPr kumimoji="1" lang="ja-JP" altLang="en-US" dirty="0"/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14197" y="3048896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7AEF2F0D-91D2-6C86-5CE6-CD926CB7EE1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462" y="5257800"/>
            <a:ext cx="11489076" cy="1084633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lnSpc>
                <a:spcPct val="150000"/>
              </a:lnSpc>
              <a:defRPr sz="44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C707EA06-F5FE-4649-3E30-2D16EDC332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1462" y="1997765"/>
            <a:ext cx="720001" cy="326003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400" b="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FF38E86F-70D7-01EF-D4A1-B90E78ADDCA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29355" y="3446930"/>
            <a:ext cx="3521303" cy="72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5400" b="0" spc="-1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65414C76-073F-66CF-23AF-E93B10DED2B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877456" y="4153493"/>
            <a:ext cx="496308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2400" b="0" spc="-100" baseline="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32E2D05F-1B22-8373-20A4-1F24DE2786D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70324" y="157316"/>
            <a:ext cx="7344160" cy="72505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400" b="1" u="dash" spc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165540D0-18E1-27D7-50FA-068699BE2A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91896" y="157316"/>
            <a:ext cx="717756" cy="734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720018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　和文条件付き穴埋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1463" y="1997766"/>
            <a:ext cx="10777538" cy="2875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5400" b="0"/>
            </a:lvl1pPr>
          </a:lstStyle>
          <a:p>
            <a:pPr lvl="0"/>
            <a:r>
              <a:rPr kumimoji="1" lang="en-US" altLang="ja-JP" dirty="0"/>
              <a:t>Add text here…</a:t>
            </a:r>
            <a:endParaRPr kumimoji="1" lang="ja-JP" altLang="en-US" dirty="0"/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14197" y="3048896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7AEF2F0D-91D2-6C86-5CE6-CD926CB7EE1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71462" y="4873494"/>
            <a:ext cx="9360563" cy="146894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4400"/>
            </a:lvl1pPr>
          </a:lstStyle>
          <a:p>
            <a:r>
              <a:rPr lang="ja-JP" altLang="en-US" dirty="0"/>
              <a:t>［和文］</a:t>
            </a:r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C707EA06-F5FE-4649-3E30-2D16EDC332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1462" y="1997766"/>
            <a:ext cx="720001" cy="287572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400" b="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FF38E86F-70D7-01EF-D4A1-B90E78ADDCA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29355" y="3446930"/>
            <a:ext cx="3521303" cy="72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5400" b="0" spc="-1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65414C76-073F-66CF-23AF-E93B10DED2B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877456" y="4153493"/>
            <a:ext cx="496308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2400" b="0" spc="-100" baseline="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71E01C9B-0A17-DACC-8783-338C669E67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70324" y="275303"/>
            <a:ext cx="7344160" cy="60706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 u="dash" spc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413717DD-5C10-DEB4-EDA4-9F173B5A6F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01728" y="157316"/>
            <a:ext cx="717756" cy="734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29789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　並べ替え、和文２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E75B405E-9CED-2CAD-A6CB-6BB5E1EAF5C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70324" y="275303"/>
            <a:ext cx="7344160" cy="60706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 u="dash" spc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C0BE0A08-C1D9-D16F-1231-5B9A38321D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01728" y="157316"/>
            <a:ext cx="717756" cy="734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38098" y="2525826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FDD796FA-0DE1-AFB2-7CDC-3D2412D9F97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10733" y="3429000"/>
            <a:ext cx="10872000" cy="300351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0"/>
            </a:lvl1pPr>
          </a:lstStyle>
          <a:p>
            <a:pPr lvl="0"/>
            <a:r>
              <a:rPr kumimoji="1" lang="en-US" altLang="ja-JP" dirty="0"/>
              <a:t>Add text here…</a:t>
            </a:r>
            <a:endParaRPr kumimoji="1" lang="ja-JP" altLang="en-US" dirty="0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123755FE-A8D0-943D-2E68-4A19BBCAF28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1463" y="1649417"/>
            <a:ext cx="659270" cy="144000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4800" b="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5099D8E7-1CA4-6541-3754-50A1D5A0248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0733" y="4159045"/>
            <a:ext cx="10872000" cy="227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16" name="テキスト プレースホルダー 13">
            <a:extLst>
              <a:ext uri="{FF2B5EF4-FFF2-40B4-BE49-F238E27FC236}">
                <a16:creationId xmlns:a16="http://schemas.microsoft.com/office/drawing/2014/main" id="{0643C481-64CA-67B9-8F8B-DC260E75A5A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0733" y="1649417"/>
            <a:ext cx="10872000" cy="14400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pPr lvl="0"/>
            <a:r>
              <a:rPr kumimoji="1" lang="ja-JP" altLang="en-US" dirty="0"/>
              <a:t>日本語文</a:t>
            </a:r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82D11CB7-B09C-C1E0-0F18-970D12DF62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0734" y="5615071"/>
            <a:ext cx="10826598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2400" b="0" spc="-100" baseline="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</p:spTree>
    <p:extLst>
      <p:ext uri="{BB962C8B-B14F-4D97-AF65-F5344CB8AC3E}">
        <p14:creationId xmlns:p14="http://schemas.microsoft.com/office/powerpoint/2010/main" val="251316441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　和訳付き穴埋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10733" y="3428999"/>
            <a:ext cx="10872000" cy="290607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0"/>
            </a:lvl1pPr>
          </a:lstStyle>
          <a:p>
            <a:pPr lvl="0"/>
            <a:r>
              <a:rPr kumimoji="1" lang="en-US" altLang="ja-JP" dirty="0"/>
              <a:t>Add text here…</a:t>
            </a:r>
            <a:endParaRPr kumimoji="1" lang="ja-JP" altLang="en-US" dirty="0"/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38098" y="2525826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C707EA06-F5FE-4649-3E30-2D16EDC332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1463" y="1638538"/>
            <a:ext cx="659270" cy="144000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4800" b="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FF38E86F-70D7-01EF-D4A1-B90E78ADDCA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8163" y="6006225"/>
            <a:ext cx="2309895" cy="735519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C5583E1E-6FE3-5808-1535-A3E79C9123A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0733" y="1638538"/>
            <a:ext cx="10872000" cy="14400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pPr lvl="0"/>
            <a:r>
              <a:rPr kumimoji="1" lang="ja-JP" altLang="en-US" dirty="0"/>
              <a:t>日本語文</a:t>
            </a:r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68D0AF9B-7972-D4E7-E9DE-F13FD695342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874249" y="5615071"/>
            <a:ext cx="496308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2400" b="0" spc="-100" baseline="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334DC463-72CF-4287-9E9D-CACAD327C7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58058" y="6006225"/>
            <a:ext cx="2309895" cy="735519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042FAD6B-0B6D-9A62-A31E-CC95EF6C58E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70324" y="275303"/>
            <a:ext cx="7344160" cy="60706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 u="dash" spc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A1C4E3FF-FAA5-2C15-32D3-09ABFC6585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91896" y="157316"/>
            <a:ext cx="717756" cy="734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33FBE09C-59D7-C9D5-895D-1154F92A46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960500" y="6006225"/>
            <a:ext cx="2309895" cy="735519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22794798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s　比較で穴埋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304FADFF-89BF-0AF7-06C5-14C850B3AB0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70003" y="3429000"/>
            <a:ext cx="10334543" cy="31123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4400" b="0"/>
            </a:lvl1pPr>
          </a:lstStyle>
          <a:p>
            <a:pPr lvl="0"/>
            <a:r>
              <a:rPr kumimoji="1" lang="en-US" altLang="ja-JP" dirty="0"/>
              <a:t>Add text here…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10732" y="3429000"/>
            <a:ext cx="868868" cy="31123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4400" b="0" spc="-100" baseline="0"/>
            </a:lvl1pPr>
          </a:lstStyle>
          <a:p>
            <a:pPr lvl="0"/>
            <a:r>
              <a:rPr kumimoji="1" lang="en-US" altLang="ja-JP" dirty="0"/>
              <a:t>b</a:t>
            </a:r>
            <a:r>
              <a:rPr kumimoji="1" lang="ja-JP" altLang="en-US" dirty="0"/>
              <a:t>）</a:t>
            </a:r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FF38E86F-70D7-01EF-D4A1-B90E78ADDCA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0733" y="4441370"/>
            <a:ext cx="2329367" cy="720001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38098" y="2485882"/>
            <a:ext cx="486000" cy="486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C707EA06-F5FE-4649-3E30-2D16EDC332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1463" y="1633905"/>
            <a:ext cx="659270" cy="79297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 b="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C5583E1E-6FE3-5808-1535-A3E79C9123A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0732" y="1633904"/>
            <a:ext cx="868868" cy="1834008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20000"/>
              </a:lnSpc>
              <a:defRPr sz="4400" spc="-100" baseline="0"/>
            </a:lvl1pPr>
          </a:lstStyle>
          <a:p>
            <a:pPr lvl="0"/>
            <a:r>
              <a:rPr kumimoji="1" lang="en-US" altLang="ja-JP" dirty="0"/>
              <a:t>a</a:t>
            </a:r>
            <a:r>
              <a:rPr kumimoji="1" lang="ja-JP" altLang="en-US" dirty="0"/>
              <a:t>）</a:t>
            </a:r>
            <a:endParaRPr kumimoji="1" lang="en-US" altLang="ja-JP" dirty="0"/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68D0AF9B-7972-D4E7-E9DE-F13FD695342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5604185"/>
            <a:ext cx="5741331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2400" b="0" spc="-100" baseline="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sp>
        <p:nvSpPr>
          <p:cNvPr id="18" name="テキスト プレースホルダー 13">
            <a:extLst>
              <a:ext uri="{FF2B5EF4-FFF2-40B4-BE49-F238E27FC236}">
                <a16:creationId xmlns:a16="http://schemas.microsoft.com/office/drawing/2014/main" id="{B621E8C9-72FB-7AEE-DE9C-9AF501250E0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86207" y="4441370"/>
            <a:ext cx="2329367" cy="720001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26C961FA-2A9D-E56C-E7E3-E7AB15CC14B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670003" y="1633904"/>
            <a:ext cx="10334543" cy="1834008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20000"/>
              </a:lnSpc>
              <a:defRPr sz="4400"/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33FB3865-3885-76E8-D0D4-AFC7331D3D9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61681" y="4441370"/>
            <a:ext cx="2329367" cy="720001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800" b="0" spc="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kumimoji="1" lang="en-US" altLang="ja-JP" dirty="0"/>
              <a:t>Answer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8AAE901E-8176-5786-9269-848B8DB6737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670324" y="275303"/>
            <a:ext cx="7344160" cy="60706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 u="dash" spc="0" baseline="0">
                <a:uFill>
                  <a:solidFill>
                    <a:schemeClr val="bg1">
                      <a:lumMod val="65000"/>
                    </a:schemeClr>
                  </a:solidFill>
                </a:uFill>
              </a:defRPr>
            </a:lvl1pPr>
          </a:lstStyle>
          <a:p>
            <a:pPr lvl="0"/>
            <a:r>
              <a:rPr kumimoji="1" lang="en-US" altLang="ja-JP" dirty="0"/>
              <a:t>Add text here…</a:t>
            </a: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50424BF6-F940-1D5A-A3BD-1131104A8F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01728" y="157316"/>
            <a:ext cx="717756" cy="734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>
                <a:solidFill>
                  <a:srgbClr val="FF66CC"/>
                </a:solidFill>
              </a:defRPr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5938658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uiExpand="1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guage in Action-音声を分ける場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79DC02C1-3E90-5E40-8759-16D719B6FA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2" y="1285446"/>
            <a:ext cx="696904" cy="1141100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600" b="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j-ea"/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544C62A7-4976-A909-6D42-36BE42D387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114110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200"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指示文</a:t>
            </a:r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3F6A660A-9FA5-160E-73CA-D4E002CA52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" y="2427947"/>
            <a:ext cx="1185332" cy="72000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［例］</a:t>
            </a:r>
          </a:p>
        </p:txBody>
      </p:sp>
      <p:sp>
        <p:nvSpPr>
          <p:cNvPr id="25" name="メディア プレースホルダー 15">
            <a:extLst>
              <a:ext uri="{FF2B5EF4-FFF2-40B4-BE49-F238E27FC236}">
                <a16:creationId xmlns:a16="http://schemas.microsoft.com/office/drawing/2014/main" id="{215C77CF-9294-05F5-EF32-5F7062EB2B05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1002055" y="2679888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6" name="メディア プレースホルダー 15">
            <a:extLst>
              <a:ext uri="{FF2B5EF4-FFF2-40B4-BE49-F238E27FC236}">
                <a16:creationId xmlns:a16="http://schemas.microsoft.com/office/drawing/2014/main" id="{9FABDD9B-E608-5B4A-ED2A-7371F546264A}"/>
              </a:ext>
            </a:extLst>
          </p:cNvPr>
          <p:cNvSpPr>
            <a:spLocks noGrp="1"/>
          </p:cNvSpPr>
          <p:nvPr>
            <p:ph type="media" sz="quarter" idx="30"/>
          </p:nvPr>
        </p:nvSpPr>
        <p:spPr>
          <a:xfrm>
            <a:off x="1002055" y="3491681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DC876A1D-88FF-1C36-9A9F-DBFBFF9C1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87387" y="2426547"/>
            <a:ext cx="9668612" cy="3864699"/>
          </a:xfrm>
          <a:prstGeom prst="rect">
            <a:avLst/>
          </a:prstGeom>
        </p:spPr>
        <p:txBody>
          <a:bodyPr anchor="t"/>
          <a:lstStyle>
            <a:lvl1pPr>
              <a:lnSpc>
                <a:spcPct val="150000"/>
              </a:lnSpc>
              <a:defRPr sz="3200">
                <a:latin typeface="+mn-lt"/>
              </a:defRPr>
            </a:lvl1pPr>
          </a:lstStyle>
          <a:p>
            <a:pPr lvl="0"/>
            <a:r>
              <a:rPr lang="en-US" altLang="ja-JP" noProof="0" dirty="0"/>
              <a:t>Add English sentence</a:t>
            </a:r>
            <a:r>
              <a:rPr lang="ja-JP" altLang="en-US" noProof="0" dirty="0"/>
              <a:t> </a:t>
            </a:r>
            <a:r>
              <a:rPr lang="en-US" altLang="ja-JP" noProof="0" dirty="0"/>
              <a:t>here</a:t>
            </a:r>
            <a:endParaRPr lang="ja-JP" altLang="en-US" noProof="0" dirty="0"/>
          </a:p>
        </p:txBody>
      </p:sp>
      <p:sp>
        <p:nvSpPr>
          <p:cNvPr id="28" name="テキスト プレースホルダー 5">
            <a:extLst>
              <a:ext uri="{FF2B5EF4-FFF2-40B4-BE49-F238E27FC236}">
                <a16:creationId xmlns:a16="http://schemas.microsoft.com/office/drawing/2014/main" id="{A45E1611-2C20-1C1D-EF25-B6BE91E94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1886" y="2427948"/>
            <a:ext cx="1000377" cy="3864698"/>
          </a:xfrm>
        </p:spPr>
        <p:txBody>
          <a:bodyPr anchor="t"/>
          <a:lstStyle>
            <a:lvl1pPr algn="r">
              <a:lnSpc>
                <a:spcPct val="150000"/>
              </a:lnSpc>
              <a:defRPr sz="3200" i="0" spc="-100" baseline="0"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A:</a:t>
            </a:r>
          </a:p>
          <a:p>
            <a:pPr lvl="0"/>
            <a:r>
              <a:rPr kumimoji="1" lang="en-US" altLang="ja-JP" dirty="0"/>
              <a:t>B:</a:t>
            </a:r>
          </a:p>
          <a:p>
            <a:pPr lvl="0"/>
            <a:r>
              <a:rPr kumimoji="1" lang="en-US" altLang="ja-JP" dirty="0"/>
              <a:t>C:</a:t>
            </a:r>
            <a:endParaRPr kumimoji="1" lang="ja-JP" altLang="en-US" dirty="0"/>
          </a:p>
        </p:txBody>
      </p:sp>
      <p:sp>
        <p:nvSpPr>
          <p:cNvPr id="2" name="メディア プレースホルダー 15">
            <a:extLst>
              <a:ext uri="{FF2B5EF4-FFF2-40B4-BE49-F238E27FC236}">
                <a16:creationId xmlns:a16="http://schemas.microsoft.com/office/drawing/2014/main" id="{AEA3047F-C40B-5A71-813E-9BCD89CE67E7}"/>
              </a:ext>
            </a:extLst>
          </p:cNvPr>
          <p:cNvSpPr>
            <a:spLocks noGrp="1"/>
          </p:cNvSpPr>
          <p:nvPr>
            <p:ph type="media" sz="quarter" idx="46"/>
          </p:nvPr>
        </p:nvSpPr>
        <p:spPr>
          <a:xfrm>
            <a:off x="1002055" y="4303474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25AAF7A0-E360-2B73-9FC1-4388DB2B280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35999" y="5994400"/>
            <a:ext cx="11856001" cy="612914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40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7A09908-9A72-203F-9B9B-98BFE7E57F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10" b="35926"/>
          <a:stretch/>
        </p:blipFill>
        <p:spPr>
          <a:xfrm>
            <a:off x="336000" y="177188"/>
            <a:ext cx="3564703" cy="129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D6DD96-3A19-63DB-0068-D5FABF9456D0}"/>
              </a:ext>
            </a:extLst>
          </p:cNvPr>
          <p:cNvSpPr txBox="1"/>
          <p:nvPr userDrawn="1"/>
        </p:nvSpPr>
        <p:spPr>
          <a:xfrm>
            <a:off x="361136" y="290689"/>
            <a:ext cx="35673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000" b="1" i="0" u="none" strike="noStrike" spc="-100" baseline="0" dirty="0">
                <a:solidFill>
                  <a:srgbClr val="FFFFFF"/>
                </a:solidFill>
                <a:latin typeface="+mj-lt"/>
              </a:rPr>
              <a:t>Language in Action</a:t>
            </a:r>
            <a:endParaRPr kumimoji="1" lang="ja-JP" altLang="en-US" sz="3000" spc="-100" baseline="0" dirty="0">
              <a:latin typeface="+mj-lt"/>
            </a:endParaRPr>
          </a:p>
        </p:txBody>
      </p:sp>
      <p:sp>
        <p:nvSpPr>
          <p:cNvPr id="5" name="メディア プレースホルダー 15">
            <a:extLst>
              <a:ext uri="{FF2B5EF4-FFF2-40B4-BE49-F238E27FC236}">
                <a16:creationId xmlns:a16="http://schemas.microsoft.com/office/drawing/2014/main" id="{716D6D20-3759-1081-5B8D-D4834D917061}"/>
              </a:ext>
            </a:extLst>
          </p:cNvPr>
          <p:cNvSpPr>
            <a:spLocks noGrp="1"/>
          </p:cNvSpPr>
          <p:nvPr>
            <p:ph type="media" sz="quarter" idx="47"/>
          </p:nvPr>
        </p:nvSpPr>
        <p:spPr>
          <a:xfrm>
            <a:off x="1002055" y="5115267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F6FF0768-B746-B7B5-7FDA-67D663B0A36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36000" y="1324492"/>
            <a:ext cx="725886" cy="1062726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tx1"/>
                </a:solidFill>
                <a:effectLst/>
                <a:latin typeface="+mn-lt"/>
                <a:ea typeface="+mj-ea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551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guage in Action-音声を分けない場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79DC02C1-3E90-5E40-8759-16D719B6FA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2" y="1285446"/>
            <a:ext cx="696904" cy="1141100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60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544C62A7-4976-A909-6D42-36BE42D387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114110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200"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指示文</a:t>
            </a:r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3F6A660A-9FA5-160E-73CA-D4E002CA52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" y="2427947"/>
            <a:ext cx="1185332" cy="72000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［例］</a:t>
            </a: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DC876A1D-88FF-1C36-9A9F-DBFBFF9C1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1677" y="2426547"/>
            <a:ext cx="10084322" cy="3864699"/>
          </a:xfrm>
          <a:prstGeom prst="rect">
            <a:avLst/>
          </a:prstGeom>
        </p:spPr>
        <p:txBody>
          <a:bodyPr anchor="t"/>
          <a:lstStyle>
            <a:lvl1pPr>
              <a:lnSpc>
                <a:spcPct val="150000"/>
              </a:lnSpc>
              <a:defRPr sz="3200">
                <a:latin typeface="+mn-lt"/>
              </a:defRPr>
            </a:lvl1pPr>
          </a:lstStyle>
          <a:p>
            <a:pPr lvl="0"/>
            <a:r>
              <a:rPr lang="en-US" altLang="ja-JP" noProof="0" dirty="0"/>
              <a:t>Add English sentence</a:t>
            </a:r>
            <a:r>
              <a:rPr lang="ja-JP" altLang="en-US" noProof="0" dirty="0"/>
              <a:t> </a:t>
            </a:r>
            <a:r>
              <a:rPr lang="en-US" altLang="ja-JP" noProof="0" dirty="0"/>
              <a:t>here</a:t>
            </a:r>
            <a:endParaRPr lang="ja-JP" altLang="en-US" noProof="0" dirty="0"/>
          </a:p>
        </p:txBody>
      </p:sp>
      <p:sp>
        <p:nvSpPr>
          <p:cNvPr id="28" name="テキスト プレースホルダー 5">
            <a:extLst>
              <a:ext uri="{FF2B5EF4-FFF2-40B4-BE49-F238E27FC236}">
                <a16:creationId xmlns:a16="http://schemas.microsoft.com/office/drawing/2014/main" id="{A45E1611-2C20-1C1D-EF25-B6BE91E947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1887" y="2427948"/>
            <a:ext cx="696904" cy="3864698"/>
          </a:xfrm>
        </p:spPr>
        <p:txBody>
          <a:bodyPr anchor="t"/>
          <a:lstStyle>
            <a:lvl1pPr algn="r">
              <a:lnSpc>
                <a:spcPct val="150000"/>
              </a:lnSpc>
              <a:defRPr sz="3200" i="0" spc="-100" baseline="0"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A:</a:t>
            </a:r>
          </a:p>
          <a:p>
            <a:pPr lvl="0"/>
            <a:r>
              <a:rPr kumimoji="1" lang="en-US" altLang="ja-JP" dirty="0"/>
              <a:t>B:</a:t>
            </a:r>
          </a:p>
          <a:p>
            <a:pPr lvl="0"/>
            <a:r>
              <a:rPr kumimoji="1" lang="en-US" altLang="ja-JP" dirty="0"/>
              <a:t>C:</a:t>
            </a:r>
            <a:endParaRPr kumimoji="1" lang="ja-JP" altLang="en-US" dirty="0"/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25AAF7A0-E360-2B73-9FC1-4388DB2B280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35999" y="5994400"/>
            <a:ext cx="11856001" cy="612914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400">
                <a:solidFill>
                  <a:srgbClr val="61BF59"/>
                </a:solidFill>
              </a:defRPr>
            </a:lvl1pPr>
          </a:lstStyle>
          <a:p>
            <a:pPr lvl="0"/>
            <a:r>
              <a:rPr kumimoji="1" lang="ja-JP" altLang="en-US" dirty="0"/>
              <a:t>●</a:t>
            </a:r>
            <a:r>
              <a:rPr kumimoji="1" lang="en-US" altLang="ja-JP" dirty="0"/>
              <a:t>extra info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7A09908-9A72-203F-9B9B-98BFE7E57F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10" b="35926"/>
          <a:stretch/>
        </p:blipFill>
        <p:spPr>
          <a:xfrm>
            <a:off x="336000" y="177188"/>
            <a:ext cx="3564703" cy="129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D6DD96-3A19-63DB-0068-D5FABF9456D0}"/>
              </a:ext>
            </a:extLst>
          </p:cNvPr>
          <p:cNvSpPr txBox="1"/>
          <p:nvPr userDrawn="1"/>
        </p:nvSpPr>
        <p:spPr>
          <a:xfrm>
            <a:off x="361136" y="290689"/>
            <a:ext cx="35673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000" b="1" i="0" u="none" strike="noStrike" spc="-100" baseline="0" dirty="0">
                <a:solidFill>
                  <a:srgbClr val="FFFFFF"/>
                </a:solidFill>
                <a:latin typeface="+mj-lt"/>
              </a:rPr>
              <a:t>Language in Action</a:t>
            </a:r>
            <a:endParaRPr kumimoji="1" lang="ja-JP" altLang="en-US" sz="3000" spc="-100" baseline="0" dirty="0">
              <a:latin typeface="+mj-lt"/>
            </a:endParaRPr>
          </a:p>
        </p:txBody>
      </p:sp>
      <p:sp>
        <p:nvSpPr>
          <p:cNvPr id="4" name="メディア プレースホルダー 15">
            <a:extLst>
              <a:ext uri="{FF2B5EF4-FFF2-40B4-BE49-F238E27FC236}">
                <a16:creationId xmlns:a16="http://schemas.microsoft.com/office/drawing/2014/main" id="{2137EE9A-EFE2-BC13-3143-FAE57D3F7F86}"/>
              </a:ext>
            </a:extLst>
          </p:cNvPr>
          <p:cNvSpPr>
            <a:spLocks noGrp="1"/>
          </p:cNvSpPr>
          <p:nvPr>
            <p:ph type="media" sz="quarter" idx="47"/>
          </p:nvPr>
        </p:nvSpPr>
        <p:spPr>
          <a:xfrm>
            <a:off x="11361906" y="825188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49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導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92331D9-F11F-85CA-3AE5-167E130264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76272"/>
            <a:ext cx="11988000" cy="1207805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EEF2753-19A1-ADCD-D89D-0CF55A5515D6}"/>
              </a:ext>
            </a:extLst>
          </p:cNvPr>
          <p:cNvSpPr/>
          <p:nvPr userDrawn="1"/>
        </p:nvSpPr>
        <p:spPr>
          <a:xfrm>
            <a:off x="103094" y="1137765"/>
            <a:ext cx="11985812" cy="5630588"/>
          </a:xfrm>
          <a:prstGeom prst="rect">
            <a:avLst/>
          </a:prstGeom>
          <a:solidFill>
            <a:srgbClr val="FFFDED"/>
          </a:solidFill>
          <a:ln>
            <a:solidFill>
              <a:srgbClr val="FFF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720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6BDA7036-C293-53B7-3F93-C9D7558361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9001" y="2132980"/>
            <a:ext cx="7232047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441F4CD2-21F6-7D1E-A745-D5BB43875A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49000" y="2980514"/>
            <a:ext cx="7232047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20270C37-6A7B-8DF0-683F-80C87C4693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52094" y="4141694"/>
            <a:ext cx="11496904" cy="244661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r>
              <a:rPr kumimoji="1" lang="ja-JP" altLang="en-US" dirty="0"/>
              <a:t> 日本語も可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B581FEF9-52D1-AE93-E149-4A9E7E4AC6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4" y="1285446"/>
            <a:ext cx="696904" cy="720000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360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04D40B96-5D1B-2680-C7B5-B9F47A32ADA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2132980"/>
            <a:ext cx="860739" cy="7200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（</a:t>
            </a:r>
            <a:r>
              <a:rPr kumimoji="1" lang="en-US" altLang="ja-JP" dirty="0"/>
              <a:t>1</a:t>
            </a:r>
            <a:r>
              <a:rPr kumimoji="1" lang="ja-JP" altLang="en-US" dirty="0"/>
              <a:t>）</a:t>
            </a:r>
          </a:p>
        </p:txBody>
      </p:sp>
      <p:sp>
        <p:nvSpPr>
          <p:cNvPr id="19" name="テキスト プレースホルダー 13">
            <a:extLst>
              <a:ext uri="{FF2B5EF4-FFF2-40B4-BE49-F238E27FC236}">
                <a16:creationId xmlns:a16="http://schemas.microsoft.com/office/drawing/2014/main" id="{F8EE140A-739B-C840-B1E5-755108A9E91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259" y="2980515"/>
            <a:ext cx="860739" cy="7200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（</a:t>
            </a:r>
            <a:r>
              <a:rPr kumimoji="1" lang="en-US" altLang="ja-JP" dirty="0"/>
              <a:t>2</a:t>
            </a:r>
            <a:r>
              <a:rPr kumimoji="1" lang="ja-JP" altLang="en-US" dirty="0"/>
              <a:t>）</a:t>
            </a:r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3295E307-E8B6-27BA-5E33-D2C32F25B4F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6000" y="2132980"/>
            <a:ext cx="5785049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8A75C8B7-2436-B7E3-4C4F-F553D79588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96001" y="2980514"/>
            <a:ext cx="5785048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10776483" y="1519446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5" name="メディア プレースホルダー 15">
            <a:extLst>
              <a:ext uri="{FF2B5EF4-FFF2-40B4-BE49-F238E27FC236}">
                <a16:creationId xmlns:a16="http://schemas.microsoft.com/office/drawing/2014/main" id="{8A583FE7-4699-DB70-2006-CF39C69F7786}"/>
              </a:ext>
            </a:extLst>
          </p:cNvPr>
          <p:cNvSpPr>
            <a:spLocks noGrp="1"/>
          </p:cNvSpPr>
          <p:nvPr>
            <p:ph type="media" sz="quarter" idx="30"/>
          </p:nvPr>
        </p:nvSpPr>
        <p:spPr>
          <a:xfrm>
            <a:off x="11364730" y="1519446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7B180382-94DA-5A1C-D112-A607163050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90" y="134226"/>
            <a:ext cx="8291855" cy="1015752"/>
          </a:xfrm>
          <a:prstGeom prst="rect">
            <a:avLst/>
          </a:prstGeom>
        </p:spPr>
      </p:pic>
      <p:sp>
        <p:nvSpPr>
          <p:cNvPr id="23" name="テキスト プレースホルダー 12">
            <a:extLst>
              <a:ext uri="{FF2B5EF4-FFF2-40B4-BE49-F238E27FC236}">
                <a16:creationId xmlns:a16="http://schemas.microsoft.com/office/drawing/2014/main" id="{96E1B42A-A8E9-772D-9FFD-06AF80E430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0473" y="269696"/>
            <a:ext cx="4098416" cy="732602"/>
          </a:xfrm>
        </p:spPr>
        <p:txBody>
          <a:bodyPr anchor="ctr">
            <a:noAutofit/>
          </a:bodyPr>
          <a:lstStyle>
            <a:lvl1pPr algn="l">
              <a:defRPr sz="3600">
                <a:ln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</p:spTree>
    <p:extLst>
      <p:ext uri="{BB962C8B-B14F-4D97-AF65-F5344CB8AC3E}">
        <p14:creationId xmlns:p14="http://schemas.microsoft.com/office/powerpoint/2010/main" val="9380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guage in Action-hito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79DC02C1-3E90-5E40-8759-16D719B6FA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2" y="1285446"/>
            <a:ext cx="696904" cy="1141100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60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544C62A7-4976-A909-6D42-36BE42D387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114110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200"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指示文</a:t>
            </a:r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3F6A660A-9FA5-160E-73CA-D4E002CA52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" y="2427947"/>
            <a:ext cx="1185332" cy="72000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［例］</a:t>
            </a: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DC876A1D-88FF-1C36-9A9F-DBFBFF9C11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5333" y="2426547"/>
            <a:ext cx="10670666" cy="3864699"/>
          </a:xfrm>
          <a:prstGeom prst="rect">
            <a:avLst/>
          </a:prstGeom>
        </p:spPr>
        <p:txBody>
          <a:bodyPr anchor="t"/>
          <a:lstStyle>
            <a:lvl1pPr>
              <a:lnSpc>
                <a:spcPct val="150000"/>
              </a:lnSpc>
              <a:defRPr sz="3200">
                <a:latin typeface="+mn-lt"/>
              </a:defRPr>
            </a:lvl1pPr>
          </a:lstStyle>
          <a:p>
            <a:pPr lvl="0"/>
            <a:r>
              <a:rPr lang="en-US" altLang="ja-JP" noProof="0" dirty="0"/>
              <a:t>Add English sentence</a:t>
            </a:r>
            <a:r>
              <a:rPr lang="ja-JP" altLang="en-US" noProof="0" dirty="0"/>
              <a:t> </a:t>
            </a:r>
            <a:r>
              <a:rPr lang="en-US" altLang="ja-JP" noProof="0" dirty="0"/>
              <a:t>here</a:t>
            </a:r>
            <a:endParaRPr lang="ja-JP" altLang="en-US" noProof="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7A09908-9A72-203F-9B9B-98BFE7E57F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10" b="35926"/>
          <a:stretch/>
        </p:blipFill>
        <p:spPr>
          <a:xfrm>
            <a:off x="336000" y="177188"/>
            <a:ext cx="3564703" cy="129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D6DD96-3A19-63DB-0068-D5FABF9456D0}"/>
              </a:ext>
            </a:extLst>
          </p:cNvPr>
          <p:cNvSpPr txBox="1"/>
          <p:nvPr userDrawn="1"/>
        </p:nvSpPr>
        <p:spPr>
          <a:xfrm>
            <a:off x="361136" y="290689"/>
            <a:ext cx="35673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000" b="1" i="0" u="none" strike="noStrike" spc="-100" baseline="0" dirty="0">
                <a:solidFill>
                  <a:srgbClr val="FFFFFF"/>
                </a:solidFill>
                <a:latin typeface="+mj-lt"/>
              </a:rPr>
              <a:t>Language in Action</a:t>
            </a:r>
            <a:endParaRPr kumimoji="1" lang="ja-JP" altLang="en-US" sz="3000" spc="-100" baseline="0" dirty="0">
              <a:latin typeface="+mj-lt"/>
            </a:endParaRPr>
          </a:p>
        </p:txBody>
      </p:sp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4A98B9EF-9BF0-9BE1-8067-15AB59DA7C0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36000" y="1324492"/>
            <a:ext cx="725886" cy="1062726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tx1"/>
                </a:solidFill>
                <a:effectLst/>
                <a:latin typeface="+mn-lt"/>
                <a:ea typeface="+mj-ea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" name="メディア プレースホルダー 15">
            <a:extLst>
              <a:ext uri="{FF2B5EF4-FFF2-40B4-BE49-F238E27FC236}">
                <a16:creationId xmlns:a16="http://schemas.microsoft.com/office/drawing/2014/main" id="{6DAA6F90-A7E5-7933-3184-2C9172157DC3}"/>
              </a:ext>
            </a:extLst>
          </p:cNvPr>
          <p:cNvSpPr>
            <a:spLocks noGrp="1"/>
          </p:cNvSpPr>
          <p:nvPr>
            <p:ph type="media" sz="quarter" idx="49"/>
          </p:nvPr>
        </p:nvSpPr>
        <p:spPr>
          <a:xfrm>
            <a:off x="10771970" y="825188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5" name="メディア プレースホルダー 15">
            <a:extLst>
              <a:ext uri="{FF2B5EF4-FFF2-40B4-BE49-F238E27FC236}">
                <a16:creationId xmlns:a16="http://schemas.microsoft.com/office/drawing/2014/main" id="{0695746E-0164-08ED-9F73-91903DE5AAC8}"/>
              </a:ext>
            </a:extLst>
          </p:cNvPr>
          <p:cNvSpPr>
            <a:spLocks noGrp="1"/>
          </p:cNvSpPr>
          <p:nvPr>
            <p:ph type="media" sz="quarter" idx="50"/>
          </p:nvPr>
        </p:nvSpPr>
        <p:spPr>
          <a:xfrm>
            <a:off x="11131970" y="825188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8" name="メディア プレースホルダー 15">
            <a:extLst>
              <a:ext uri="{FF2B5EF4-FFF2-40B4-BE49-F238E27FC236}">
                <a16:creationId xmlns:a16="http://schemas.microsoft.com/office/drawing/2014/main" id="{4EC7983A-1BBC-CB90-15A0-E525B7CC0230}"/>
              </a:ext>
            </a:extLst>
          </p:cNvPr>
          <p:cNvSpPr>
            <a:spLocks noGrp="1"/>
          </p:cNvSpPr>
          <p:nvPr>
            <p:ph type="media" sz="quarter" idx="51"/>
          </p:nvPr>
        </p:nvSpPr>
        <p:spPr>
          <a:xfrm>
            <a:off x="11491970" y="825188"/>
            <a:ext cx="360000" cy="360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1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01F0E80-9AEA-F72F-A230-1E625EB52AF0}"/>
              </a:ext>
            </a:extLst>
          </p:cNvPr>
          <p:cNvSpPr/>
          <p:nvPr userDrawn="1"/>
        </p:nvSpPr>
        <p:spPr>
          <a:xfrm>
            <a:off x="0" y="-1"/>
            <a:ext cx="12192000" cy="3313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F933351-8730-93C6-F141-A9CF78FA53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27110"/>
            <a:ext cx="11988000" cy="120780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C71F7BF-184C-C21D-93B4-87125A6C38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23885" y="3174711"/>
            <a:ext cx="9471496" cy="174363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9809238-CC1C-996C-84E1-494A468A74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2159" y="1959344"/>
            <a:ext cx="6827474" cy="146965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66D1A7D-970D-FEE6-7A5C-1E88C0AA9A85}"/>
              </a:ext>
            </a:extLst>
          </p:cNvPr>
          <p:cNvSpPr txBox="1"/>
          <p:nvPr userDrawn="1"/>
        </p:nvSpPr>
        <p:spPr>
          <a:xfrm>
            <a:off x="554461" y="2151529"/>
            <a:ext cx="6382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0" i="0" u="none" strike="noStrike" spc="-100" baseline="0" dirty="0">
                <a:latin typeface="Arial Black" panose="020B0A04020102020204" pitchFamily="34" charset="0"/>
              </a:rPr>
              <a:t>Focus on Grammar</a:t>
            </a:r>
            <a:endParaRPr kumimoji="1" lang="ja-JP" altLang="en-US" sz="4800" spc="-100" baseline="0" dirty="0">
              <a:latin typeface="Arial Black" panose="020B0A04020102020204" pitchFamily="34" charset="0"/>
            </a:endParaRP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9E535DF9-8FDD-2A63-D250-929686BA2B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27388" y="3429000"/>
            <a:ext cx="7915275" cy="1080247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1D89C647-6441-932D-3B0D-E6EB9045D8F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14063" y="504204"/>
            <a:ext cx="4116353" cy="1897166"/>
          </a:xfrm>
          <a:prstGeom prst="rect">
            <a:avLst/>
          </a:prstGeom>
        </p:spPr>
      </p:pic>
      <p:sp>
        <p:nvSpPr>
          <p:cNvPr id="17" name="テキスト プレースホルダー 8">
            <a:extLst>
              <a:ext uri="{FF2B5EF4-FFF2-40B4-BE49-F238E27FC236}">
                <a16:creationId xmlns:a16="http://schemas.microsoft.com/office/drawing/2014/main" id="{A3F8F3F0-6B3F-0E9E-CCDA-ED80A339880B}"/>
              </a:ext>
            </a:extLst>
          </p:cNvPr>
          <p:cNvSpPr txBox="1">
            <a:spLocks/>
          </p:cNvSpPr>
          <p:nvPr userDrawn="1"/>
        </p:nvSpPr>
        <p:spPr>
          <a:xfrm>
            <a:off x="10536965" y="1042587"/>
            <a:ext cx="1119500" cy="13091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8000" b="1" kern="1200">
                <a:solidFill>
                  <a:srgbClr val="FF6A20"/>
                </a:solidFill>
                <a:latin typeface="+mn-lt"/>
                <a:ea typeface="+mn-ea"/>
                <a:cs typeface="+mn-cs"/>
              </a:defRPr>
            </a:lvl1pPr>
            <a:lvl2pPr marL="971550" indent="-5143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28750" indent="-5143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0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メディア プレースホルダー 15">
            <a:extLst>
              <a:ext uri="{FF2B5EF4-FFF2-40B4-BE49-F238E27FC236}">
                <a16:creationId xmlns:a16="http://schemas.microsoft.com/office/drawing/2014/main" id="{1363DA5A-AA75-91A6-29E5-C5F46231DFEB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11344416" y="2496526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61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E973C08-F36F-9005-44B9-6E5946FB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93" r="2425" b="5224"/>
          <a:stretch/>
        </p:blipFill>
        <p:spPr>
          <a:xfrm flipH="1">
            <a:off x="0" y="1474470"/>
            <a:ext cx="12192000" cy="43434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AAC4829-39A7-AA57-1AAD-C5DEAB6F3E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1965" y="4084325"/>
            <a:ext cx="3139946" cy="87522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AEF1D3D-4804-2365-8BDA-01BEF55DB6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1965" y="2628989"/>
            <a:ext cx="3139946" cy="873581"/>
          </a:xfrm>
          <a:prstGeom prst="rect">
            <a:avLst/>
          </a:prstGeom>
        </p:spPr>
      </p:pic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E7762E66-34EC-0B4E-863F-B2B160CC69D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51911" y="2707012"/>
            <a:ext cx="7993884" cy="717534"/>
          </a:xfrm>
        </p:spPr>
        <p:txBody>
          <a:bodyPr anchor="t">
            <a:normAutofit/>
          </a:bodyPr>
          <a:lstStyle>
            <a:lvl1pPr>
              <a:lnSpc>
                <a:spcPct val="120000"/>
              </a:lnSpc>
              <a:defRPr sz="3200">
                <a:ln w="9525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79AA1B26-6EC3-CF82-2940-0BC19464A11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51909" y="4163172"/>
            <a:ext cx="7993884" cy="717534"/>
          </a:xfrm>
        </p:spPr>
        <p:txBody>
          <a:bodyPr anchor="t">
            <a:normAutofit/>
          </a:bodyPr>
          <a:lstStyle>
            <a:lvl1pPr>
              <a:lnSpc>
                <a:spcPct val="120000"/>
              </a:lnSpc>
              <a:defRPr sz="3200">
                <a:ln w="9525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03B2A36F-1CD6-49D4-9F14-C31FE67568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1965" y="408087"/>
            <a:ext cx="10013803" cy="2016000"/>
          </a:xfrm>
          <a:prstGeom prst="rect">
            <a:avLst/>
          </a:prstGeom>
        </p:spPr>
      </p:pic>
      <p:sp>
        <p:nvSpPr>
          <p:cNvPr id="17" name="メディア プレースホルダー 15">
            <a:extLst>
              <a:ext uri="{FF2B5EF4-FFF2-40B4-BE49-F238E27FC236}">
                <a16:creationId xmlns:a16="http://schemas.microsoft.com/office/drawing/2014/main" id="{D4FF2E29-2247-2E31-9401-392D022BEAF9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11344416" y="770596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232017"/>
      </p:ext>
    </p:extLst>
  </p:cSld>
  <p:clrMapOvr>
    <a:masterClrMapping/>
  </p:clrMapOvr>
  <p:transition spd="slow">
    <p:push/>
  </p:transition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-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41FE095F-07CE-CF76-B580-CF68451B2C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533" y="239949"/>
            <a:ext cx="2848211" cy="792000"/>
          </a:xfrm>
          <a:prstGeom prst="rect">
            <a:avLst/>
          </a:prstGeom>
        </p:spPr>
      </p:pic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2F8D0830-1048-D6B2-9484-93545D0BC47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13253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7B5D4FC8-9FB5-9CF5-6945-BF433674650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06089" y="360649"/>
            <a:ext cx="8892000" cy="57600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4BE50FD8-44CE-68EC-39B6-F72E764650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8998" y="1852623"/>
            <a:ext cx="10832050" cy="1440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3C134D6A-D9BE-C7D3-518B-F5AF633AE03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13253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2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ADCDD62B-B8AF-67CF-9A88-6FD103A21E3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8997" y="3054175"/>
            <a:ext cx="10832050" cy="119164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1" name="メディア プレースホルダー 15">
            <a:extLst>
              <a:ext uri="{FF2B5EF4-FFF2-40B4-BE49-F238E27FC236}">
                <a16:creationId xmlns:a16="http://schemas.microsoft.com/office/drawing/2014/main" id="{8762B534-730C-0FE3-4D65-167DA1565E56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36974" y="2586175"/>
            <a:ext cx="486000" cy="468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ECC98C3A-0DEF-E31F-B08C-F761684268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49001" y="1132530"/>
            <a:ext cx="10832047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000">
                <a:ln w="6350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17" name="メディア プレースホルダー 15">
            <a:extLst>
              <a:ext uri="{FF2B5EF4-FFF2-40B4-BE49-F238E27FC236}">
                <a16:creationId xmlns:a16="http://schemas.microsoft.com/office/drawing/2014/main" id="{57361F23-8E3A-2F58-DFC7-421210AA0D3B}"/>
              </a:ext>
            </a:extLst>
          </p:cNvPr>
          <p:cNvSpPr>
            <a:spLocks noGrp="1"/>
          </p:cNvSpPr>
          <p:nvPr>
            <p:ph type="media" sz="quarter" idx="42"/>
          </p:nvPr>
        </p:nvSpPr>
        <p:spPr>
          <a:xfrm>
            <a:off x="436974" y="4969527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17694D82-46BA-256C-0BA3-F72C7EE1BF7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8998" y="4289762"/>
            <a:ext cx="10832050" cy="1440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8A10EC96-C7BB-03A6-0E8E-16CD0B5D3BF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48997" y="5455528"/>
            <a:ext cx="10832050" cy="1238954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2BAB5E86-571E-8B83-FBA3-197793BE1D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10952" y="1852625"/>
            <a:ext cx="738044" cy="1440000"/>
          </a:xfrm>
        </p:spPr>
        <p:txBody>
          <a:bodyPr anchor="t">
            <a:normAutofit/>
          </a:bodyPr>
          <a:lstStyle>
            <a:lvl1pPr algn="r"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13321272-1F1B-0CDA-4220-9CB6A8B73C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952" y="4289762"/>
            <a:ext cx="738044" cy="1440000"/>
          </a:xfrm>
        </p:spPr>
        <p:txBody>
          <a:bodyPr anchor="t">
            <a:normAutofit/>
          </a:bodyPr>
          <a:lstStyle>
            <a:lvl1pPr algn="r"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2.</a:t>
            </a:r>
            <a:endParaRPr kumimoji="1" lang="ja-JP" altLang="en-US" dirty="0"/>
          </a:p>
        </p:txBody>
      </p:sp>
      <p:sp>
        <p:nvSpPr>
          <p:cNvPr id="16" name="テキスト プレースホルダー 13">
            <a:extLst>
              <a:ext uri="{FF2B5EF4-FFF2-40B4-BE49-F238E27FC236}">
                <a16:creationId xmlns:a16="http://schemas.microsoft.com/office/drawing/2014/main" id="{750E82DC-A29C-C0DB-2B38-4A22C6752B3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19311" y="257515"/>
            <a:ext cx="755087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solidFill>
                  <a:srgbClr val="F08200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en-US" altLang="ja-JP" dirty="0"/>
              <a:t>F</a:t>
            </a:r>
            <a:endParaRPr kumimoji="1" lang="ja-JP" altLang="en-US" dirty="0"/>
          </a:p>
        </p:txBody>
      </p:sp>
      <p:sp>
        <p:nvSpPr>
          <p:cNvPr id="4" name="メディア プレースホルダー 15">
            <a:extLst>
              <a:ext uri="{FF2B5EF4-FFF2-40B4-BE49-F238E27FC236}">
                <a16:creationId xmlns:a16="http://schemas.microsoft.com/office/drawing/2014/main" id="{9F68E53F-B440-3EE1-F46E-0FD702A754D8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11355934" y="412613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119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2F8D0830-1048-D6B2-9484-93545D0BC47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13253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FDD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3C134D6A-D9BE-C7D3-518B-F5AF633AE03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13253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2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7B5D4FC8-9FB5-9CF5-6945-BF433674650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06089" y="372164"/>
            <a:ext cx="8892000" cy="57600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4BE50FD8-44CE-68EC-39B6-F72E764650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8998" y="1852623"/>
            <a:ext cx="10832050" cy="71561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ADCDD62B-B8AF-67CF-9A88-6FD103A21E3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8997" y="2586176"/>
            <a:ext cx="10832050" cy="883006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1" name="メディア プレースホルダー 15">
            <a:extLst>
              <a:ext uri="{FF2B5EF4-FFF2-40B4-BE49-F238E27FC236}">
                <a16:creationId xmlns:a16="http://schemas.microsoft.com/office/drawing/2014/main" id="{8762B534-730C-0FE3-4D65-167DA1565E56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436974" y="2586175"/>
            <a:ext cx="486000" cy="468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ECC98C3A-0DEF-E31F-B08C-F761684268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49001" y="1132530"/>
            <a:ext cx="10832047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000">
                <a:ln w="6350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17" name="メディア プレースホルダー 15">
            <a:extLst>
              <a:ext uri="{FF2B5EF4-FFF2-40B4-BE49-F238E27FC236}">
                <a16:creationId xmlns:a16="http://schemas.microsoft.com/office/drawing/2014/main" id="{57361F23-8E3A-2F58-DFC7-421210AA0D3B}"/>
              </a:ext>
            </a:extLst>
          </p:cNvPr>
          <p:cNvSpPr>
            <a:spLocks noGrp="1"/>
          </p:cNvSpPr>
          <p:nvPr>
            <p:ph type="media" sz="quarter" idx="42"/>
          </p:nvPr>
        </p:nvSpPr>
        <p:spPr>
          <a:xfrm>
            <a:off x="436974" y="4123959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17694D82-46BA-256C-0BA3-F72C7EE1BF7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8998" y="3444194"/>
            <a:ext cx="10832050" cy="71561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8A10EC96-C7BB-03A6-0E8E-16CD0B5D3BF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48997" y="4187180"/>
            <a:ext cx="10832050" cy="71561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2BAB5E86-571E-8B83-FBA3-197793BE1D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10952" y="1852625"/>
            <a:ext cx="738044" cy="1440000"/>
          </a:xfrm>
        </p:spPr>
        <p:txBody>
          <a:bodyPr anchor="t">
            <a:normAutofit/>
          </a:bodyPr>
          <a:lstStyle>
            <a:lvl1pPr algn="r"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1.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13321272-1F1B-0CDA-4220-9CB6A8B73C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952" y="3444194"/>
            <a:ext cx="738044" cy="1440000"/>
          </a:xfrm>
        </p:spPr>
        <p:txBody>
          <a:bodyPr anchor="t">
            <a:normAutofit/>
          </a:bodyPr>
          <a:lstStyle>
            <a:lvl1pPr algn="r"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2.</a:t>
            </a:r>
            <a:endParaRPr kumimoji="1" lang="ja-JP" altLang="en-US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D8BF3BD1-B733-E3C1-2E40-69C259AF0C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533" y="239949"/>
            <a:ext cx="2848211" cy="792000"/>
          </a:xfrm>
          <a:prstGeom prst="rect">
            <a:avLst/>
          </a:prstGeom>
        </p:spPr>
      </p:pic>
      <p:sp>
        <p:nvSpPr>
          <p:cNvPr id="19" name="テキスト プレースホルダー 13">
            <a:extLst>
              <a:ext uri="{FF2B5EF4-FFF2-40B4-BE49-F238E27FC236}">
                <a16:creationId xmlns:a16="http://schemas.microsoft.com/office/drawing/2014/main" id="{7C7AAA66-BE7B-C534-FF52-8132AD010C4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19311" y="257515"/>
            <a:ext cx="755087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solidFill>
                  <a:srgbClr val="F08200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en-US" altLang="ja-JP" dirty="0"/>
              <a:t>D</a:t>
            </a:r>
            <a:endParaRPr kumimoji="1" lang="ja-JP" altLang="en-US" dirty="0"/>
          </a:p>
        </p:txBody>
      </p:sp>
      <p:sp>
        <p:nvSpPr>
          <p:cNvPr id="4" name="メディア プレースホルダー 15">
            <a:extLst>
              <a:ext uri="{FF2B5EF4-FFF2-40B4-BE49-F238E27FC236}">
                <a16:creationId xmlns:a16="http://schemas.microsoft.com/office/drawing/2014/main" id="{BB5E8305-DE1C-72F9-5015-DB16868D33C8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11355934" y="412613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413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ECC98C3A-0DEF-E31F-B08C-F761684268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83180" y="310004"/>
            <a:ext cx="9297867" cy="936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>
                <a:ln w="0">
                  <a:noFill/>
                </a:ln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637B586-CEF4-8017-4310-D11685C098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0953" y="277061"/>
            <a:ext cx="2272227" cy="1071445"/>
          </a:xfrm>
          <a:prstGeom prst="rect">
            <a:avLst/>
          </a:prstGeom>
        </p:spPr>
      </p:pic>
      <p:sp>
        <p:nvSpPr>
          <p:cNvPr id="19" name="図プレースホルダー 18">
            <a:extLst>
              <a:ext uri="{FF2B5EF4-FFF2-40B4-BE49-F238E27FC236}">
                <a16:creationId xmlns:a16="http://schemas.microsoft.com/office/drawing/2014/main" id="{F80F17AC-A7EA-564A-A0B5-AC49D4945D7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11150" y="1979720"/>
            <a:ext cx="11566814" cy="3138379"/>
          </a:xfrm>
        </p:spPr>
        <p:txBody>
          <a:bodyPr anchor="ctr"/>
          <a:lstStyle>
            <a:lvl1pPr algn="ctr"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37097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4E1AA8F-E42D-CFAC-2A07-6FFCCFAE98A0}"/>
              </a:ext>
            </a:extLst>
          </p:cNvPr>
          <p:cNvSpPr txBox="1"/>
          <p:nvPr userDrawn="1"/>
        </p:nvSpPr>
        <p:spPr>
          <a:xfrm>
            <a:off x="3271102" y="339364"/>
            <a:ext cx="752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0" i="0" u="dash" strike="noStrike" baseline="0" dirty="0">
                <a:uFill>
                  <a:solidFill>
                    <a:schemeClr val="bg1">
                      <a:lumMod val="50000"/>
                    </a:schemeClr>
                  </a:solidFill>
                </a:uFill>
                <a:latin typeface="+mn-ea"/>
                <a:ea typeface="+mn-ea"/>
              </a:rPr>
              <a:t>この課の学習を振り返って、３段階で自己評価し、今後の目標を立てよう。</a:t>
            </a:r>
            <a:endParaRPr kumimoji="1" lang="ja-JP" altLang="en-US" sz="2800" u="dash" baseline="0" dirty="0">
              <a:uFill>
                <a:solidFill>
                  <a:schemeClr val="bg1">
                    <a:lumMod val="50000"/>
                  </a:schemeClr>
                </a:solidFill>
              </a:uFill>
              <a:latin typeface="+mn-ea"/>
              <a:ea typeface="+mn-ea"/>
            </a:endParaRPr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E94508D4-C42A-AF66-21FE-1DD46142B6A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61" y="1514246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ln>
                  <a:noFill/>
                </a:ln>
                <a:solidFill>
                  <a:srgbClr val="F19EC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4D5F37CD-7CBA-D80E-6AF5-7AB4C563ABB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36261" y="1514246"/>
            <a:ext cx="8722518" cy="1188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>
                <a:ln w="63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9FC048B2-DE2D-0EA4-DB73-96EAD61E56D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88262" y="2958492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ln>
                  <a:noFill/>
                </a:ln>
                <a:solidFill>
                  <a:srgbClr val="F19EC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755519B5-31A1-57E3-E0E4-4A5B6974838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6261" y="2957729"/>
            <a:ext cx="8722518" cy="1188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>
                <a:ln w="63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24" name="テキスト プレースホルダー 13">
            <a:extLst>
              <a:ext uri="{FF2B5EF4-FFF2-40B4-BE49-F238E27FC236}">
                <a16:creationId xmlns:a16="http://schemas.microsoft.com/office/drawing/2014/main" id="{58C99DC7-F780-2595-B468-1A7820B4806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88262" y="4401213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ln>
                  <a:noFill/>
                </a:ln>
                <a:solidFill>
                  <a:srgbClr val="F19EC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5" name="テキスト プレースホルダー 13">
            <a:extLst>
              <a:ext uri="{FF2B5EF4-FFF2-40B4-BE49-F238E27FC236}">
                <a16:creationId xmlns:a16="http://schemas.microsoft.com/office/drawing/2014/main" id="{7C97E5D6-E4BB-3F19-8ED6-3AFC993F82CE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36261" y="4401213"/>
            <a:ext cx="8722518" cy="1188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>
                <a:ln w="63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日本語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F1D5BA02-CC81-BA71-DB17-C095AFA68A9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63" y="1514245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3200" b="1" spc="-100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8DD273F-2EC8-E8C2-0F32-8A23EF4D32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0954" y="277062"/>
            <a:ext cx="2960148" cy="702068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C9D65FDC-6E9C-4687-0077-5567D20707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2760" y="1802246"/>
            <a:ext cx="2254141" cy="6120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C20AC2A7-1928-785C-7AE8-FD3168C32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2760" y="1802246"/>
            <a:ext cx="2254141" cy="612000"/>
          </a:xfrm>
          <a:prstGeom prst="rect">
            <a:avLst/>
          </a:prstGeom>
        </p:spPr>
      </p:pic>
      <p:sp>
        <p:nvSpPr>
          <p:cNvPr id="18" name="テキスト プレースホルダー 13">
            <a:extLst>
              <a:ext uri="{FF2B5EF4-FFF2-40B4-BE49-F238E27FC236}">
                <a16:creationId xmlns:a16="http://schemas.microsoft.com/office/drawing/2014/main" id="{F3E0C992-4DC3-C720-307D-292FD00FF26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88262" y="2958492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3200" b="1" spc="-100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2" name="テキスト プレースホルダー 13">
            <a:extLst>
              <a:ext uri="{FF2B5EF4-FFF2-40B4-BE49-F238E27FC236}">
                <a16:creationId xmlns:a16="http://schemas.microsoft.com/office/drawing/2014/main" id="{D751DD42-F9C1-65BC-E4C3-666EF9C3686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88262" y="4401213"/>
            <a:ext cx="648000" cy="1188000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3200" b="1" spc="-100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4E37A79-3F18-FC4C-D3CA-8EB3F0466A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2760" y="3246492"/>
            <a:ext cx="2254141" cy="6120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B2BDEA45-A001-8039-C395-8D2F23510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2760" y="3246492"/>
            <a:ext cx="2254141" cy="6120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B205B61A-9C59-69A0-8F7B-E85B7F74BF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2760" y="4689213"/>
            <a:ext cx="2254141" cy="6120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CA287E41-CACD-2ABA-9CAC-A45CDB6CED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2760" y="4689213"/>
            <a:ext cx="2254141" cy="612000"/>
          </a:xfrm>
          <a:prstGeom prst="rect">
            <a:avLst/>
          </a:prstGeom>
        </p:spPr>
      </p:pic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847186E-5CAF-9BFE-4619-1AAF2DD7FF2E}"/>
              </a:ext>
            </a:extLst>
          </p:cNvPr>
          <p:cNvCxnSpPr>
            <a:cxnSpLocks/>
          </p:cNvCxnSpPr>
          <p:nvPr userDrawn="1"/>
        </p:nvCxnSpPr>
        <p:spPr>
          <a:xfrm>
            <a:off x="2526384" y="6410227"/>
            <a:ext cx="932310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6DE197-8FC4-BA38-3A83-6F44996E4F20}"/>
              </a:ext>
            </a:extLst>
          </p:cNvPr>
          <p:cNvSpPr txBox="1"/>
          <p:nvPr userDrawn="1"/>
        </p:nvSpPr>
        <p:spPr>
          <a:xfrm>
            <a:off x="188261" y="5886568"/>
            <a:ext cx="2422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0" i="0" u="none" strike="noStrike" baseline="0" dirty="0">
                <a:ln>
                  <a:solidFill>
                    <a:schemeClr val="tx1"/>
                  </a:solidFill>
                </a:ln>
                <a:latin typeface="+mn-ea"/>
                <a:ea typeface="+mn-ea"/>
              </a:rPr>
              <a:t>今後の目標：</a:t>
            </a:r>
            <a:endParaRPr kumimoji="1" lang="ja-JP" altLang="en-US" sz="3200" dirty="0">
              <a:ln>
                <a:solidFill>
                  <a:schemeClr val="tx1"/>
                </a:solidFill>
              </a:ln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9224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A924657-C508-92F8-E548-3BDB0465A5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88460" y="754380"/>
            <a:ext cx="6615080" cy="480060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C2988DD-192B-7FAE-2729-DD8822C27832}"/>
              </a:ext>
            </a:extLst>
          </p:cNvPr>
          <p:cNvSpPr/>
          <p:nvPr userDrawn="1"/>
        </p:nvSpPr>
        <p:spPr>
          <a:xfrm>
            <a:off x="35859" y="477557"/>
            <a:ext cx="12120282" cy="551366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F6B2EC5-14EB-1D92-E249-3FC44BC67B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61450" y="4553804"/>
            <a:ext cx="678671" cy="7379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2C06E7A-15F9-5A86-1109-DD34BCD6CC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8660" y="2761165"/>
            <a:ext cx="964572" cy="104877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2A896D9A-16B0-7F7C-4A7C-E80A0A4FD3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92670" y="1559606"/>
            <a:ext cx="668674" cy="727044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6E21BB0-DDC8-4F62-0BF4-039E527F5A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86350" y="2632272"/>
            <a:ext cx="668674" cy="727044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0BA78ACC-9FC4-1633-1977-12FCD006C2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02000" y="5299996"/>
            <a:ext cx="11988000" cy="120780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95383EC-0986-57D3-8DF1-DEDD48BAF9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38" t="17905" r="11203" b="23884"/>
          <a:stretch/>
        </p:blipFill>
        <p:spPr>
          <a:xfrm rot="21057803">
            <a:off x="480287" y="2281176"/>
            <a:ext cx="11231427" cy="314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23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導入-和訳を例文の下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92331D9-F11F-85CA-3AE5-167E130264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76272"/>
            <a:ext cx="11988000" cy="1207805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EEF2753-19A1-ADCD-D89D-0CF55A5515D6}"/>
              </a:ext>
            </a:extLst>
          </p:cNvPr>
          <p:cNvSpPr/>
          <p:nvPr userDrawn="1"/>
        </p:nvSpPr>
        <p:spPr>
          <a:xfrm>
            <a:off x="103094" y="1137765"/>
            <a:ext cx="11985812" cy="5630588"/>
          </a:xfrm>
          <a:prstGeom prst="rect">
            <a:avLst/>
          </a:prstGeom>
          <a:solidFill>
            <a:srgbClr val="FFFDED"/>
          </a:solidFill>
          <a:ln>
            <a:solidFill>
              <a:srgbClr val="FFF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B04F31DA-F7E1-2B48-B93E-1243C7CD6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001" y="1285446"/>
            <a:ext cx="10800000" cy="720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ln w="3175"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6BDA7036-C293-53B7-3F93-C9D7558361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932918" y="2041540"/>
            <a:ext cx="9916080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441F4CD2-21F6-7D1E-A745-D5BB43875A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932918" y="3476154"/>
            <a:ext cx="9916080" cy="720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20270C37-6A7B-8DF0-683F-80C87C4693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52094" y="4852555"/>
            <a:ext cx="11496904" cy="17357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r>
              <a:rPr kumimoji="1" lang="ja-JP" altLang="en-US" dirty="0"/>
              <a:t> 日本語も可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B581FEF9-52D1-AE93-E149-4A9E7E4AC6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2094" y="1285446"/>
            <a:ext cx="696904" cy="720000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360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04D40B96-5D1B-2680-C7B5-B9F47A32ADA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9001" y="2041540"/>
            <a:ext cx="860739" cy="7200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（</a:t>
            </a:r>
            <a:r>
              <a:rPr kumimoji="1" lang="en-US" altLang="ja-JP" dirty="0"/>
              <a:t>1</a:t>
            </a:r>
            <a:r>
              <a:rPr kumimoji="1" lang="ja-JP" altLang="en-US" dirty="0"/>
              <a:t>）</a:t>
            </a:r>
          </a:p>
        </p:txBody>
      </p:sp>
      <p:sp>
        <p:nvSpPr>
          <p:cNvPr id="19" name="テキスト プレースホルダー 13">
            <a:extLst>
              <a:ext uri="{FF2B5EF4-FFF2-40B4-BE49-F238E27FC236}">
                <a16:creationId xmlns:a16="http://schemas.microsoft.com/office/drawing/2014/main" id="{F8EE140A-739B-C840-B1E5-755108A9E91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49001" y="3476154"/>
            <a:ext cx="860739" cy="7200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3600" spc="-100" baseline="0"/>
            </a:lvl1pPr>
          </a:lstStyle>
          <a:p>
            <a:pPr lvl="0"/>
            <a:r>
              <a:rPr kumimoji="1" lang="ja-JP" altLang="en-US" dirty="0"/>
              <a:t>（</a:t>
            </a:r>
            <a:r>
              <a:rPr kumimoji="1" lang="en-US" altLang="ja-JP" dirty="0"/>
              <a:t>2</a:t>
            </a:r>
            <a:r>
              <a:rPr kumimoji="1" lang="ja-JP" altLang="en-US" dirty="0"/>
              <a:t>）</a:t>
            </a:r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3295E307-E8B6-27BA-5E33-D2C32F25B4F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32918" y="2812847"/>
            <a:ext cx="9916080" cy="612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8A75C8B7-2436-B7E3-4C4F-F553D79588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932918" y="4247460"/>
            <a:ext cx="9916080" cy="611879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2" name="メディア プレースホルダー 15">
            <a:extLst>
              <a:ext uri="{FF2B5EF4-FFF2-40B4-BE49-F238E27FC236}">
                <a16:creationId xmlns:a16="http://schemas.microsoft.com/office/drawing/2014/main" id="{E82CF9C9-4A72-B56A-118F-B23928025CFF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52094" y="2158540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5" name="メディア プレースホルダー 15">
            <a:extLst>
              <a:ext uri="{FF2B5EF4-FFF2-40B4-BE49-F238E27FC236}">
                <a16:creationId xmlns:a16="http://schemas.microsoft.com/office/drawing/2014/main" id="{8A583FE7-4699-DB70-2006-CF39C69F7786}"/>
              </a:ext>
            </a:extLst>
          </p:cNvPr>
          <p:cNvSpPr>
            <a:spLocks noGrp="1"/>
          </p:cNvSpPr>
          <p:nvPr>
            <p:ph type="media" sz="quarter" idx="30"/>
          </p:nvPr>
        </p:nvSpPr>
        <p:spPr>
          <a:xfrm>
            <a:off x="343002" y="3593154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7B180382-94DA-5A1C-D112-A607163050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90" y="134226"/>
            <a:ext cx="8291855" cy="1015752"/>
          </a:xfrm>
          <a:prstGeom prst="rect">
            <a:avLst/>
          </a:prstGeom>
        </p:spPr>
      </p:pic>
      <p:sp>
        <p:nvSpPr>
          <p:cNvPr id="23" name="テキスト プレースホルダー 12">
            <a:extLst>
              <a:ext uri="{FF2B5EF4-FFF2-40B4-BE49-F238E27FC236}">
                <a16:creationId xmlns:a16="http://schemas.microsoft.com/office/drawing/2014/main" id="{96E1B42A-A8E9-772D-9FFD-06AF80E430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0473" y="269696"/>
            <a:ext cx="4098416" cy="732602"/>
          </a:xfrm>
        </p:spPr>
        <p:txBody>
          <a:bodyPr anchor="ctr">
            <a:noAutofit/>
          </a:bodyPr>
          <a:lstStyle>
            <a:lvl1pPr algn="l">
              <a:defRPr sz="3600">
                <a:ln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</p:spTree>
    <p:extLst>
      <p:ext uri="{BB962C8B-B14F-4D97-AF65-F5344CB8AC3E}">
        <p14:creationId xmlns:p14="http://schemas.microsoft.com/office/powerpoint/2010/main" val="383494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２行＋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88ACC0E6-FB72-E469-6708-46D7020A0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76272"/>
            <a:ext cx="11988000" cy="120780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4A84810-FAE4-9C42-4DA8-35696BBE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90" y="134226"/>
            <a:ext cx="8291855" cy="1015752"/>
          </a:xfrm>
          <a:prstGeom prst="rect">
            <a:avLst/>
          </a:prstGeom>
        </p:spPr>
      </p:pic>
      <p:sp>
        <p:nvSpPr>
          <p:cNvPr id="26" name="テキスト プレースホルダー 13">
            <a:extLst>
              <a:ext uri="{FF2B5EF4-FFF2-40B4-BE49-F238E27FC236}">
                <a16:creationId xmlns:a16="http://schemas.microsoft.com/office/drawing/2014/main" id="{E7C72C99-000F-B31C-2016-7ADA2A98423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88259" y="364424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21587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E048DE4-2C5C-4F37-3B17-C4B7F563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8" y="1280436"/>
            <a:ext cx="10726385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BB10DD-F147-623F-FCB0-430344F882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1094286"/>
            <a:ext cx="860739" cy="865365"/>
          </a:xfrm>
          <a:prstGeom prst="rect">
            <a:avLst/>
          </a:prstGeom>
        </p:spPr>
      </p:pic>
      <p:sp>
        <p:nvSpPr>
          <p:cNvPr id="4" name="テキスト プレースホルダー 12">
            <a:extLst>
              <a:ext uri="{FF2B5EF4-FFF2-40B4-BE49-F238E27FC236}">
                <a16:creationId xmlns:a16="http://schemas.microsoft.com/office/drawing/2014/main" id="{3452AB81-20DC-F4F0-648F-F7870231C0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1280436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6975" y="2144080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21587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6975" y="2892324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2" name="メディア プレースホルダー 15">
            <a:extLst>
              <a:ext uri="{FF2B5EF4-FFF2-40B4-BE49-F238E27FC236}">
                <a16:creationId xmlns:a16="http://schemas.microsoft.com/office/drawing/2014/main" id="{5DA4801B-8BB2-DB90-9329-E60B70E9938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3009325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97156483-250A-4F45-FFF6-931B5979505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6975" y="3644240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CC856CFC-0F25-3A2B-781E-C41FA13E75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88259" y="364424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5" name="テキスト プレースホルダー 13">
            <a:extLst>
              <a:ext uri="{FF2B5EF4-FFF2-40B4-BE49-F238E27FC236}">
                <a16:creationId xmlns:a16="http://schemas.microsoft.com/office/drawing/2014/main" id="{8924D99E-1905-1267-21FC-23F725B8590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46975" y="4381241"/>
            <a:ext cx="10800000" cy="71999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8" name="メディア プレースホルダー 15">
            <a:extLst>
              <a:ext uri="{FF2B5EF4-FFF2-40B4-BE49-F238E27FC236}">
                <a16:creationId xmlns:a16="http://schemas.microsoft.com/office/drawing/2014/main" id="{D632F329-4793-CD2E-E057-359CCB30FF8E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375628" y="4488815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65898A3E-E314-7DBB-41AC-D73C260E94E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505178" y="5256680"/>
            <a:ext cx="9341794" cy="1330934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解説</a:t>
            </a:r>
          </a:p>
        </p:txBody>
      </p:sp>
      <p:sp>
        <p:nvSpPr>
          <p:cNvPr id="14" name="テキスト プレースホルダー 12">
            <a:extLst>
              <a:ext uri="{FF2B5EF4-FFF2-40B4-BE49-F238E27FC236}">
                <a16:creationId xmlns:a16="http://schemas.microsoft.com/office/drawing/2014/main" id="{C0816667-29B1-D8AB-98E7-B01DB28E7B7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650473" y="269696"/>
            <a:ext cx="4098416" cy="732602"/>
          </a:xfrm>
        </p:spPr>
        <p:txBody>
          <a:bodyPr anchor="ctr">
            <a:noAutofit/>
          </a:bodyPr>
          <a:lstStyle>
            <a:lvl1pPr algn="l">
              <a:defRPr sz="3600">
                <a:ln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F9A1B486-6316-B37E-3695-8528C271C1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40659" y="5130255"/>
            <a:ext cx="2164519" cy="80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6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白、文法説明２行＋U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ADD9BF3-D58C-1353-42B4-28429FAA66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88ACC0E6-FB72-E469-6708-46D7020A0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576272"/>
            <a:ext cx="11988000" cy="120780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4A84810-FAE4-9C42-4DA8-35696BBE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90" y="134226"/>
            <a:ext cx="8291855" cy="1015752"/>
          </a:xfrm>
          <a:prstGeom prst="rect">
            <a:avLst/>
          </a:prstGeom>
        </p:spPr>
      </p:pic>
      <p:sp>
        <p:nvSpPr>
          <p:cNvPr id="26" name="テキスト プレースホルダー 13">
            <a:extLst>
              <a:ext uri="{FF2B5EF4-FFF2-40B4-BE49-F238E27FC236}">
                <a16:creationId xmlns:a16="http://schemas.microsoft.com/office/drawing/2014/main" id="{E7C72C99-000F-B31C-2016-7ADA2A98423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88259" y="364424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21587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E048DE4-2C5C-4F37-3B17-C4B7F563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8" y="1280436"/>
            <a:ext cx="10726385" cy="576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BB10DD-F147-623F-FCB0-430344F882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1094286"/>
            <a:ext cx="860739" cy="865365"/>
          </a:xfrm>
          <a:prstGeom prst="rect">
            <a:avLst/>
          </a:prstGeom>
        </p:spPr>
      </p:pic>
      <p:sp>
        <p:nvSpPr>
          <p:cNvPr id="4" name="テキスト プレースホルダー 12">
            <a:extLst>
              <a:ext uri="{FF2B5EF4-FFF2-40B4-BE49-F238E27FC236}">
                <a16:creationId xmlns:a16="http://schemas.microsoft.com/office/drawing/2014/main" id="{3452AB81-20DC-F4F0-648F-F7870231C0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1280436"/>
            <a:ext cx="589371" cy="576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6975" y="2144080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21587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6975" y="2892324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2" name="メディア プレースホルダー 15">
            <a:extLst>
              <a:ext uri="{FF2B5EF4-FFF2-40B4-BE49-F238E27FC236}">
                <a16:creationId xmlns:a16="http://schemas.microsoft.com/office/drawing/2014/main" id="{5DA4801B-8BB2-DB90-9329-E60B70E9938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3009325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97156483-250A-4F45-FFF6-931B5979505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6975" y="3644240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CC856CFC-0F25-3A2B-781E-C41FA13E75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88259" y="3644240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5" name="テキスト プレースホルダー 13">
            <a:extLst>
              <a:ext uri="{FF2B5EF4-FFF2-40B4-BE49-F238E27FC236}">
                <a16:creationId xmlns:a16="http://schemas.microsoft.com/office/drawing/2014/main" id="{8924D99E-1905-1267-21FC-23F725B8590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46975" y="4381241"/>
            <a:ext cx="10800000" cy="71999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8" name="メディア プレースホルダー 15">
            <a:extLst>
              <a:ext uri="{FF2B5EF4-FFF2-40B4-BE49-F238E27FC236}">
                <a16:creationId xmlns:a16="http://schemas.microsoft.com/office/drawing/2014/main" id="{D632F329-4793-CD2E-E057-359CCB30FF8E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375628" y="4488815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65898A3E-E314-7DBB-41AC-D73C260E94E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505178" y="5256680"/>
            <a:ext cx="9341794" cy="1330934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解説</a:t>
            </a:r>
          </a:p>
        </p:txBody>
      </p:sp>
      <p:sp>
        <p:nvSpPr>
          <p:cNvPr id="14" name="テキスト プレースホルダー 12">
            <a:extLst>
              <a:ext uri="{FF2B5EF4-FFF2-40B4-BE49-F238E27FC236}">
                <a16:creationId xmlns:a16="http://schemas.microsoft.com/office/drawing/2014/main" id="{C0816667-29B1-D8AB-98E7-B01DB28E7B7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650473" y="269696"/>
            <a:ext cx="4098416" cy="732602"/>
          </a:xfrm>
        </p:spPr>
        <p:txBody>
          <a:bodyPr anchor="ctr">
            <a:noAutofit/>
          </a:bodyPr>
          <a:lstStyle>
            <a:lvl1pPr algn="l">
              <a:defRPr sz="3600">
                <a:ln>
                  <a:solidFill>
                    <a:schemeClr val="tx1"/>
                  </a:solidFill>
                </a:ln>
              </a:defRPr>
            </a:lvl1pPr>
          </a:lstStyle>
          <a:p>
            <a:pPr lvl="0"/>
            <a:r>
              <a:rPr kumimoji="1" lang="ja-JP" altLang="en-US" dirty="0"/>
              <a:t>文法</a:t>
            </a:r>
          </a:p>
        </p:txBody>
      </p:sp>
    </p:spTree>
    <p:extLst>
      <p:ext uri="{BB962C8B-B14F-4D97-AF65-F5344CB8AC3E}">
        <p14:creationId xmlns:p14="http://schemas.microsoft.com/office/powerpoint/2010/main" val="151165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２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プレースホルダー 13">
            <a:extLst>
              <a:ext uri="{FF2B5EF4-FFF2-40B4-BE49-F238E27FC236}">
                <a16:creationId xmlns:a16="http://schemas.microsoft.com/office/drawing/2014/main" id="{E7C72C99-000F-B31C-2016-7ADA2A98423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88259" y="344126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E048DE4-2C5C-4F37-3B17-C4B7F563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8" y="582343"/>
            <a:ext cx="10726385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BB10DD-F147-623F-FCB0-430344F882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396193"/>
            <a:ext cx="860739" cy="865365"/>
          </a:xfrm>
          <a:prstGeom prst="rect">
            <a:avLst/>
          </a:prstGeom>
        </p:spPr>
      </p:pic>
      <p:sp>
        <p:nvSpPr>
          <p:cNvPr id="4" name="テキスト プレースホルダー 12">
            <a:extLst>
              <a:ext uri="{FF2B5EF4-FFF2-40B4-BE49-F238E27FC236}">
                <a16:creationId xmlns:a16="http://schemas.microsoft.com/office/drawing/2014/main" id="{3452AB81-20DC-F4F0-648F-F7870231C0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582343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6975" y="1460621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6975" y="2194231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2" name="メディア プレースホルダー 15">
            <a:extLst>
              <a:ext uri="{FF2B5EF4-FFF2-40B4-BE49-F238E27FC236}">
                <a16:creationId xmlns:a16="http://schemas.microsoft.com/office/drawing/2014/main" id="{5DA4801B-8BB2-DB90-9329-E60B70E9938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2311232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97156483-250A-4F45-FFF6-931B5979505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6975" y="3441261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CC856CFC-0F25-3A2B-781E-C41FA13E75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88259" y="344126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5" name="テキスト プレースホルダー 13">
            <a:extLst>
              <a:ext uri="{FF2B5EF4-FFF2-40B4-BE49-F238E27FC236}">
                <a16:creationId xmlns:a16="http://schemas.microsoft.com/office/drawing/2014/main" id="{8924D99E-1905-1267-21FC-23F725B8590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46975" y="4184299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8" name="メディア プレースホルダー 15">
            <a:extLst>
              <a:ext uri="{FF2B5EF4-FFF2-40B4-BE49-F238E27FC236}">
                <a16:creationId xmlns:a16="http://schemas.microsoft.com/office/drawing/2014/main" id="{D632F329-4793-CD2E-E057-359CCB30FF8E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375628" y="4291872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4E7D6681-C8C3-0DE2-A5C6-B3E133A6145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986684" y="2186329"/>
            <a:ext cx="2860289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229CD1DE-A311-B32A-0832-585A34C01EB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685" y="4172560"/>
            <a:ext cx="2860288" cy="756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</p:spTree>
    <p:extLst>
      <p:ext uri="{BB962C8B-B14F-4D97-AF65-F5344CB8AC3E}">
        <p14:creationId xmlns:p14="http://schemas.microsoft.com/office/powerpoint/2010/main" val="249439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２行、動詞情報追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プレースホルダー 13">
            <a:extLst>
              <a:ext uri="{FF2B5EF4-FFF2-40B4-BE49-F238E27FC236}">
                <a16:creationId xmlns:a16="http://schemas.microsoft.com/office/drawing/2014/main" id="{E7C72C99-000F-B31C-2016-7ADA2A98423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88259" y="4161243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E048DE4-2C5C-4F37-3B17-C4B7F563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8" y="582343"/>
            <a:ext cx="10726385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BB10DD-F147-623F-FCB0-430344F882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396193"/>
            <a:ext cx="860739" cy="865365"/>
          </a:xfrm>
          <a:prstGeom prst="rect">
            <a:avLst/>
          </a:prstGeom>
        </p:spPr>
      </p:pic>
      <p:sp>
        <p:nvSpPr>
          <p:cNvPr id="4" name="テキスト プレースホルダー 12">
            <a:extLst>
              <a:ext uri="{FF2B5EF4-FFF2-40B4-BE49-F238E27FC236}">
                <a16:creationId xmlns:a16="http://schemas.microsoft.com/office/drawing/2014/main" id="{3452AB81-20DC-F4F0-648F-F7870231C0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582343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6975" y="1445987"/>
            <a:ext cx="10800000" cy="734634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6975" y="2182759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2" name="メディア プレースホルダー 15">
            <a:extLst>
              <a:ext uri="{FF2B5EF4-FFF2-40B4-BE49-F238E27FC236}">
                <a16:creationId xmlns:a16="http://schemas.microsoft.com/office/drawing/2014/main" id="{5DA4801B-8BB2-DB90-9329-E60B70E9938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2311232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3">
            <a:extLst>
              <a:ext uri="{FF2B5EF4-FFF2-40B4-BE49-F238E27FC236}">
                <a16:creationId xmlns:a16="http://schemas.microsoft.com/office/drawing/2014/main" id="{97156483-250A-4F45-FFF6-931B5979505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46975" y="4161243"/>
            <a:ext cx="10800000" cy="72000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1" name="テキスト プレースホルダー 13">
            <a:extLst>
              <a:ext uri="{FF2B5EF4-FFF2-40B4-BE49-F238E27FC236}">
                <a16:creationId xmlns:a16="http://schemas.microsoft.com/office/drawing/2014/main" id="{CC856CFC-0F25-3A2B-781E-C41FA13E75E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88259" y="4161243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5" name="テキスト プレースホルダー 13">
            <a:extLst>
              <a:ext uri="{FF2B5EF4-FFF2-40B4-BE49-F238E27FC236}">
                <a16:creationId xmlns:a16="http://schemas.microsoft.com/office/drawing/2014/main" id="{8924D99E-1905-1267-21FC-23F725B8590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46975" y="4904194"/>
            <a:ext cx="10800000" cy="71999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28" name="メディア プレースホルダー 15">
            <a:extLst>
              <a:ext uri="{FF2B5EF4-FFF2-40B4-BE49-F238E27FC236}">
                <a16:creationId xmlns:a16="http://schemas.microsoft.com/office/drawing/2014/main" id="{D632F329-4793-CD2E-E057-359CCB30FF8E}"/>
              </a:ext>
            </a:extLst>
          </p:cNvPr>
          <p:cNvSpPr>
            <a:spLocks noGrp="1"/>
          </p:cNvSpPr>
          <p:nvPr>
            <p:ph type="media" sz="quarter" idx="48"/>
          </p:nvPr>
        </p:nvSpPr>
        <p:spPr>
          <a:xfrm>
            <a:off x="375628" y="5005818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4E7D6681-C8C3-0DE2-A5C6-B3E133A6145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708442" y="2182759"/>
            <a:ext cx="2138531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229CD1DE-A311-B32A-0832-585A34C01EB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708441" y="4904193"/>
            <a:ext cx="2138531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D0A204B0-58F3-F717-2704-F8BF1F4C26D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046975" y="2908867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＊このタイプの動詞</a:t>
            </a:r>
            <a:r>
              <a:rPr lang="ja-JP" altLang="en-US" dirty="0"/>
              <a:t>：</a:t>
            </a:r>
            <a:endParaRPr kumimoji="1" lang="ja-JP" altLang="en-US" dirty="0"/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890F9A6C-10D2-0A83-4C14-E32228457DC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46975" y="5647144"/>
            <a:ext cx="1080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＊このタイプの動詞</a:t>
            </a:r>
            <a:r>
              <a:rPr lang="ja-JP" altLang="en-US" dirty="0"/>
              <a:t>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17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３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プレースホルダー 13">
            <a:extLst>
              <a:ext uri="{FF2B5EF4-FFF2-40B4-BE49-F238E27FC236}">
                <a16:creationId xmlns:a16="http://schemas.microsoft.com/office/drawing/2014/main" id="{FD4279B0-DB96-C2C3-FF22-0CA3F5FDFA7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88259" y="4745968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C3BD2770-7D7E-CF21-64DA-B9FB65C826D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8259" y="31060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8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E048DE4-2C5C-4F37-3B17-C4B7F563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0BB10DD-F147-623F-FCB0-430344F882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396193"/>
            <a:ext cx="860739" cy="865365"/>
          </a:xfrm>
          <a:prstGeom prst="rect">
            <a:avLst/>
          </a:prstGeom>
        </p:spPr>
      </p:pic>
      <p:sp>
        <p:nvSpPr>
          <p:cNvPr id="4" name="テキスト プレースホルダー 12">
            <a:extLst>
              <a:ext uri="{FF2B5EF4-FFF2-40B4-BE49-F238E27FC236}">
                <a16:creationId xmlns:a16="http://schemas.microsoft.com/office/drawing/2014/main" id="{3452AB81-20DC-F4F0-648F-F7870231C0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582343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9001" y="1460621"/>
            <a:ext cx="10832047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F7FECAAB-5498-4E62-3296-1998A43A57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48999" y="3106014"/>
            <a:ext cx="10832048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46062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7064609A-145D-3666-B0B9-8111D13D8F9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259" y="3106014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8998" y="2194232"/>
            <a:ext cx="9360000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F81A9B4E-E5FD-2E7D-5F71-55DDAFB99FF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48996" y="3834186"/>
            <a:ext cx="9360001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BAC68128-39A5-2207-1330-97C5FAEFFD9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48999" y="4745968"/>
            <a:ext cx="10832048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4F8EBD31-AAFF-4050-4A4C-089641032C3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88259" y="4745968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4D63B591-8820-76F4-CD6C-B1620E89D21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48996" y="5474140"/>
            <a:ext cx="9360001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2C122DAF-C856-F3B3-633D-BF47FAC1D1A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96516" y="2194232"/>
            <a:ext cx="2884531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18" name="テキスト プレースホルダー 13">
            <a:extLst>
              <a:ext uri="{FF2B5EF4-FFF2-40B4-BE49-F238E27FC236}">
                <a16:creationId xmlns:a16="http://schemas.microsoft.com/office/drawing/2014/main" id="{CF42E748-75B2-F554-E2E1-596F11D4B64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6516" y="3834186"/>
            <a:ext cx="2884531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19" name="テキスト プレースホルダー 13">
            <a:extLst>
              <a:ext uri="{FF2B5EF4-FFF2-40B4-BE49-F238E27FC236}">
                <a16:creationId xmlns:a16="http://schemas.microsoft.com/office/drawing/2014/main" id="{CB43A74F-E258-D4BE-1B20-6BD54C48372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55602" y="5465968"/>
            <a:ext cx="2884531" cy="720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22" name="メディア プレースホルダー 15">
            <a:extLst>
              <a:ext uri="{FF2B5EF4-FFF2-40B4-BE49-F238E27FC236}">
                <a16:creationId xmlns:a16="http://schemas.microsoft.com/office/drawing/2014/main" id="{5DA4801B-8BB2-DB90-9329-E60B70E9938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2311232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 dirty="0"/>
          </a:p>
        </p:txBody>
      </p:sp>
      <p:sp>
        <p:nvSpPr>
          <p:cNvPr id="23" name="メディア プレースホルダー 15">
            <a:extLst>
              <a:ext uri="{FF2B5EF4-FFF2-40B4-BE49-F238E27FC236}">
                <a16:creationId xmlns:a16="http://schemas.microsoft.com/office/drawing/2014/main" id="{2643BFCB-92F4-DD54-C01E-F284025C75D2}"/>
              </a:ext>
            </a:extLst>
          </p:cNvPr>
          <p:cNvSpPr>
            <a:spLocks noGrp="1"/>
          </p:cNvSpPr>
          <p:nvPr>
            <p:ph type="media" sz="quarter" idx="45"/>
          </p:nvPr>
        </p:nvSpPr>
        <p:spPr>
          <a:xfrm>
            <a:off x="375628" y="3951186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4" name="メディア プレースホルダー 15">
            <a:extLst>
              <a:ext uri="{FF2B5EF4-FFF2-40B4-BE49-F238E27FC236}">
                <a16:creationId xmlns:a16="http://schemas.microsoft.com/office/drawing/2014/main" id="{E98DFDFD-1D5B-F2DF-D887-C166BCBC651A}"/>
              </a:ext>
            </a:extLst>
          </p:cNvPr>
          <p:cNvSpPr>
            <a:spLocks noGrp="1"/>
          </p:cNvSpPr>
          <p:nvPr>
            <p:ph type="media" sz="quarter" idx="46"/>
          </p:nvPr>
        </p:nvSpPr>
        <p:spPr>
          <a:xfrm>
            <a:off x="375628" y="5591140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732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説明3行＋USAGE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766C2FD5-64D0-5531-0144-1018E2993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8259" y="127430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2" name="テキスト プレースホルダー 13">
            <a:extLst>
              <a:ext uri="{FF2B5EF4-FFF2-40B4-BE49-F238E27FC236}">
                <a16:creationId xmlns:a16="http://schemas.microsoft.com/office/drawing/2014/main" id="{C3BD2770-7D7E-CF21-64DA-B9FB65C826D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8259" y="2711365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6" name="テキスト プレースホルダー 13">
            <a:extLst>
              <a:ext uri="{FF2B5EF4-FFF2-40B4-BE49-F238E27FC236}">
                <a16:creationId xmlns:a16="http://schemas.microsoft.com/office/drawing/2014/main" id="{FD4279B0-DB96-C2C3-FF22-0CA3F5FDFA7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88259" y="4108789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400" b="1" spc="-100" baseline="0">
                <a:solidFill>
                  <a:srgbClr val="AACD0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ja-JP" altLang="en-US" dirty="0"/>
              <a:t>●</a:t>
            </a: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4F8EBD31-AAFF-4050-4A4C-089641032C3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88259" y="4108789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8" name="テキスト プレースホルダー 13">
            <a:extLst>
              <a:ext uri="{FF2B5EF4-FFF2-40B4-BE49-F238E27FC236}">
                <a16:creationId xmlns:a16="http://schemas.microsoft.com/office/drawing/2014/main" id="{7064609A-145D-3666-B0B9-8111D13D8F9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259" y="2711365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7" name="テキスト プレースホルダー 13">
            <a:extLst>
              <a:ext uri="{FF2B5EF4-FFF2-40B4-BE49-F238E27FC236}">
                <a16:creationId xmlns:a16="http://schemas.microsoft.com/office/drawing/2014/main" id="{2AF48772-565A-8059-D727-41DD76C544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259" y="1274301"/>
            <a:ext cx="860739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spc="-100" baseline="0"/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E7029054-BDB4-FDCF-305C-02413D2BA7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49001" y="1274301"/>
            <a:ext cx="10832047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F7FECAAB-5498-4E62-3296-1998A43A57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48999" y="2711365"/>
            <a:ext cx="10832048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9" name="テキスト プレースホルダー 13">
            <a:extLst>
              <a:ext uri="{FF2B5EF4-FFF2-40B4-BE49-F238E27FC236}">
                <a16:creationId xmlns:a16="http://schemas.microsoft.com/office/drawing/2014/main" id="{1BB7179B-59E1-49B3-860B-9926100A6D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48998" y="2017245"/>
            <a:ext cx="9360000" cy="648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0" name="テキスト プレースホルダー 13">
            <a:extLst>
              <a:ext uri="{FF2B5EF4-FFF2-40B4-BE49-F238E27FC236}">
                <a16:creationId xmlns:a16="http://schemas.microsoft.com/office/drawing/2014/main" id="{F81A9B4E-E5FD-2E7D-5F71-55DDAFB99FF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48996" y="3438960"/>
            <a:ext cx="9360001" cy="648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13" name="テキスト プレースホルダー 13">
            <a:extLst>
              <a:ext uri="{FF2B5EF4-FFF2-40B4-BE49-F238E27FC236}">
                <a16:creationId xmlns:a16="http://schemas.microsoft.com/office/drawing/2014/main" id="{BAC68128-39A5-2207-1330-97C5FAEFFD9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48999" y="4108789"/>
            <a:ext cx="10832048" cy="720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pPr lvl="0"/>
            <a:r>
              <a:rPr kumimoji="1" lang="en-US" altLang="ja-JP" dirty="0"/>
              <a:t>Add</a:t>
            </a:r>
            <a:r>
              <a:rPr kumimoji="1" lang="ja-JP" altLang="en-US" dirty="0"/>
              <a:t> </a:t>
            </a:r>
            <a:r>
              <a:rPr kumimoji="1" lang="en-US" altLang="ja-JP" dirty="0"/>
              <a:t>English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text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15" name="テキスト プレースホルダー 13">
            <a:extLst>
              <a:ext uri="{FF2B5EF4-FFF2-40B4-BE49-F238E27FC236}">
                <a16:creationId xmlns:a16="http://schemas.microsoft.com/office/drawing/2014/main" id="{4D63B591-8820-76F4-CD6C-B1620E89D21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48996" y="4856141"/>
            <a:ext cx="9360001" cy="648000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和訳</a:t>
            </a:r>
          </a:p>
        </p:txBody>
      </p:sp>
      <p:sp>
        <p:nvSpPr>
          <p:cNvPr id="34" name="テキスト プレースホルダー 13">
            <a:extLst>
              <a:ext uri="{FF2B5EF4-FFF2-40B4-BE49-F238E27FC236}">
                <a16:creationId xmlns:a16="http://schemas.microsoft.com/office/drawing/2014/main" id="{6DFB19CF-31A5-E1C0-9B95-38D72FCF6F1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00009" y="5583698"/>
            <a:ext cx="9360000" cy="114784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pPr lvl="0"/>
            <a:r>
              <a:rPr kumimoji="1" lang="ja-JP" altLang="en-US" dirty="0"/>
              <a:t>解説</a:t>
            </a:r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60C1AFC6-728B-965A-4E4A-C0C9D7E7F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/>
          </a:bodyPr>
          <a:lstStyle>
            <a:lvl1pPr>
              <a:defRPr sz="3600">
                <a:ln w="9525">
                  <a:solidFill>
                    <a:schemeClr val="tx1"/>
                  </a:solidFill>
                </a:ln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467B91C3-9A2E-7AD2-92CA-6B959C1F08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" r="-1"/>
          <a:stretch/>
        </p:blipFill>
        <p:spPr>
          <a:xfrm>
            <a:off x="259849" y="396193"/>
            <a:ext cx="860739" cy="865365"/>
          </a:xfrm>
          <a:prstGeom prst="rect">
            <a:avLst/>
          </a:prstGeom>
        </p:spPr>
      </p:pic>
      <p:sp>
        <p:nvSpPr>
          <p:cNvPr id="40" name="テキスト プレースホルダー 12">
            <a:extLst>
              <a:ext uri="{FF2B5EF4-FFF2-40B4-BE49-F238E27FC236}">
                <a16:creationId xmlns:a16="http://schemas.microsoft.com/office/drawing/2014/main" id="{61C86FD8-590F-6AFA-1765-BEC3DED98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0659" y="582343"/>
            <a:ext cx="589371" cy="540000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rgbClr val="00B050"/>
                </a:solidFill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41" name="メディア プレースホルダー 15">
            <a:extLst>
              <a:ext uri="{FF2B5EF4-FFF2-40B4-BE49-F238E27FC236}">
                <a16:creationId xmlns:a16="http://schemas.microsoft.com/office/drawing/2014/main" id="{7B94FE8B-161E-DC93-F665-888217EF4CFC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375628" y="2104797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 dirty="0"/>
          </a:p>
        </p:txBody>
      </p:sp>
      <p:sp>
        <p:nvSpPr>
          <p:cNvPr id="42" name="メディア プレースホルダー 15">
            <a:extLst>
              <a:ext uri="{FF2B5EF4-FFF2-40B4-BE49-F238E27FC236}">
                <a16:creationId xmlns:a16="http://schemas.microsoft.com/office/drawing/2014/main" id="{4BBCC2AF-5FB6-D936-9BA4-B16649B6F6F3}"/>
              </a:ext>
            </a:extLst>
          </p:cNvPr>
          <p:cNvSpPr>
            <a:spLocks noGrp="1"/>
          </p:cNvSpPr>
          <p:nvPr>
            <p:ph type="media" sz="quarter" idx="49"/>
          </p:nvPr>
        </p:nvSpPr>
        <p:spPr>
          <a:xfrm>
            <a:off x="375628" y="3526512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43" name="メディア プレースホルダー 15">
            <a:extLst>
              <a:ext uri="{FF2B5EF4-FFF2-40B4-BE49-F238E27FC236}">
                <a16:creationId xmlns:a16="http://schemas.microsoft.com/office/drawing/2014/main" id="{C3C48134-BFEB-FFFA-ED68-7FD75CD78000}"/>
              </a:ext>
            </a:extLst>
          </p:cNvPr>
          <p:cNvSpPr>
            <a:spLocks noGrp="1"/>
          </p:cNvSpPr>
          <p:nvPr>
            <p:ph type="media" sz="quarter" idx="50"/>
          </p:nvPr>
        </p:nvSpPr>
        <p:spPr>
          <a:xfrm>
            <a:off x="375628" y="4943693"/>
            <a:ext cx="486000" cy="486000"/>
          </a:xfrm>
        </p:spPr>
        <p:txBody>
          <a:bodyPr anchor="ctr">
            <a:normAutofit/>
          </a:bodyPr>
          <a:lstStyle>
            <a:lvl1pPr algn="ctr">
              <a:defRPr sz="1000"/>
            </a:lvl1pPr>
          </a:lstStyle>
          <a:p>
            <a:endParaRPr kumimoji="1" lang="ja-JP" altLang="en-US"/>
          </a:p>
        </p:txBody>
      </p:sp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9647E762-3099-A054-C69D-03768CC040F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78238" y="2017245"/>
            <a:ext cx="3602810" cy="648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3" name="テキスト プレースホルダー 13">
            <a:extLst>
              <a:ext uri="{FF2B5EF4-FFF2-40B4-BE49-F238E27FC236}">
                <a16:creationId xmlns:a16="http://schemas.microsoft.com/office/drawing/2014/main" id="{5D508942-6447-CCC6-A998-0649F7F2D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278238" y="3438960"/>
            <a:ext cx="3602810" cy="648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AB2D57B2-1398-C6AF-9249-9BFF13AA5E7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278238" y="4856141"/>
            <a:ext cx="3602810" cy="648000"/>
          </a:xfrm>
        </p:spPr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800">
                <a:solidFill>
                  <a:srgbClr val="0070C0"/>
                </a:solidFill>
              </a:defRPr>
            </a:lvl1pPr>
          </a:lstStyle>
          <a:p>
            <a:pPr lvl="0"/>
            <a:r>
              <a:rPr kumimoji="1" lang="ja-JP" altLang="en-US" dirty="0"/>
              <a:t>［］</a:t>
            </a:r>
          </a:p>
        </p:txBody>
      </p:sp>
    </p:spTree>
    <p:extLst>
      <p:ext uri="{BB962C8B-B14F-4D97-AF65-F5344CB8AC3E}">
        <p14:creationId xmlns:p14="http://schemas.microsoft.com/office/powerpoint/2010/main" val="3745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F92441C-D670-0184-B756-7D3EF28D1A20}"/>
              </a:ext>
            </a:extLst>
          </p:cNvPr>
          <p:cNvSpPr/>
          <p:nvPr userDrawn="1"/>
        </p:nvSpPr>
        <p:spPr>
          <a:xfrm>
            <a:off x="103094" y="1137765"/>
            <a:ext cx="11985812" cy="5630588"/>
          </a:xfrm>
          <a:prstGeom prst="rect">
            <a:avLst/>
          </a:prstGeom>
          <a:solidFill>
            <a:srgbClr val="FFFDED"/>
          </a:solidFill>
          <a:ln>
            <a:solidFill>
              <a:srgbClr val="FFF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0DE1A8-4A3F-E3E7-99E9-2E5013819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968368-4D97-3B59-1DAE-E385949E9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672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6" r:id="rId3"/>
    <p:sldLayoutId id="214748368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50" charset="-128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1F5683E-BCF1-454D-2CF8-C84371894D5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0" y="195272"/>
            <a:ext cx="11988000" cy="1207805"/>
          </a:xfrm>
          <a:prstGeom prst="rect">
            <a:avLst/>
          </a:prstGeom>
        </p:spPr>
      </p:pic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0DE1A8-4A3F-E3E7-99E9-2E5013819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968368-4D97-3B59-1DAE-E385949E9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177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683" r:id="rId2"/>
    <p:sldLayoutId id="2147483708" r:id="rId3"/>
    <p:sldLayoutId id="2147483674" r:id="rId4"/>
    <p:sldLayoutId id="2147483710" r:id="rId5"/>
    <p:sldLayoutId id="2147483716" r:id="rId6"/>
    <p:sldLayoutId id="214748371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50" charset="-128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6F8665A1-2B8B-67EE-217D-FAD9AAC7AC6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4107" y="217870"/>
            <a:ext cx="3857120" cy="73715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ECDEDCF-A7BC-FA33-50AB-49C9AF8B7C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 l="7985" b="72455"/>
          <a:stretch/>
        </p:blipFill>
        <p:spPr>
          <a:xfrm>
            <a:off x="0" y="0"/>
            <a:ext cx="12106273" cy="276447"/>
          </a:xfrm>
          <a:prstGeom prst="rect">
            <a:avLst/>
          </a:prstGeom>
        </p:spPr>
      </p:pic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0DE1A8-4A3F-E3E7-99E9-2E5013819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45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70170340-F159-E6A7-3C68-6CFA934BA48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067691" y="259119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4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678" r:id="rId2"/>
    <p:sldLayoutId id="2147483705" r:id="rId3"/>
    <p:sldLayoutId id="2147483703" r:id="rId4"/>
    <p:sldLayoutId id="2147483702" r:id="rId5"/>
    <p:sldLayoutId id="2147483680" r:id="rId6"/>
  </p:sldLayoutIdLst>
  <p:transition spd="slow">
    <p:cover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50" charset="-128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C9F14C77-051A-3392-E46C-7929A8F3EC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93" r="2425" b="5224"/>
          <a:stretch/>
        </p:blipFill>
        <p:spPr>
          <a:xfrm flipH="1">
            <a:off x="0" y="365125"/>
            <a:ext cx="12192000" cy="6465980"/>
          </a:xfrm>
          <a:prstGeom prst="rect">
            <a:avLst/>
          </a:prstGeom>
        </p:spPr>
      </p:pic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0DE1A8-4A3F-E3E7-99E9-2E5013819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968368-4D97-3B59-1DAE-E385949E9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594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7" r:id="rId2"/>
    <p:sldLayoutId id="2147483707" r:id="rId3"/>
    <p:sldLayoutId id="2147483663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50" charset="-128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0DE1A8-4A3F-E3E7-99E9-2E5013819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968368-4D97-3B59-1DAE-E385949E9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 </a:t>
            </a:r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5AFBDB8-1AE5-4C4F-2835-60916AC7B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2293" t="1422" r="2425" b="94954"/>
          <a:stretch/>
        </p:blipFill>
        <p:spPr>
          <a:xfrm flipH="1">
            <a:off x="0" y="-1"/>
            <a:ext cx="12192000" cy="26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4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6" r:id="rId2"/>
    <p:sldLayoutId id="2147483697" r:id="rId3"/>
    <p:sldLayoutId id="2147483698" r:id="rId4"/>
    <p:sldLayoutId id="2147483701" r:id="rId5"/>
    <p:sldLayoutId id="2147483704" r:id="rId6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50" charset="-128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2.mp3"/><Relationship Id="rId7" Type="http://schemas.openxmlformats.org/officeDocument/2006/relationships/image" Target="../media/image26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0.xml"/><Relationship Id="rId4" Type="http://schemas.openxmlformats.org/officeDocument/2006/relationships/audio" Target="../media/media22.mp3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26.mp3"/><Relationship Id="rId3" Type="http://schemas.microsoft.com/office/2007/relationships/media" Target="../media/media24.mp3"/><Relationship Id="rId7" Type="http://schemas.microsoft.com/office/2007/relationships/media" Target="../media/media26.mp3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audio" Target="../media/media25.mp3"/><Relationship Id="rId11" Type="http://schemas.openxmlformats.org/officeDocument/2006/relationships/image" Target="../media/image26.png"/><Relationship Id="rId5" Type="http://schemas.microsoft.com/office/2007/relationships/media" Target="../media/media25.mp3"/><Relationship Id="rId10" Type="http://schemas.openxmlformats.org/officeDocument/2006/relationships/notesSlide" Target="../notesSlides/notesSlide13.xml"/><Relationship Id="rId4" Type="http://schemas.openxmlformats.org/officeDocument/2006/relationships/audio" Target="../media/media24.mp3"/><Relationship Id="rId9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microsoft.com/office/2007/relationships/media" Target="../media/media29.mp3"/><Relationship Id="rId7" Type="http://schemas.openxmlformats.org/officeDocument/2006/relationships/slideLayout" Target="../slideLayouts/slideLayout23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audio" Target="../media/media30.mp3"/><Relationship Id="rId5" Type="http://schemas.microsoft.com/office/2007/relationships/media" Target="../media/media30.mp3"/><Relationship Id="rId4" Type="http://schemas.openxmlformats.org/officeDocument/2006/relationships/audio" Target="../media/media29.mp3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32.mp3"/><Relationship Id="rId7" Type="http://schemas.openxmlformats.org/officeDocument/2006/relationships/image" Target="../media/image26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3.xml"/><Relationship Id="rId4" Type="http://schemas.openxmlformats.org/officeDocument/2006/relationships/audio" Target="../media/media32.mp3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microsoft.com/office/2007/relationships/media" Target="../media/media34.mp3"/><Relationship Id="rId7" Type="http://schemas.openxmlformats.org/officeDocument/2006/relationships/slideLayout" Target="../slideLayouts/slideLayout24.xml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6" Type="http://schemas.openxmlformats.org/officeDocument/2006/relationships/audio" Target="../media/media35.mp3"/><Relationship Id="rId5" Type="http://schemas.microsoft.com/office/2007/relationships/media" Target="../media/media35.mp3"/><Relationship Id="rId4" Type="http://schemas.openxmlformats.org/officeDocument/2006/relationships/audio" Target="../media/media34.mp3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37.mp3"/><Relationship Id="rId7" Type="http://schemas.openxmlformats.org/officeDocument/2006/relationships/image" Target="../media/image26.png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4.xml"/><Relationship Id="rId4" Type="http://schemas.openxmlformats.org/officeDocument/2006/relationships/audio" Target="../media/media37.mp3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3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28.png"/><Relationship Id="rId5" Type="http://schemas.microsoft.com/office/2007/relationships/media" Target="../media/media4.mp3"/><Relationship Id="rId10" Type="http://schemas.openxmlformats.org/officeDocument/2006/relationships/image" Target="../media/image26.png"/><Relationship Id="rId4" Type="http://schemas.openxmlformats.org/officeDocument/2006/relationships/audio" Target="../media/media3.mp3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6.mp3"/><Relationship Id="rId7" Type="http://schemas.openxmlformats.org/officeDocument/2006/relationships/slideLayout" Target="../slideLayouts/slideLayout9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5" Type="http://schemas.microsoft.com/office/2007/relationships/media" Target="../media/media7.mp3"/><Relationship Id="rId10" Type="http://schemas.openxmlformats.org/officeDocument/2006/relationships/image" Target="../media/image26.png"/><Relationship Id="rId4" Type="http://schemas.openxmlformats.org/officeDocument/2006/relationships/audio" Target="../media/media6.mp3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9.mp3"/><Relationship Id="rId7" Type="http://schemas.openxmlformats.org/officeDocument/2006/relationships/image" Target="../media/image2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0.xml"/><Relationship Id="rId4" Type="http://schemas.openxmlformats.org/officeDocument/2006/relationships/audio" Target="../media/media9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microsoft.com/office/2007/relationships/media" Target="../media/media12.mp3"/><Relationship Id="rId7" Type="http://schemas.openxmlformats.org/officeDocument/2006/relationships/slideLayout" Target="../slideLayouts/slideLayout8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5" Type="http://schemas.microsoft.com/office/2007/relationships/media" Target="../media/media13.mp3"/><Relationship Id="rId4" Type="http://schemas.openxmlformats.org/officeDocument/2006/relationships/audio" Target="../media/media12.mp3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5.mp3"/><Relationship Id="rId7" Type="http://schemas.openxmlformats.org/officeDocument/2006/relationships/image" Target="../media/image26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5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9609C58-0A90-ECC3-6D13-CFB47CF382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27388" y="3429000"/>
            <a:ext cx="7915275" cy="1080247"/>
          </a:xfrm>
        </p:spPr>
        <p:txBody>
          <a:bodyPr/>
          <a:lstStyle/>
          <a:p>
            <a:r>
              <a:rPr lang="ja-JP" altLang="en-US" dirty="0"/>
              <a:t>不定詞 </a:t>
            </a:r>
            <a:r>
              <a:rPr lang="ja-JP" altLang="en-US" dirty="0">
                <a:solidFill>
                  <a:srgbClr val="FF66CC"/>
                </a:solidFill>
              </a:rPr>
              <a:t>❶❷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6F85902-6CFB-2615-030E-C10563025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063" y="504204"/>
            <a:ext cx="4116353" cy="1897166"/>
          </a:xfrm>
          <a:prstGeom prst="rect">
            <a:avLst/>
          </a:prstGeom>
        </p:spPr>
      </p:pic>
      <p:sp>
        <p:nvSpPr>
          <p:cNvPr id="11" name="テキスト プレースホルダー 8">
            <a:extLst>
              <a:ext uri="{FF2B5EF4-FFF2-40B4-BE49-F238E27FC236}">
                <a16:creationId xmlns:a16="http://schemas.microsoft.com/office/drawing/2014/main" id="{F35E92F5-BADE-D714-C7DA-B0F188017289}"/>
              </a:ext>
            </a:extLst>
          </p:cNvPr>
          <p:cNvSpPr txBox="1">
            <a:spLocks/>
          </p:cNvSpPr>
          <p:nvPr/>
        </p:nvSpPr>
        <p:spPr>
          <a:xfrm>
            <a:off x="10536965" y="1042587"/>
            <a:ext cx="1119500" cy="13091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8000" b="1" kern="1200">
                <a:solidFill>
                  <a:srgbClr val="FF6A20"/>
                </a:solidFill>
                <a:latin typeface="+mn-lt"/>
                <a:ea typeface="+mn-ea"/>
                <a:cs typeface="+mn-cs"/>
              </a:defRPr>
            </a:lvl1pPr>
            <a:lvl2pPr marL="971550" indent="-5143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28750" indent="-5143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4</a:t>
            </a:r>
            <a:endParaRPr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Focus_on_Grammar">
            <a:hlinkClick r:id="" action="ppaction://media"/>
            <a:extLst>
              <a:ext uri="{FF2B5EF4-FFF2-40B4-BE49-F238E27FC236}">
                <a16:creationId xmlns:a16="http://schemas.microsoft.com/office/drawing/2014/main" id="{2C24E98A-4966-75DD-0EAB-AB18C5BDFE56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42688" y="2497138"/>
            <a:ext cx="487362" cy="487362"/>
          </a:xfr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2A729F3-F73F-2367-DB39-168B9EDB6908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6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テキスト プレースホルダー 48">
            <a:extLst>
              <a:ext uri="{FF2B5EF4-FFF2-40B4-BE49-F238E27FC236}">
                <a16:creationId xmlns:a16="http://schemas.microsoft.com/office/drawing/2014/main" id="{7287F790-443D-8DC2-64A4-A2D1CD11AD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0733" y="3428999"/>
            <a:ext cx="10872000" cy="2906071"/>
          </a:xfrm>
        </p:spPr>
        <p:txBody>
          <a:bodyPr/>
          <a:lstStyle/>
          <a:p>
            <a:r>
              <a:rPr lang="en-US" altLang="ja-JP" dirty="0"/>
              <a:t>We have a lot of aluminum cans </a:t>
            </a:r>
            <a:r>
              <a:rPr lang="ja-JP" altLang="en-US" dirty="0"/>
              <a:t>（　　　　   ）（  　　　　 ）</a:t>
            </a:r>
            <a:r>
              <a:rPr lang="en-US" altLang="ja-JP" dirty="0"/>
              <a:t>.</a:t>
            </a:r>
            <a:endParaRPr lang="ja-JP" altLang="en-US" dirty="0"/>
          </a:p>
        </p:txBody>
      </p:sp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C0F632E6-D8FB-88CA-FB6C-41C00E31250A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150" y="2525713"/>
            <a:ext cx="487363" cy="487362"/>
          </a:xfrm>
        </p:spPr>
      </p:pic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F13814D9-B748-9F32-0ADC-FAB23FBC168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51463" y="1638538"/>
            <a:ext cx="659270" cy="1440000"/>
          </a:xfrm>
        </p:spPr>
        <p:txBody>
          <a:bodyPr/>
          <a:lstStyle/>
          <a:p>
            <a:r>
              <a:rPr lang="en-US" altLang="ja-JP" dirty="0"/>
              <a:t>1.</a:t>
            </a:r>
            <a:endParaRPr lang="ja-JP" altLang="en-US" dirty="0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30E308F8-1C8A-0500-B32C-9DF4604A4C2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254919" y="4135149"/>
            <a:ext cx="2309812" cy="736600"/>
          </a:xfrm>
          <a:noFill/>
          <a:ln>
            <a:noFill/>
          </a:ln>
        </p:spPr>
        <p:txBody>
          <a:bodyPr/>
          <a:lstStyle/>
          <a:p>
            <a:r>
              <a:rPr lang="en-US" altLang="ja-JP" dirty="0"/>
              <a:t> to</a:t>
            </a:r>
            <a:endParaRPr lang="ja-JP" altLang="en-US" dirty="0"/>
          </a:p>
        </p:txBody>
      </p:sp>
      <p:sp>
        <p:nvSpPr>
          <p:cNvPr id="43" name="テキスト プレースホルダー 42">
            <a:extLst>
              <a:ext uri="{FF2B5EF4-FFF2-40B4-BE49-F238E27FC236}">
                <a16:creationId xmlns:a16="http://schemas.microsoft.com/office/drawing/2014/main" id="{9B8ABA58-A564-AA8B-C819-7F7690AE795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10733" y="1638538"/>
            <a:ext cx="10872000" cy="1440000"/>
          </a:xfrm>
        </p:spPr>
        <p:txBody>
          <a:bodyPr>
            <a:normAutofit/>
          </a:bodyPr>
          <a:lstStyle/>
          <a:p>
            <a:r>
              <a:rPr lang="ja-JP" altLang="en-US" dirty="0"/>
              <a:t>再利用すべきアルミ缶がたくさんある。</a:t>
            </a: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19F69AF-5F3E-32D1-D8CC-DBBECD71076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042717" y="4135149"/>
            <a:ext cx="2309813" cy="736600"/>
          </a:xfrm>
        </p:spPr>
        <p:txBody>
          <a:bodyPr/>
          <a:lstStyle/>
          <a:p>
            <a:r>
              <a:rPr lang="en-US" altLang="ja-JP" dirty="0"/>
              <a:t>recycle</a:t>
            </a:r>
            <a:endParaRPr lang="ja-JP" altLang="en-US" dirty="0"/>
          </a:p>
        </p:txBody>
      </p:sp>
      <p:sp>
        <p:nvSpPr>
          <p:cNvPr id="16" name="テキスト プレースホルダー 15">
            <a:extLst>
              <a:ext uri="{FF2B5EF4-FFF2-40B4-BE49-F238E27FC236}">
                <a16:creationId xmlns:a16="http://schemas.microsoft.com/office/drawing/2014/main" id="{2F84E16F-C33F-3CA2-8D93-8C51E3447E0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670324" y="275303"/>
            <a:ext cx="7344160" cy="607068"/>
          </a:xfrm>
        </p:spPr>
        <p:txBody>
          <a:bodyPr/>
          <a:lstStyle/>
          <a:p>
            <a:r>
              <a:rPr lang="en-US" altLang="ja-JP" dirty="0"/>
              <a:t>Fill in the blank with a suitable word.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5D4DAE2-0021-2DAD-BDA1-9FEA8BB5786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91697" y="157163"/>
            <a:ext cx="717550" cy="735012"/>
          </a:xfrm>
        </p:spPr>
        <p:txBody>
          <a:bodyPr>
            <a:normAutofit/>
          </a:bodyPr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39766FC-2361-FA73-2D87-C372795BFE02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0827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73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" grpId="0" animBg="1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05A86C14-0764-E588-2B58-893F34AD15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Put the words in brackets in the correct order.</a:t>
            </a:r>
            <a:endParaRPr lang="ja-JP" altLang="en-US" dirty="0"/>
          </a:p>
        </p:txBody>
      </p:sp>
      <p:pic>
        <p:nvPicPr>
          <p:cNvPr id="3" name="Exercises_2_Put the words in brackets in the correct order">
            <a:hlinkClick r:id="" action="ppaction://media"/>
            <a:extLst>
              <a:ext uri="{FF2B5EF4-FFF2-40B4-BE49-F238E27FC236}">
                <a16:creationId xmlns:a16="http://schemas.microsoft.com/office/drawing/2014/main" id="{199DACA0-FE01-9E76-D223-CDFB18C5A631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1350" y="3651250"/>
            <a:ext cx="487363" cy="487363"/>
          </a:xfrm>
        </p:spPr>
      </p:pic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126CE5A8-92DE-BD5B-4EB1-3C92BFFFE6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anchor="ctr"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95A0669-232D-0E8C-2289-9F2A0F2FEF6B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54076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B65BECC-0A60-441E-78C6-B1A82611EDA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670324" y="275303"/>
            <a:ext cx="7344160" cy="607068"/>
          </a:xfrm>
        </p:spPr>
        <p:txBody>
          <a:bodyPr/>
          <a:lstStyle/>
          <a:p>
            <a:r>
              <a:rPr lang="en-US" altLang="ja-JP" dirty="0"/>
              <a:t>Put the words in brackets in the correct order.</a:t>
            </a:r>
            <a:endParaRPr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9594E74-CBCB-48F4-B9D6-4AC2AA0AD9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01728" y="157316"/>
            <a:ext cx="717756" cy="734887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C2443647-D9F8-4656-DFF8-CC0F37382F5B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150" y="2525713"/>
            <a:ext cx="487363" cy="487362"/>
          </a:xfrm>
        </p:spPr>
      </p:pic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D0C99D6D-DBE6-CDF3-6719-40BE1FB5E3D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0733" y="3429000"/>
            <a:ext cx="10872000" cy="3003514"/>
          </a:xfrm>
        </p:spPr>
        <p:txBody>
          <a:bodyPr/>
          <a:lstStyle/>
          <a:p>
            <a:r>
              <a:rPr lang="ja-JP" altLang="en-US" dirty="0"/>
              <a:t>［</a:t>
            </a:r>
            <a:r>
              <a:rPr lang="en-US" altLang="ja-JP" dirty="0"/>
              <a:t>are / collect / easy / plastic bottles / to</a:t>
            </a:r>
            <a:r>
              <a:rPr lang="ja-JP" altLang="en-US" dirty="0"/>
              <a:t>］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25" name="テキスト プレースホルダー 24">
            <a:extLst>
              <a:ext uri="{FF2B5EF4-FFF2-40B4-BE49-F238E27FC236}">
                <a16:creationId xmlns:a16="http://schemas.microsoft.com/office/drawing/2014/main" id="{C033E7D4-BF77-9E29-72EF-063646BB870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51463" y="1649417"/>
            <a:ext cx="659270" cy="1440000"/>
          </a:xfrm>
        </p:spPr>
        <p:txBody>
          <a:bodyPr/>
          <a:lstStyle/>
          <a:p>
            <a:r>
              <a:rPr lang="en-US" altLang="ja-JP" dirty="0"/>
              <a:t>1.</a:t>
            </a:r>
            <a:endParaRPr lang="ja-JP" altLang="en-US" dirty="0"/>
          </a:p>
        </p:txBody>
      </p:sp>
      <p:sp>
        <p:nvSpPr>
          <p:cNvPr id="44" name="テキスト プレースホルダー 43">
            <a:extLst>
              <a:ext uri="{FF2B5EF4-FFF2-40B4-BE49-F238E27FC236}">
                <a16:creationId xmlns:a16="http://schemas.microsoft.com/office/drawing/2014/main" id="{2F98A93A-05E7-CA58-DF80-2BDF3491226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011238" y="3429000"/>
            <a:ext cx="10871200" cy="3003550"/>
          </a:xfrm>
        </p:spPr>
        <p:txBody>
          <a:bodyPr/>
          <a:lstStyle/>
          <a:p>
            <a:r>
              <a:rPr lang="en-US" altLang="ja-JP" dirty="0"/>
              <a:t>Plastic bottles are easy to collect</a:t>
            </a:r>
            <a:r>
              <a:rPr lang="en-US" altLang="ja-JP" dirty="0">
                <a:solidFill>
                  <a:schemeClr val="tx1"/>
                </a:solidFill>
              </a:rPr>
              <a:t>.</a:t>
            </a:r>
            <a:r>
              <a:rPr lang="en-US" altLang="ja-JP" dirty="0"/>
              <a:t> </a:t>
            </a:r>
            <a:endParaRPr lang="ja-JP" altLang="en-US" dirty="0"/>
          </a:p>
        </p:txBody>
      </p:sp>
      <p:sp>
        <p:nvSpPr>
          <p:cNvPr id="45" name="テキスト プレースホルダー 44">
            <a:extLst>
              <a:ext uri="{FF2B5EF4-FFF2-40B4-BE49-F238E27FC236}">
                <a16:creationId xmlns:a16="http://schemas.microsoft.com/office/drawing/2014/main" id="{8ED0274B-FC8C-17D8-3907-195F3FCB35C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10733" y="1649417"/>
            <a:ext cx="10872000" cy="1440000"/>
          </a:xfrm>
        </p:spPr>
        <p:txBody>
          <a:bodyPr>
            <a:normAutofit/>
          </a:bodyPr>
          <a:lstStyle/>
          <a:p>
            <a:r>
              <a:rPr lang="ja-JP" altLang="en-US" dirty="0"/>
              <a:t>ペットボトルは集めやすい。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528E38A-FF1D-72D1-AC70-53FAE21E1685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07996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877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タイトル 36">
            <a:extLst>
              <a:ext uri="{FF2B5EF4-FFF2-40B4-BE49-F238E27FC236}">
                <a16:creationId xmlns:a16="http://schemas.microsoft.com/office/drawing/2014/main" id="{D62C7D52-5963-66FA-C1A7-54DD0EE20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 am going to talk about Noguchi Hideyo.  He was the first doctor </a:t>
            </a:r>
            <a:r>
              <a:rPr lang="en-US" altLang="ja-JP" b="1" dirty="0"/>
              <a:t>to develop </a:t>
            </a:r>
            <a:r>
              <a:rPr lang="en-US" altLang="ja-JP" dirty="0"/>
              <a:t>a vaccine against yellow fever.</a:t>
            </a:r>
            <a:endParaRPr lang="ja-JP" altLang="en-US" dirty="0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A222D392-C0AC-53B8-44BB-F2DEC50BD09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●</a:t>
            </a:r>
            <a:endParaRPr lang="en-US" altLang="ja-JP" dirty="0"/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94B6C4CD-8473-0C4A-347E-857E5557A7F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anchor="ctr">
            <a:normAutofit/>
          </a:bodyPr>
          <a:lstStyle/>
          <a:p>
            <a:r>
              <a:rPr lang="ja-JP" altLang="en-US" dirty="0"/>
              <a:t>下線部分を言い換えて、世界で初めて何かをした人物を紹介しよう。</a:t>
            </a:r>
          </a:p>
        </p:txBody>
      </p:sp>
      <p:sp>
        <p:nvSpPr>
          <p:cNvPr id="25" name="テキスト プレースホルダー 24">
            <a:extLst>
              <a:ext uri="{FF2B5EF4-FFF2-40B4-BE49-F238E27FC236}">
                <a16:creationId xmlns:a16="http://schemas.microsoft.com/office/drawing/2014/main" id="{2632533A-4198-5D45-4E8B-D94284AD20F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ja-JP" altLang="en-US" dirty="0"/>
              <a:t>［例］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374ED1D-F73B-A980-8137-1306DECB3654}"/>
              </a:ext>
            </a:extLst>
          </p:cNvPr>
          <p:cNvSpPr/>
          <p:nvPr/>
        </p:nvSpPr>
        <p:spPr>
          <a:xfrm>
            <a:off x="2992572" y="3420707"/>
            <a:ext cx="7064754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138390CD-FDC1-F445-8A06-CF906D9DC237}"/>
              </a:ext>
            </a:extLst>
          </p:cNvPr>
          <p:cNvCxnSpPr>
            <a:cxnSpLocks/>
          </p:cNvCxnSpPr>
          <p:nvPr/>
        </p:nvCxnSpPr>
        <p:spPr>
          <a:xfrm>
            <a:off x="2987928" y="3806240"/>
            <a:ext cx="704460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3946D6D-00BB-4302-BB56-72A84228AB3D}"/>
              </a:ext>
            </a:extLst>
          </p:cNvPr>
          <p:cNvSpPr/>
          <p:nvPr/>
        </p:nvSpPr>
        <p:spPr>
          <a:xfrm>
            <a:off x="1267681" y="3410316"/>
            <a:ext cx="1194955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643F1A6F-3A19-08CA-1721-8258F9B1650A}"/>
              </a:ext>
            </a:extLst>
          </p:cNvPr>
          <p:cNvCxnSpPr>
            <a:cxnSpLocks/>
          </p:cNvCxnSpPr>
          <p:nvPr/>
        </p:nvCxnSpPr>
        <p:spPr>
          <a:xfrm>
            <a:off x="1263037" y="3806240"/>
            <a:ext cx="11915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EE5D8A8-383E-0E2C-4363-98E7FAC06FF2}"/>
              </a:ext>
            </a:extLst>
          </p:cNvPr>
          <p:cNvSpPr/>
          <p:nvPr/>
        </p:nvSpPr>
        <p:spPr>
          <a:xfrm>
            <a:off x="5590306" y="2686667"/>
            <a:ext cx="2867892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F537C44-5C89-FE5C-74C0-8D229643D3EC}"/>
              </a:ext>
            </a:extLst>
          </p:cNvPr>
          <p:cNvSpPr/>
          <p:nvPr/>
        </p:nvSpPr>
        <p:spPr>
          <a:xfrm>
            <a:off x="8800110" y="2686667"/>
            <a:ext cx="551706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C99631C-CC66-CD2F-9AAB-B04F3918088B}"/>
              </a:ext>
            </a:extLst>
          </p:cNvPr>
          <p:cNvCxnSpPr>
            <a:cxnSpLocks/>
          </p:cNvCxnSpPr>
          <p:nvPr/>
        </p:nvCxnSpPr>
        <p:spPr>
          <a:xfrm>
            <a:off x="5585662" y="3072200"/>
            <a:ext cx="28597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4B295B25-BD8A-6108-374F-D5620F811D18}"/>
              </a:ext>
            </a:extLst>
          </p:cNvPr>
          <p:cNvCxnSpPr>
            <a:cxnSpLocks/>
          </p:cNvCxnSpPr>
          <p:nvPr/>
        </p:nvCxnSpPr>
        <p:spPr>
          <a:xfrm>
            <a:off x="8795465" y="3072200"/>
            <a:ext cx="5501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28">
            <a:extLst>
              <a:ext uri="{FF2B5EF4-FFF2-40B4-BE49-F238E27FC236}">
                <a16:creationId xmlns:a16="http://schemas.microsoft.com/office/drawing/2014/main" id="{3F9D9DF4-2148-B821-D019-6302BF4DCD88}"/>
              </a:ext>
            </a:extLst>
          </p:cNvPr>
          <p:cNvSpPr txBox="1">
            <a:spLocks/>
          </p:cNvSpPr>
          <p:nvPr/>
        </p:nvSpPr>
        <p:spPr>
          <a:xfrm>
            <a:off x="355588" y="1381991"/>
            <a:ext cx="689912" cy="1044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ja-JP" b="1" dirty="0"/>
              <a:t>1</a:t>
            </a:r>
            <a:endParaRPr lang="ja-JP" altLang="en-US" b="1" dirty="0"/>
          </a:p>
        </p:txBody>
      </p:sp>
      <p:pic>
        <p:nvPicPr>
          <p:cNvPr id="23" name="1">
            <a:hlinkClick r:id="" action="ppaction://media"/>
            <a:extLst>
              <a:ext uri="{FF2B5EF4-FFF2-40B4-BE49-F238E27FC236}">
                <a16:creationId xmlns:a16="http://schemas.microsoft.com/office/drawing/2014/main" id="{A5CA48CD-6DFD-061C-C95F-D500428BD4C9}"/>
              </a:ext>
            </a:extLst>
          </p:cNvPr>
          <p:cNvPicPr>
            <a:picLocks noGrp="1" noChangeAspect="1"/>
          </p:cNvPicPr>
          <p:nvPr>
            <p:ph type="media" sz="quarter" idx="49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93769" y="762000"/>
            <a:ext cx="359999" cy="360000"/>
          </a:xfrm>
        </p:spPr>
      </p:pic>
      <p:pic>
        <p:nvPicPr>
          <p:cNvPr id="26" name="2">
            <a:hlinkClick r:id="" action="ppaction://media"/>
            <a:extLst>
              <a:ext uri="{FF2B5EF4-FFF2-40B4-BE49-F238E27FC236}">
                <a16:creationId xmlns:a16="http://schemas.microsoft.com/office/drawing/2014/main" id="{AE1E1257-9D8D-BA8B-596C-CEEF7AD22DC7}"/>
              </a:ext>
            </a:extLst>
          </p:cNvPr>
          <p:cNvPicPr>
            <a:picLocks noGrp="1" noChangeAspect="1"/>
          </p:cNvPicPr>
          <p:nvPr>
            <p:ph type="media" sz="quarter" idx="50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4610" y="762000"/>
            <a:ext cx="360000" cy="360000"/>
          </a:xfr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28602C5-6D95-79EE-3727-476835A296A9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8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3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5" grpId="0" build="p"/>
      <p:bldP spid="2" grpId="0" animBg="1"/>
      <p:bldP spid="7" grpId="0" animBg="1"/>
      <p:bldP spid="10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A222D392-C0AC-53B8-44BB-F2DEC50BD09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●</a:t>
            </a:r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94B6C4CD-8473-0C4A-347E-857E5557A7F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地球を守るために自分たちに何ができるか、下線部分を言い換えて、ペアでやり取りをしよう。</a:t>
            </a:r>
          </a:p>
        </p:txBody>
      </p:sp>
      <p:sp>
        <p:nvSpPr>
          <p:cNvPr id="25" name="テキスト プレースホルダー 24">
            <a:extLst>
              <a:ext uri="{FF2B5EF4-FFF2-40B4-BE49-F238E27FC236}">
                <a16:creationId xmlns:a16="http://schemas.microsoft.com/office/drawing/2014/main" id="{2632533A-4198-5D45-4E8B-D94284AD20F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ja-JP" altLang="en-US" dirty="0"/>
              <a:t>［例］</a:t>
            </a:r>
          </a:p>
        </p:txBody>
      </p:sp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561BF8E6-7E75-38D8-8656-975319C89D08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85" y="2704670"/>
            <a:ext cx="359999" cy="360000"/>
          </a:xfrm>
        </p:spPr>
      </p:pic>
      <p:pic>
        <p:nvPicPr>
          <p:cNvPr id="31" name="2">
            <a:hlinkClick r:id="" action="ppaction://media"/>
            <a:extLst>
              <a:ext uri="{FF2B5EF4-FFF2-40B4-BE49-F238E27FC236}">
                <a16:creationId xmlns:a16="http://schemas.microsoft.com/office/drawing/2014/main" id="{F820AB43-B475-79D2-B8D6-D19BB589EED9}"/>
              </a:ext>
            </a:extLst>
          </p:cNvPr>
          <p:cNvPicPr>
            <a:picLocks noGrp="1" noChangeAspect="1"/>
          </p:cNvPicPr>
          <p:nvPr>
            <p:ph type="media" sz="quarter" idx="30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85" y="3449638"/>
            <a:ext cx="360000" cy="360000"/>
          </a:xfrm>
        </p:spPr>
      </p:pic>
      <p:sp>
        <p:nvSpPr>
          <p:cNvPr id="37" name="タイトル 36">
            <a:extLst>
              <a:ext uri="{FF2B5EF4-FFF2-40B4-BE49-F238E27FC236}">
                <a16:creationId xmlns:a16="http://schemas.microsoft.com/office/drawing/2014/main" id="{D62C7D52-5963-66FA-C1A7-54DD0EE20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What can we do </a:t>
            </a:r>
            <a:r>
              <a:rPr lang="en-US" altLang="ja-JP" b="1" dirty="0"/>
              <a:t>to save </a:t>
            </a:r>
            <a:r>
              <a:rPr lang="en-US" altLang="ja-JP" dirty="0"/>
              <a:t>the earth?</a:t>
            </a:r>
            <a:br>
              <a:rPr lang="en-US" altLang="ja-JP" dirty="0"/>
            </a:br>
            <a:r>
              <a:rPr lang="en-US" altLang="ja-JP" dirty="0"/>
              <a:t>I think we can do something </a:t>
            </a:r>
            <a:r>
              <a:rPr lang="en-US" altLang="ja-JP" b="1" dirty="0"/>
              <a:t>to save </a:t>
            </a:r>
            <a:r>
              <a:rPr lang="en-US" altLang="ja-JP" dirty="0"/>
              <a:t>water.  For example, we should try </a:t>
            </a:r>
            <a:r>
              <a:rPr lang="en-US" altLang="ja-JP" b="1" dirty="0"/>
              <a:t>not to leave </a:t>
            </a:r>
            <a:r>
              <a:rPr lang="en-US" altLang="ja-JP" dirty="0"/>
              <a:t>the water running when we’re brushing our teeth.</a:t>
            </a:r>
            <a:br>
              <a:rPr lang="en-US" altLang="ja-JP" dirty="0"/>
            </a:br>
            <a:r>
              <a:rPr lang="en-US" altLang="ja-JP" dirty="0"/>
              <a:t>That’s a good habit </a:t>
            </a:r>
            <a:r>
              <a:rPr lang="en-US" altLang="ja-JP" b="1" dirty="0"/>
              <a:t>to develop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68D4AA4-C4B6-9CC6-AADB-76DA06120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dirty="0"/>
              <a:t>A</a:t>
            </a:r>
            <a:r>
              <a:rPr lang="ja-JP" altLang="en-US" dirty="0"/>
              <a:t>：</a:t>
            </a:r>
            <a:r>
              <a:rPr lang="en-US" altLang="ja-JP" dirty="0"/>
              <a:t>B</a:t>
            </a:r>
            <a:r>
              <a:rPr lang="ja-JP" altLang="en-US" dirty="0"/>
              <a:t>：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A</a:t>
            </a:r>
            <a:r>
              <a:rPr lang="ja-JP" altLang="en-US" dirty="0"/>
              <a:t>： </a:t>
            </a:r>
          </a:p>
        </p:txBody>
      </p:sp>
      <p:pic>
        <p:nvPicPr>
          <p:cNvPr id="32" name="3">
            <a:hlinkClick r:id="" action="ppaction://media"/>
            <a:extLst>
              <a:ext uri="{FF2B5EF4-FFF2-40B4-BE49-F238E27FC236}">
                <a16:creationId xmlns:a16="http://schemas.microsoft.com/office/drawing/2014/main" id="{BE5D4B40-84CB-98C5-730C-C4197D81F43A}"/>
              </a:ext>
            </a:extLst>
          </p:cNvPr>
          <p:cNvPicPr>
            <a:picLocks noGrp="1" noChangeAspect="1"/>
          </p:cNvPicPr>
          <p:nvPr>
            <p:ph type="media" sz="quarter" idx="46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85" y="4179888"/>
            <a:ext cx="360000" cy="360000"/>
          </a:xfrm>
        </p:spPr>
      </p:pic>
      <p:sp>
        <p:nvSpPr>
          <p:cNvPr id="11" name="テキスト プレースホルダー 13">
            <a:extLst>
              <a:ext uri="{FF2B5EF4-FFF2-40B4-BE49-F238E27FC236}">
                <a16:creationId xmlns:a16="http://schemas.microsoft.com/office/drawing/2014/main" id="{4746808B-7AA0-7731-BFB1-94B4BBD1E7C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/>
        <p:txBody>
          <a:bodyPr anchor="ctr">
            <a:normAutofit/>
          </a:bodyPr>
          <a:lstStyle>
            <a:lvl1pPr algn="r">
              <a:lnSpc>
                <a:spcPct val="100000"/>
              </a:lnSpc>
              <a:defRPr sz="2400">
                <a:solidFill>
                  <a:srgbClr val="61BF59"/>
                </a:solidFill>
              </a:defRPr>
            </a:lvl1pPr>
          </a:lstStyle>
          <a:p>
            <a:pPr lvl="0"/>
            <a:r>
              <a:rPr lang="ja-JP" altLang="en-US" dirty="0"/>
              <a:t>● </a:t>
            </a:r>
            <a:r>
              <a:rPr lang="en-US" altLang="ja-JP" dirty="0"/>
              <a:t>leave</a:t>
            </a:r>
            <a:r>
              <a:rPr lang="ja-JP" altLang="en-US" dirty="0"/>
              <a:t>＋</a:t>
            </a:r>
            <a:r>
              <a:rPr lang="en-US" altLang="ja-JP" dirty="0"/>
              <a:t>O</a:t>
            </a:r>
            <a:r>
              <a:rPr lang="ja-JP" altLang="en-US" dirty="0"/>
              <a:t>＋</a:t>
            </a:r>
            <a:r>
              <a:rPr lang="en-US" altLang="ja-JP" dirty="0"/>
              <a:t>C </a:t>
            </a:r>
            <a:r>
              <a:rPr lang="ja-JP" altLang="en-US" dirty="0"/>
              <a:t>「</a:t>
            </a:r>
            <a:r>
              <a:rPr lang="en-US" altLang="ja-JP" dirty="0"/>
              <a:t>O </a:t>
            </a:r>
            <a:r>
              <a:rPr lang="ja-JP" altLang="en-US" dirty="0"/>
              <a:t>を</a:t>
            </a:r>
            <a:r>
              <a:rPr lang="en-US" altLang="ja-JP" dirty="0"/>
              <a:t>C </a:t>
            </a:r>
            <a:r>
              <a:rPr lang="ja-JP" altLang="en-US" dirty="0"/>
              <a:t>のままにする」</a:t>
            </a:r>
            <a:endParaRPr kumimoji="1" lang="en-US" altLang="ja-JP" dirty="0"/>
          </a:p>
        </p:txBody>
      </p:sp>
      <p:pic>
        <p:nvPicPr>
          <p:cNvPr id="34" name="4">
            <a:hlinkClick r:id="" action="ppaction://media"/>
            <a:extLst>
              <a:ext uri="{FF2B5EF4-FFF2-40B4-BE49-F238E27FC236}">
                <a16:creationId xmlns:a16="http://schemas.microsoft.com/office/drawing/2014/main" id="{D961403D-4946-5F03-1476-A162B4E2DA1B}"/>
              </a:ext>
            </a:extLst>
          </p:cNvPr>
          <p:cNvPicPr>
            <a:picLocks noGrp="1" noChangeAspect="1"/>
          </p:cNvPicPr>
          <p:nvPr>
            <p:ph type="media" sz="quarter" idx="47"/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1885" y="5650865"/>
            <a:ext cx="359999" cy="360000"/>
          </a:xfrm>
        </p:spPr>
      </p:pic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0F8031C4-5AFC-4707-F5D3-54FF01EE18E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ja-JP" b="1" dirty="0"/>
              <a:t>2</a:t>
            </a:r>
            <a:endParaRPr lang="ja-JP" altLang="en-US" b="1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F86085-FF27-5CDD-8A11-179CA6823723}"/>
              </a:ext>
            </a:extLst>
          </p:cNvPr>
          <p:cNvSpPr/>
          <p:nvPr/>
        </p:nvSpPr>
        <p:spPr>
          <a:xfrm>
            <a:off x="7314027" y="3330417"/>
            <a:ext cx="2608118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A636253F-6ACE-E57C-260A-314A197A9200}"/>
              </a:ext>
            </a:extLst>
          </p:cNvPr>
          <p:cNvCxnSpPr>
            <a:cxnSpLocks/>
          </p:cNvCxnSpPr>
          <p:nvPr/>
        </p:nvCxnSpPr>
        <p:spPr>
          <a:xfrm>
            <a:off x="7394607" y="3788916"/>
            <a:ext cx="24984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4C1471B-9B2C-E044-65DD-DF8362C01546}"/>
              </a:ext>
            </a:extLst>
          </p:cNvPr>
          <p:cNvSpPr/>
          <p:nvPr/>
        </p:nvSpPr>
        <p:spPr>
          <a:xfrm>
            <a:off x="6431309" y="4151967"/>
            <a:ext cx="4167187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B9517407-EB9A-554E-9E8B-F93C44A74779}"/>
              </a:ext>
            </a:extLst>
          </p:cNvPr>
          <p:cNvCxnSpPr>
            <a:cxnSpLocks/>
          </p:cNvCxnSpPr>
          <p:nvPr/>
        </p:nvCxnSpPr>
        <p:spPr>
          <a:xfrm>
            <a:off x="6556433" y="4537061"/>
            <a:ext cx="40420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9B8D794-1DCE-844D-4D14-26678D357397}"/>
              </a:ext>
            </a:extLst>
          </p:cNvPr>
          <p:cNvSpPr/>
          <p:nvPr/>
        </p:nvSpPr>
        <p:spPr>
          <a:xfrm>
            <a:off x="2148154" y="4798154"/>
            <a:ext cx="6995846" cy="4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14E7D109-A5B6-C436-D4E6-F9CC4E568276}"/>
              </a:ext>
            </a:extLst>
          </p:cNvPr>
          <p:cNvCxnSpPr>
            <a:cxnSpLocks/>
          </p:cNvCxnSpPr>
          <p:nvPr/>
        </p:nvCxnSpPr>
        <p:spPr>
          <a:xfrm>
            <a:off x="2273278" y="5264425"/>
            <a:ext cx="68707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D78E7DA-4CAB-6C25-1F40-59E0C7D995BF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4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29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91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17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47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10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75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977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5" grpId="0" build="p"/>
      <p:bldP spid="11" grpId="0" build="p"/>
      <p:bldP spid="2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B2771B77-0F28-0085-E09F-B8C990E0FBC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851911" y="2707012"/>
            <a:ext cx="7993884" cy="717534"/>
          </a:xfrm>
        </p:spPr>
        <p:txBody>
          <a:bodyPr/>
          <a:lstStyle/>
          <a:p>
            <a:r>
              <a:rPr lang="ja-JP" altLang="en-US" dirty="0"/>
              <a:t>やり取りの表現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95553592-6637-99D8-D00B-62383E655F4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851909" y="4163172"/>
            <a:ext cx="7993884" cy="717534"/>
          </a:xfrm>
        </p:spPr>
        <p:txBody>
          <a:bodyPr/>
          <a:lstStyle/>
          <a:p>
            <a:r>
              <a:rPr lang="ja-JP" altLang="en-US" dirty="0"/>
              <a:t>ディスカッションに必要な表現</a:t>
            </a:r>
          </a:p>
        </p:txBody>
      </p:sp>
      <p:pic>
        <p:nvPicPr>
          <p:cNvPr id="2" name="LanguageFiles">
            <a:hlinkClick r:id="" action="ppaction://media"/>
            <a:extLst>
              <a:ext uri="{FF2B5EF4-FFF2-40B4-BE49-F238E27FC236}">
                <a16:creationId xmlns:a16="http://schemas.microsoft.com/office/drawing/2014/main" id="{1731C185-420F-E423-04CB-C5074569EDFC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42688" y="769938"/>
            <a:ext cx="487362" cy="487362"/>
          </a:xfr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D3DBF05-ED0E-3D75-DC4B-7C378A138CCE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285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30">
            <a:extLst>
              <a:ext uri="{FF2B5EF4-FFF2-40B4-BE49-F238E27FC236}">
                <a16:creationId xmlns:a16="http://schemas.microsoft.com/office/drawing/2014/main" id="{E95499AD-4283-3C9E-4EE8-ACE1C2E72D5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ja-JP" altLang="en-US"/>
              <a:t>●</a:t>
            </a:r>
            <a:endParaRPr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E77D5D5-BC59-5B6D-709F-98B171032F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6089" y="360649"/>
            <a:ext cx="8892000" cy="576000"/>
          </a:xfrm>
        </p:spPr>
        <p:txBody>
          <a:bodyPr>
            <a:noAutofit/>
          </a:bodyPr>
          <a:lstStyle/>
          <a:p>
            <a:r>
              <a:rPr lang="ja-JP" altLang="en-US" dirty="0"/>
              <a:t>やり取りの表現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C7FFCA17-8A19-6894-18F1-8170EA3C9E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8998" y="1852623"/>
            <a:ext cx="10832050" cy="1440000"/>
          </a:xfrm>
        </p:spPr>
        <p:txBody>
          <a:bodyPr>
            <a:normAutofit/>
          </a:bodyPr>
          <a:lstStyle/>
          <a:p>
            <a:r>
              <a:rPr lang="en-US" altLang="ja-JP" b="1" dirty="0"/>
              <a:t>Let’s</a:t>
            </a:r>
            <a:r>
              <a:rPr lang="en-US" altLang="ja-JP" dirty="0"/>
              <a:t> start a discussion about the problems caused by the greenhouse effect.</a:t>
            </a:r>
            <a:endParaRPr lang="ja-JP" altLang="en-US" dirty="0"/>
          </a:p>
        </p:txBody>
      </p:sp>
      <p:sp>
        <p:nvSpPr>
          <p:cNvPr id="18" name="テキスト プレースホルダー 17">
            <a:extLst>
              <a:ext uri="{FF2B5EF4-FFF2-40B4-BE49-F238E27FC236}">
                <a16:creationId xmlns:a16="http://schemas.microsoft.com/office/drawing/2014/main" id="{5B3DF6A6-B72D-4ACB-F034-379D4B416F8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en-US" altLang="ja-JP"/>
              <a:t>1</a:t>
            </a:r>
            <a:endParaRPr lang="ja-JP" altLang="en-US" dirty="0"/>
          </a:p>
        </p:txBody>
      </p:sp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1B234B0D-9BBC-BA6A-D031-D903ECBA24E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7" y="3054175"/>
            <a:ext cx="10832050" cy="1191645"/>
          </a:xfrm>
        </p:spPr>
        <p:txBody>
          <a:bodyPr>
            <a:normAutofit/>
          </a:bodyPr>
          <a:lstStyle/>
          <a:p>
            <a:r>
              <a:rPr lang="ja-JP" altLang="en-US" dirty="0"/>
              <a:t>（温室効果によって引き起こされる問題についての議論を始めよう）</a:t>
            </a:r>
          </a:p>
        </p:txBody>
      </p:sp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26F65481-0E6C-3220-7121-AC1926DC31E8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563" y="2576513"/>
            <a:ext cx="487362" cy="487362"/>
          </a:xfrm>
        </p:spPr>
      </p:pic>
      <p:sp>
        <p:nvSpPr>
          <p:cNvPr id="21" name="テキスト プレースホルダー 20">
            <a:extLst>
              <a:ext uri="{FF2B5EF4-FFF2-40B4-BE49-F238E27FC236}">
                <a16:creationId xmlns:a16="http://schemas.microsoft.com/office/drawing/2014/main" id="{AA6A4515-4F4E-B4ED-DC06-F9781D3C889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49001" y="1132530"/>
            <a:ext cx="10832047" cy="720000"/>
          </a:xfrm>
        </p:spPr>
        <p:txBody>
          <a:bodyPr/>
          <a:lstStyle/>
          <a:p>
            <a:r>
              <a:rPr lang="ja-JP" altLang="en-US" dirty="0"/>
              <a:t>提案・勧誘する</a:t>
            </a:r>
          </a:p>
        </p:txBody>
      </p:sp>
      <p:pic>
        <p:nvPicPr>
          <p:cNvPr id="11" name="2">
            <a:hlinkClick r:id="" action="ppaction://media"/>
            <a:extLst>
              <a:ext uri="{FF2B5EF4-FFF2-40B4-BE49-F238E27FC236}">
                <a16:creationId xmlns:a16="http://schemas.microsoft.com/office/drawing/2014/main" id="{2BAB1EB0-DF0B-68A4-DE33-BA5571AC34F0}"/>
              </a:ext>
            </a:extLst>
          </p:cNvPr>
          <p:cNvPicPr>
            <a:picLocks noGrp="1" noChangeAspect="1"/>
          </p:cNvPicPr>
          <p:nvPr>
            <p:ph type="media" sz="quarter" idx="42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563" y="4968875"/>
            <a:ext cx="487362" cy="487363"/>
          </a:xfrm>
        </p:spPr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BC7C228-A96A-5180-5220-FFEA3F22008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48998" y="4289762"/>
            <a:ext cx="10832050" cy="1440000"/>
          </a:xfrm>
        </p:spPr>
        <p:txBody>
          <a:bodyPr/>
          <a:lstStyle/>
          <a:p>
            <a:r>
              <a:rPr lang="en-US" altLang="ja-JP" b="1" dirty="0"/>
              <a:t>Why don’t we </a:t>
            </a:r>
            <a:r>
              <a:rPr lang="en-US" altLang="ja-JP" dirty="0"/>
              <a:t>put up green curtains on the side of our school building?</a:t>
            </a:r>
            <a:endParaRPr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9FE2EFE8-D43F-7015-6CC6-427FD14F811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048997" y="5455528"/>
            <a:ext cx="10832050" cy="1238954"/>
          </a:xfrm>
        </p:spPr>
        <p:txBody>
          <a:bodyPr/>
          <a:lstStyle/>
          <a:p>
            <a:r>
              <a:rPr lang="ja-JP" altLang="en-US" dirty="0"/>
              <a:t>（校舎の側面に緑のカーテンを設置しませんか）</a:t>
            </a:r>
          </a:p>
        </p:txBody>
      </p:sp>
      <p:sp>
        <p:nvSpPr>
          <p:cNvPr id="67" name="テキスト プレースホルダー 66">
            <a:extLst>
              <a:ext uri="{FF2B5EF4-FFF2-40B4-BE49-F238E27FC236}">
                <a16:creationId xmlns:a16="http://schemas.microsoft.com/office/drawing/2014/main" id="{4E5A7372-0DA6-1851-A444-DF5CFFEA88A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10952" y="1852625"/>
            <a:ext cx="738044" cy="1440000"/>
          </a:xfrm>
        </p:spPr>
        <p:txBody>
          <a:bodyPr/>
          <a:lstStyle/>
          <a:p>
            <a:r>
              <a:rPr lang="en-US" altLang="ja-JP" dirty="0"/>
              <a:t>1.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D028417-7A78-F319-AA1E-6765A54F06F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10952" y="4289762"/>
            <a:ext cx="738044" cy="1440000"/>
          </a:xfrm>
        </p:spPr>
        <p:txBody>
          <a:bodyPr/>
          <a:lstStyle/>
          <a:p>
            <a:r>
              <a:rPr lang="en-US" altLang="ja-JP" dirty="0"/>
              <a:t>2.</a:t>
            </a:r>
            <a:endParaRPr lang="ja-JP" altLang="en-US" dirty="0"/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8BEDB257-AF78-D5FC-F755-5180BAFC5BE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19311" y="257515"/>
            <a:ext cx="755087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solidFill>
                  <a:srgbClr val="F08200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ja-JP" dirty="0"/>
              <a:t>F</a:t>
            </a:r>
            <a:endParaRPr lang="ja-JP" altLang="en-US" dirty="0"/>
          </a:p>
        </p:txBody>
      </p:sp>
      <p:pic>
        <p:nvPicPr>
          <p:cNvPr id="9" name="FFiles">
            <a:hlinkClick r:id="" action="ppaction://media"/>
            <a:extLst>
              <a:ext uri="{FF2B5EF4-FFF2-40B4-BE49-F238E27FC236}">
                <a16:creationId xmlns:a16="http://schemas.microsoft.com/office/drawing/2014/main" id="{C45A6500-7C31-575B-6655-CF41CBAD09F0}"/>
              </a:ext>
            </a:extLst>
          </p:cNvPr>
          <p:cNvPicPr>
            <a:picLocks noGrp="1" noChangeAspect="1"/>
          </p:cNvPicPr>
          <p:nvPr>
            <p:ph type="media" sz="quarter" idx="48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53800" y="412750"/>
            <a:ext cx="487363" cy="487363"/>
          </a:xfr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31D1755-BAFD-DF49-8460-E6DB57566226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27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388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0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53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7" grpId="0" build="p"/>
      <p:bldP spid="19" grpId="0" build="p"/>
      <p:bldP spid="5" grpId="0" build="p"/>
      <p:bldP spid="7" grpId="0" build="p"/>
      <p:bldP spid="67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30">
            <a:extLst>
              <a:ext uri="{FF2B5EF4-FFF2-40B4-BE49-F238E27FC236}">
                <a16:creationId xmlns:a16="http://schemas.microsoft.com/office/drawing/2014/main" id="{E95499AD-4283-3C9E-4EE8-ACE1C2E72D5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E77D5D5-BC59-5B6D-709F-98B171032F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6089" y="360649"/>
            <a:ext cx="8892000" cy="576000"/>
          </a:xfrm>
        </p:spPr>
        <p:txBody>
          <a:bodyPr>
            <a:noAutofit/>
          </a:bodyPr>
          <a:lstStyle/>
          <a:p>
            <a:r>
              <a:rPr lang="ja-JP" altLang="en-US" dirty="0"/>
              <a:t>やり取りの表現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C7FFCA17-8A19-6894-18F1-8170EA3C9E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8998" y="1852623"/>
            <a:ext cx="10832050" cy="1440000"/>
          </a:xfrm>
        </p:spPr>
        <p:txBody>
          <a:bodyPr>
            <a:normAutofit/>
          </a:bodyPr>
          <a:lstStyle/>
          <a:p>
            <a:r>
              <a:rPr lang="en-US" altLang="ja-JP" b="1" dirty="0"/>
              <a:t>The fact is that </a:t>
            </a:r>
            <a:r>
              <a:rPr lang="en-US" altLang="ja-JP" dirty="0"/>
              <a:t>EVs are not necessarily environmentally friendly.</a:t>
            </a:r>
            <a:endParaRPr lang="ja-JP" altLang="en-US" dirty="0"/>
          </a:p>
        </p:txBody>
      </p:sp>
      <p:sp>
        <p:nvSpPr>
          <p:cNvPr id="18" name="テキスト プレースホルダー 17">
            <a:extLst>
              <a:ext uri="{FF2B5EF4-FFF2-40B4-BE49-F238E27FC236}">
                <a16:creationId xmlns:a16="http://schemas.microsoft.com/office/drawing/2014/main" id="{5B3DF6A6-B72D-4ACB-F034-379D4B416F8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1B234B0D-9BBC-BA6A-D031-D903ECBA24E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7" y="3054175"/>
            <a:ext cx="10832050" cy="1191645"/>
          </a:xfrm>
        </p:spPr>
        <p:txBody>
          <a:bodyPr>
            <a:normAutofit/>
          </a:bodyPr>
          <a:lstStyle/>
          <a:p>
            <a:r>
              <a:rPr lang="ja-JP" altLang="en-US" dirty="0"/>
              <a:t>（実は、電気自動車は必ずしも環境に優しくない）</a:t>
            </a:r>
          </a:p>
        </p:txBody>
      </p:sp>
      <p:sp>
        <p:nvSpPr>
          <p:cNvPr id="21" name="テキスト プレースホルダー 20">
            <a:extLst>
              <a:ext uri="{FF2B5EF4-FFF2-40B4-BE49-F238E27FC236}">
                <a16:creationId xmlns:a16="http://schemas.microsoft.com/office/drawing/2014/main" id="{AA6A4515-4F4E-B4ED-DC06-F9781D3C889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49001" y="1132530"/>
            <a:ext cx="10832047" cy="720000"/>
          </a:xfrm>
        </p:spPr>
        <p:txBody>
          <a:bodyPr/>
          <a:lstStyle/>
          <a:p>
            <a:r>
              <a:rPr lang="ja-JP" altLang="en-US" dirty="0"/>
              <a:t>問題点を伝える</a:t>
            </a:r>
          </a:p>
        </p:txBody>
      </p:sp>
      <p:sp>
        <p:nvSpPr>
          <p:cNvPr id="44" name="テキスト プレースホルダー 43">
            <a:extLst>
              <a:ext uri="{FF2B5EF4-FFF2-40B4-BE49-F238E27FC236}">
                <a16:creationId xmlns:a16="http://schemas.microsoft.com/office/drawing/2014/main" id="{82E34723-91F7-0E5D-7323-AAB193AF397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48998" y="4289762"/>
            <a:ext cx="10832050" cy="1440000"/>
          </a:xfrm>
        </p:spPr>
        <p:txBody>
          <a:bodyPr>
            <a:normAutofit/>
          </a:bodyPr>
          <a:lstStyle/>
          <a:p>
            <a:r>
              <a:rPr lang="en-US" altLang="ja-JP" b="1" dirty="0"/>
              <a:t>The problem is that </a:t>
            </a:r>
            <a:r>
              <a:rPr lang="en-US" altLang="ja-JP" dirty="0"/>
              <a:t>plastic waste takes years to return to nature.</a:t>
            </a:r>
            <a:endParaRPr lang="ja-JP" altLang="en-US" dirty="0"/>
          </a:p>
        </p:txBody>
      </p:sp>
      <p:sp>
        <p:nvSpPr>
          <p:cNvPr id="45" name="テキスト プレースホルダー 44">
            <a:extLst>
              <a:ext uri="{FF2B5EF4-FFF2-40B4-BE49-F238E27FC236}">
                <a16:creationId xmlns:a16="http://schemas.microsoft.com/office/drawing/2014/main" id="{66D201B1-6ED6-E23D-A855-71D2163BFBD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048997" y="5455528"/>
            <a:ext cx="10245921" cy="1238954"/>
          </a:xfrm>
        </p:spPr>
        <p:txBody>
          <a:bodyPr/>
          <a:lstStyle/>
          <a:p>
            <a:r>
              <a:rPr lang="ja-JP" altLang="en-US" dirty="0"/>
              <a:t>（問題は、プラスチックごみは自然に帰るまでに何年もかかるということだ）</a:t>
            </a:r>
          </a:p>
        </p:txBody>
      </p:sp>
      <p:sp>
        <p:nvSpPr>
          <p:cNvPr id="67" name="テキスト プレースホルダー 66">
            <a:extLst>
              <a:ext uri="{FF2B5EF4-FFF2-40B4-BE49-F238E27FC236}">
                <a16:creationId xmlns:a16="http://schemas.microsoft.com/office/drawing/2014/main" id="{4E5A7372-0DA6-1851-A444-DF5CFFEA88A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10952" y="1852625"/>
            <a:ext cx="738044" cy="1440000"/>
          </a:xfrm>
        </p:spPr>
        <p:txBody>
          <a:bodyPr/>
          <a:lstStyle/>
          <a:p>
            <a:r>
              <a:rPr lang="en-US" altLang="ja-JP" dirty="0"/>
              <a:t>1.</a:t>
            </a:r>
          </a:p>
        </p:txBody>
      </p:sp>
      <p:sp>
        <p:nvSpPr>
          <p:cNvPr id="68" name="テキスト プレースホルダー 67">
            <a:extLst>
              <a:ext uri="{FF2B5EF4-FFF2-40B4-BE49-F238E27FC236}">
                <a16:creationId xmlns:a16="http://schemas.microsoft.com/office/drawing/2014/main" id="{1870952B-E7EB-E833-A848-346184ED488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10952" y="4289762"/>
            <a:ext cx="738044" cy="1440000"/>
          </a:xfrm>
        </p:spPr>
        <p:txBody>
          <a:bodyPr/>
          <a:lstStyle/>
          <a:p>
            <a:r>
              <a:rPr lang="en-US" altLang="ja-JP" dirty="0"/>
              <a:t>2.</a:t>
            </a:r>
            <a:endParaRPr lang="ja-JP" altLang="en-US" dirty="0"/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6094AC88-EACE-E348-573A-886FD2DB3D6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19311" y="257515"/>
            <a:ext cx="755087" cy="7200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 b="1" spc="-100" baseline="0">
                <a:solidFill>
                  <a:srgbClr val="F08200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ja-JP" dirty="0"/>
              <a:t>F</a:t>
            </a:r>
            <a:endParaRPr lang="ja-JP" altLang="en-US" dirty="0"/>
          </a:p>
        </p:txBody>
      </p:sp>
      <p:pic>
        <p:nvPicPr>
          <p:cNvPr id="11" name="4">
            <a:hlinkClick r:id="" action="ppaction://media"/>
            <a:extLst>
              <a:ext uri="{FF2B5EF4-FFF2-40B4-BE49-F238E27FC236}">
                <a16:creationId xmlns:a16="http://schemas.microsoft.com/office/drawing/2014/main" id="{E1BE812B-5D99-4415-2DBC-05B47210A9D9}"/>
              </a:ext>
            </a:extLst>
          </p:cNvPr>
          <p:cNvPicPr>
            <a:picLocks noGrp="1" noChangeAspect="1"/>
          </p:cNvPicPr>
          <p:nvPr>
            <p:ph type="media" sz="quarter" idx="4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563" y="4968875"/>
            <a:ext cx="487362" cy="487363"/>
          </a:xfrm>
        </p:spPr>
      </p:pic>
      <p:pic>
        <p:nvPicPr>
          <p:cNvPr id="10" name="3">
            <a:hlinkClick r:id="" action="ppaction://media"/>
            <a:extLst>
              <a:ext uri="{FF2B5EF4-FFF2-40B4-BE49-F238E27FC236}">
                <a16:creationId xmlns:a16="http://schemas.microsoft.com/office/drawing/2014/main" id="{544C46C4-D544-9801-7420-53461DEC6FFB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563" y="2576513"/>
            <a:ext cx="487362" cy="487362"/>
          </a:xfr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554532-A985-A2D3-E8D0-4980EACF4653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95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7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232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2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735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7" grpId="0" build="p"/>
      <p:bldP spid="19" grpId="0" build="p"/>
      <p:bldP spid="44" grpId="0" build="p"/>
      <p:bldP spid="45" grpId="0" build="p"/>
      <p:bldP spid="67" grpId="0" build="p"/>
      <p:bldP spid="6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2672FC3E-01CD-47BC-BC58-DCBD6FF46C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18" name="テキスト プレースホルダー 17">
            <a:extLst>
              <a:ext uri="{FF2B5EF4-FFF2-40B4-BE49-F238E27FC236}">
                <a16:creationId xmlns:a16="http://schemas.microsoft.com/office/drawing/2014/main" id="{349E4EB9-A0F7-5EE5-C11D-BC637EF6CCA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16" name="テキスト プレースホルダー 15">
            <a:extLst>
              <a:ext uri="{FF2B5EF4-FFF2-40B4-BE49-F238E27FC236}">
                <a16:creationId xmlns:a16="http://schemas.microsoft.com/office/drawing/2014/main" id="{DC46F5F1-66BD-ED4F-374D-0AAC404AE5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 dirty="0"/>
              <a:t>ディスカッションに必要な表現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4839A4D4-17ED-B6B3-D34F-D393387B9FE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ja-JP" b="1" dirty="0"/>
              <a:t>I’ll go with my opinion first.</a:t>
            </a:r>
            <a:endParaRPr lang="ja-JP" altLang="en-US" b="1" dirty="0"/>
          </a:p>
        </p:txBody>
      </p:sp>
      <p:sp>
        <p:nvSpPr>
          <p:cNvPr id="33" name="テキスト プレースホルダー 32">
            <a:extLst>
              <a:ext uri="{FF2B5EF4-FFF2-40B4-BE49-F238E27FC236}">
                <a16:creationId xmlns:a16="http://schemas.microsoft.com/office/drawing/2014/main" id="{4B050DF0-A729-32EA-7C9F-264965A3224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ja-JP" altLang="en-US" dirty="0"/>
              <a:t>（まず私の意見から始めます）</a:t>
            </a: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8FC3F818-15EC-B1A2-3D80-36D8C49BD4A0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563" y="2576513"/>
            <a:ext cx="487362" cy="487362"/>
          </a:xfrm>
        </p:spPr>
      </p:pic>
      <p:sp>
        <p:nvSpPr>
          <p:cNvPr id="72" name="テキスト プレースホルダー 71">
            <a:extLst>
              <a:ext uri="{FF2B5EF4-FFF2-40B4-BE49-F238E27FC236}">
                <a16:creationId xmlns:a16="http://schemas.microsoft.com/office/drawing/2014/main" id="{56DF7443-D85E-19EF-8C0D-A6010F26F27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ja-JP" altLang="en-US" dirty="0"/>
              <a:t>意見を述べる</a:t>
            </a:r>
          </a:p>
        </p:txBody>
      </p:sp>
      <p:pic>
        <p:nvPicPr>
          <p:cNvPr id="6" name="2">
            <a:hlinkClick r:id="" action="ppaction://media"/>
            <a:extLst>
              <a:ext uri="{FF2B5EF4-FFF2-40B4-BE49-F238E27FC236}">
                <a16:creationId xmlns:a16="http://schemas.microsoft.com/office/drawing/2014/main" id="{0EEEB4A8-3127-3EF6-8633-1E983534C91B}"/>
              </a:ext>
            </a:extLst>
          </p:cNvPr>
          <p:cNvPicPr>
            <a:picLocks noGrp="1" noChangeAspect="1"/>
          </p:cNvPicPr>
          <p:nvPr>
            <p:ph type="media" sz="quarter" idx="42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563" y="4122738"/>
            <a:ext cx="487362" cy="487362"/>
          </a:xfrm>
        </p:spPr>
      </p:pic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0A435BE8-A144-0B45-C09C-C6BD1098561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Let me state my opinion next.</a:t>
            </a:r>
            <a:endParaRPr lang="ja-JP" altLang="en-US" b="1" dirty="0"/>
          </a:p>
        </p:txBody>
      </p:sp>
      <p:sp>
        <p:nvSpPr>
          <p:cNvPr id="58" name="テキスト プレースホルダー 57">
            <a:extLst>
              <a:ext uri="{FF2B5EF4-FFF2-40B4-BE49-F238E27FC236}">
                <a16:creationId xmlns:a16="http://schemas.microsoft.com/office/drawing/2014/main" id="{D1F44795-4A51-CE6F-50E4-C32B50842AD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ja-JP" altLang="en-US" dirty="0"/>
              <a:t>（次は私に意見を述べさせてください）</a:t>
            </a:r>
          </a:p>
        </p:txBody>
      </p:sp>
      <p:sp>
        <p:nvSpPr>
          <p:cNvPr id="74" name="テキスト プレースホルダー 73">
            <a:extLst>
              <a:ext uri="{FF2B5EF4-FFF2-40B4-BE49-F238E27FC236}">
                <a16:creationId xmlns:a16="http://schemas.microsoft.com/office/drawing/2014/main" id="{6F36ECDF-84FD-F165-BDDC-1469C040D72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altLang="ja-JP" dirty="0"/>
              <a:t>1.</a:t>
            </a:r>
            <a:endParaRPr lang="ja-JP" altLang="en-US" dirty="0"/>
          </a:p>
        </p:txBody>
      </p:sp>
      <p:sp>
        <p:nvSpPr>
          <p:cNvPr id="75" name="テキスト プレースホルダー 74">
            <a:extLst>
              <a:ext uri="{FF2B5EF4-FFF2-40B4-BE49-F238E27FC236}">
                <a16:creationId xmlns:a16="http://schemas.microsoft.com/office/drawing/2014/main" id="{9F7EAEEB-A646-5CC8-DDCF-795CA804613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US" altLang="ja-JP" dirty="0"/>
              <a:t>2.</a:t>
            </a:r>
            <a:endParaRPr lang="ja-JP" altLang="en-US" dirty="0"/>
          </a:p>
        </p:txBody>
      </p:sp>
      <p:sp>
        <p:nvSpPr>
          <p:cNvPr id="76" name="テキスト プレースホルダー 75">
            <a:extLst>
              <a:ext uri="{FF2B5EF4-FFF2-40B4-BE49-F238E27FC236}">
                <a16:creationId xmlns:a16="http://schemas.microsoft.com/office/drawing/2014/main" id="{B223B055-1311-D48B-9532-7B9F45A56B0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US" altLang="ja-JP" dirty="0"/>
              <a:t>D</a:t>
            </a:r>
            <a:endParaRPr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5C5BDCE4-97BD-E28F-08AF-EEF38D69B7B9}"/>
              </a:ext>
            </a:extLst>
          </p:cNvPr>
          <p:cNvSpPr txBox="1">
            <a:spLocks/>
          </p:cNvSpPr>
          <p:nvPr/>
        </p:nvSpPr>
        <p:spPr>
          <a:xfrm>
            <a:off x="319311" y="257515"/>
            <a:ext cx="755087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b="1" kern="1200" spc="-100" baseline="0">
                <a:solidFill>
                  <a:srgbClr val="F08200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  <p:pic>
        <p:nvPicPr>
          <p:cNvPr id="3" name="DFiles">
            <a:hlinkClick r:id="" action="ppaction://media"/>
            <a:extLst>
              <a:ext uri="{FF2B5EF4-FFF2-40B4-BE49-F238E27FC236}">
                <a16:creationId xmlns:a16="http://schemas.microsoft.com/office/drawing/2014/main" id="{3A3C5D88-5FBE-6C5C-810F-832332AAF64E}"/>
              </a:ext>
            </a:extLst>
          </p:cNvPr>
          <p:cNvPicPr>
            <a:picLocks noGrp="1" noChangeAspect="1"/>
          </p:cNvPicPr>
          <p:nvPr>
            <p:ph type="media" sz="quarter" idx="48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53800" y="412750"/>
            <a:ext cx="487363" cy="487363"/>
          </a:xfr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045F9E1-C005-2E63-7E39-4C1F50B4C93E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1142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4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98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646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7" grpId="0" build="p"/>
      <p:bldP spid="33" grpId="0" build="p"/>
      <p:bldP spid="36" grpId="0" build="p"/>
      <p:bldP spid="58" grpId="0" build="p"/>
      <p:bldP spid="74" grpId="0" build="p"/>
      <p:bldP spid="7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2672FC3E-01CD-47BC-BC58-DCBD6FF46C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18" name="テキスト プレースホルダー 17">
            <a:extLst>
              <a:ext uri="{FF2B5EF4-FFF2-40B4-BE49-F238E27FC236}">
                <a16:creationId xmlns:a16="http://schemas.microsoft.com/office/drawing/2014/main" id="{349E4EB9-A0F7-5EE5-C11D-BC637EF6CCA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132530"/>
            <a:ext cx="860739" cy="720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16" name="テキスト プレースホルダー 15">
            <a:extLst>
              <a:ext uri="{FF2B5EF4-FFF2-40B4-BE49-F238E27FC236}">
                <a16:creationId xmlns:a16="http://schemas.microsoft.com/office/drawing/2014/main" id="{DC46F5F1-66BD-ED4F-374D-0AAC404AE5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6089" y="372164"/>
            <a:ext cx="8892000" cy="576000"/>
          </a:xfrm>
        </p:spPr>
        <p:txBody>
          <a:bodyPr/>
          <a:lstStyle/>
          <a:p>
            <a:r>
              <a:rPr lang="ja-JP" altLang="en-US" dirty="0"/>
              <a:t>ディスカッションに必要な表現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4839A4D4-17ED-B6B3-D34F-D393387B9FE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8998" y="1852623"/>
            <a:ext cx="10832050" cy="715615"/>
          </a:xfrm>
        </p:spPr>
        <p:txBody>
          <a:bodyPr/>
          <a:lstStyle/>
          <a:p>
            <a:r>
              <a:rPr lang="en-US" altLang="ja-JP" b="1" dirty="0"/>
              <a:t>Do you have any idea, </a:t>
            </a:r>
            <a:r>
              <a:rPr lang="en-US" altLang="ja-JP" dirty="0"/>
              <a:t>Tom?</a:t>
            </a:r>
            <a:endParaRPr lang="ja-JP" altLang="en-US" dirty="0"/>
          </a:p>
        </p:txBody>
      </p:sp>
      <p:sp>
        <p:nvSpPr>
          <p:cNvPr id="33" name="テキスト プレースホルダー 32">
            <a:extLst>
              <a:ext uri="{FF2B5EF4-FFF2-40B4-BE49-F238E27FC236}">
                <a16:creationId xmlns:a16="http://schemas.microsoft.com/office/drawing/2014/main" id="{4B050DF0-A729-32EA-7C9F-264965A3224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7" y="2586176"/>
            <a:ext cx="10832050" cy="883006"/>
          </a:xfrm>
        </p:spPr>
        <p:txBody>
          <a:bodyPr/>
          <a:lstStyle/>
          <a:p>
            <a:r>
              <a:rPr lang="ja-JP" altLang="en-US" dirty="0"/>
              <a:t>（何か意見はありますか、トム？）</a:t>
            </a:r>
          </a:p>
        </p:txBody>
      </p: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7044D346-1243-E6C0-F249-EB1544705DF7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563" y="2576513"/>
            <a:ext cx="487362" cy="487362"/>
          </a:xfrm>
        </p:spPr>
      </p:pic>
      <p:sp>
        <p:nvSpPr>
          <p:cNvPr id="72" name="テキスト プレースホルダー 71">
            <a:extLst>
              <a:ext uri="{FF2B5EF4-FFF2-40B4-BE49-F238E27FC236}">
                <a16:creationId xmlns:a16="http://schemas.microsoft.com/office/drawing/2014/main" id="{56DF7443-D85E-19EF-8C0D-A6010F26F27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49001" y="1132530"/>
            <a:ext cx="10832047" cy="720000"/>
          </a:xfrm>
        </p:spPr>
        <p:txBody>
          <a:bodyPr/>
          <a:lstStyle/>
          <a:p>
            <a:r>
              <a:rPr lang="ja-JP" altLang="en-US" dirty="0"/>
              <a:t>意見を求める</a:t>
            </a:r>
          </a:p>
        </p:txBody>
      </p:sp>
      <p:pic>
        <p:nvPicPr>
          <p:cNvPr id="3" name="4">
            <a:hlinkClick r:id="" action="ppaction://media"/>
            <a:extLst>
              <a:ext uri="{FF2B5EF4-FFF2-40B4-BE49-F238E27FC236}">
                <a16:creationId xmlns:a16="http://schemas.microsoft.com/office/drawing/2014/main" id="{BF36A033-136B-4E97-9900-16BCEF30E3C2}"/>
              </a:ext>
            </a:extLst>
          </p:cNvPr>
          <p:cNvPicPr>
            <a:picLocks noGrp="1" noChangeAspect="1"/>
          </p:cNvPicPr>
          <p:nvPr>
            <p:ph type="media" sz="quarter" idx="42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563" y="4122738"/>
            <a:ext cx="487362" cy="487362"/>
          </a:xfrm>
        </p:spPr>
      </p:pic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0A435BE8-A144-0B45-C09C-C6BD1098561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48998" y="3444194"/>
            <a:ext cx="10832050" cy="715615"/>
          </a:xfrm>
        </p:spPr>
        <p:txBody>
          <a:bodyPr>
            <a:normAutofit/>
          </a:bodyPr>
          <a:lstStyle/>
          <a:p>
            <a:r>
              <a:rPr lang="en-US" altLang="ja-JP" b="1" dirty="0"/>
              <a:t>Do you agree or disagree with </a:t>
            </a:r>
            <a:r>
              <a:rPr lang="en-US" altLang="ja-JP" dirty="0"/>
              <a:t>John’s statement?</a:t>
            </a:r>
            <a:endParaRPr lang="ja-JP" altLang="en-US" dirty="0"/>
          </a:p>
        </p:txBody>
      </p:sp>
      <p:sp>
        <p:nvSpPr>
          <p:cNvPr id="58" name="テキスト プレースホルダー 57">
            <a:extLst>
              <a:ext uri="{FF2B5EF4-FFF2-40B4-BE49-F238E27FC236}">
                <a16:creationId xmlns:a16="http://schemas.microsoft.com/office/drawing/2014/main" id="{D1F44795-4A51-CE6F-50E4-C32B50842AD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048997" y="4187180"/>
            <a:ext cx="10832050" cy="715615"/>
          </a:xfrm>
        </p:spPr>
        <p:txBody>
          <a:bodyPr/>
          <a:lstStyle/>
          <a:p>
            <a:r>
              <a:rPr lang="ja-JP" altLang="en-US" dirty="0"/>
              <a:t>（ジョンの発言に賛成ですか、反対ですか）</a:t>
            </a:r>
          </a:p>
        </p:txBody>
      </p:sp>
      <p:sp>
        <p:nvSpPr>
          <p:cNvPr id="74" name="テキスト プレースホルダー 73">
            <a:extLst>
              <a:ext uri="{FF2B5EF4-FFF2-40B4-BE49-F238E27FC236}">
                <a16:creationId xmlns:a16="http://schemas.microsoft.com/office/drawing/2014/main" id="{6F36ECDF-84FD-F165-BDDC-1469C040D72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10952" y="1852625"/>
            <a:ext cx="738044" cy="1440000"/>
          </a:xfrm>
        </p:spPr>
        <p:txBody>
          <a:bodyPr/>
          <a:lstStyle/>
          <a:p>
            <a:r>
              <a:rPr lang="en-US" altLang="ja-JP" dirty="0"/>
              <a:t>1.</a:t>
            </a:r>
            <a:endParaRPr lang="ja-JP" altLang="en-US" dirty="0"/>
          </a:p>
        </p:txBody>
      </p:sp>
      <p:sp>
        <p:nvSpPr>
          <p:cNvPr id="75" name="テキスト プレースホルダー 74">
            <a:extLst>
              <a:ext uri="{FF2B5EF4-FFF2-40B4-BE49-F238E27FC236}">
                <a16:creationId xmlns:a16="http://schemas.microsoft.com/office/drawing/2014/main" id="{9F7EAEEB-A646-5CC8-DDCF-795CA804613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10952" y="3444194"/>
            <a:ext cx="738044" cy="1440000"/>
          </a:xfrm>
        </p:spPr>
        <p:txBody>
          <a:bodyPr/>
          <a:lstStyle/>
          <a:p>
            <a:r>
              <a:rPr lang="en-US" altLang="ja-JP" dirty="0"/>
              <a:t>2.</a:t>
            </a:r>
            <a:endParaRPr lang="ja-JP" altLang="en-US" dirty="0"/>
          </a:p>
        </p:txBody>
      </p:sp>
      <p:sp>
        <p:nvSpPr>
          <p:cNvPr id="76" name="テキスト プレースホルダー 75">
            <a:extLst>
              <a:ext uri="{FF2B5EF4-FFF2-40B4-BE49-F238E27FC236}">
                <a16:creationId xmlns:a16="http://schemas.microsoft.com/office/drawing/2014/main" id="{B223B055-1311-D48B-9532-7B9F45A56B0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19311" y="257515"/>
            <a:ext cx="755087" cy="720000"/>
          </a:xfrm>
        </p:spPr>
        <p:txBody>
          <a:bodyPr/>
          <a:lstStyle/>
          <a:p>
            <a:r>
              <a:rPr lang="en-US" altLang="ja-JP" dirty="0"/>
              <a:t>D</a:t>
            </a:r>
            <a:endParaRPr lang="ja-JP" altLang="en-US" dirty="0"/>
          </a:p>
        </p:txBody>
      </p:sp>
      <p:sp>
        <p:nvSpPr>
          <p:cNvPr id="5" name="テキスト プレースホルダー 13">
            <a:extLst>
              <a:ext uri="{FF2B5EF4-FFF2-40B4-BE49-F238E27FC236}">
                <a16:creationId xmlns:a16="http://schemas.microsoft.com/office/drawing/2014/main" id="{5C5BDCE4-97BD-E28F-08AF-EEF38D69B7B9}"/>
              </a:ext>
            </a:extLst>
          </p:cNvPr>
          <p:cNvSpPr txBox="1">
            <a:spLocks/>
          </p:cNvSpPr>
          <p:nvPr/>
        </p:nvSpPr>
        <p:spPr>
          <a:xfrm>
            <a:off x="319311" y="257515"/>
            <a:ext cx="755087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b="1" kern="1200" spc="-100" baseline="0">
                <a:solidFill>
                  <a:srgbClr val="F08200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DFDB6E1-8A60-FA0F-66D8-56E74FCCDF2A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485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1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98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17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build="p"/>
      <p:bldP spid="33" grpId="0" build="p"/>
      <p:bldP spid="36" grpId="0" build="p"/>
      <p:bldP spid="58" grpId="0" build="p"/>
      <p:bldP spid="74" grpId="0" build="p"/>
      <p:bldP spid="7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1BB83CF4-C160-BFE9-D3E5-48AFAFCF1E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360" y="2136021"/>
            <a:ext cx="11765280" cy="1650127"/>
          </a:xfrm>
          <a:prstGeom prst="rect">
            <a:avLst/>
          </a:prstGeom>
        </p:spPr>
      </p:pic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B5009B-EDF7-5075-6308-06601B1EDA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50473" y="269696"/>
            <a:ext cx="4098416" cy="732602"/>
          </a:xfrm>
        </p:spPr>
        <p:txBody>
          <a:bodyPr/>
          <a:lstStyle/>
          <a:p>
            <a:r>
              <a:rPr lang="ja-JP" altLang="en-US" dirty="0"/>
              <a:t>不定詞 </a:t>
            </a:r>
            <a:r>
              <a:rPr lang="ja-JP" altLang="en-US" dirty="0">
                <a:ln>
                  <a:noFill/>
                </a:ln>
                <a:solidFill>
                  <a:srgbClr val="FF66CC"/>
                </a:solidFill>
              </a:rPr>
              <a:t>❶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919DDCDF-6C62-D431-8224-F5E39046B7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49001" y="1285446"/>
            <a:ext cx="10800000" cy="720000"/>
          </a:xfrm>
        </p:spPr>
        <p:txBody>
          <a:bodyPr/>
          <a:lstStyle/>
          <a:p>
            <a:r>
              <a:rPr lang="ja-JP" altLang="en-US" dirty="0"/>
              <a:t>不定詞（</a:t>
            </a:r>
            <a:r>
              <a:rPr lang="en-US" altLang="ja-JP" dirty="0"/>
              <a:t>to do</a:t>
            </a:r>
            <a:r>
              <a:rPr lang="ja-JP" altLang="en-US" dirty="0"/>
              <a:t>）は文法的な役割に注意しよう</a:t>
            </a:r>
          </a:p>
        </p:txBody>
      </p:sp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6D0A8E26-7938-AB73-5D83-FED22D0A131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52094" y="1285446"/>
            <a:ext cx="696904" cy="720000"/>
          </a:xfrm>
        </p:spPr>
        <p:txBody>
          <a:bodyPr>
            <a:normAutofit/>
          </a:bodyPr>
          <a:lstStyle/>
          <a:p>
            <a:r>
              <a:rPr lang="ja-JP" altLang="en-US" dirty="0"/>
              <a:t>●</a:t>
            </a:r>
          </a:p>
        </p:txBody>
      </p:sp>
      <p:pic>
        <p:nvPicPr>
          <p:cNvPr id="14" name="1">
            <a:hlinkClick r:id="" action="ppaction://media"/>
            <a:extLst>
              <a:ext uri="{FF2B5EF4-FFF2-40B4-BE49-F238E27FC236}">
                <a16:creationId xmlns:a16="http://schemas.microsoft.com/office/drawing/2014/main" id="{52BD0DFD-43E8-64D7-B34A-F9C687E2834C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7612" y="2350415"/>
            <a:ext cx="252412" cy="252412"/>
          </a:xfrm>
        </p:spPr>
      </p:pic>
      <p:pic>
        <p:nvPicPr>
          <p:cNvPr id="15" name="2">
            <a:hlinkClick r:id="" action="ppaction://media"/>
            <a:extLst>
              <a:ext uri="{FF2B5EF4-FFF2-40B4-BE49-F238E27FC236}">
                <a16:creationId xmlns:a16="http://schemas.microsoft.com/office/drawing/2014/main" id="{5051F5C6-9BAC-07BA-299E-1124BDED38E8}"/>
              </a:ext>
            </a:extLst>
          </p:cNvPr>
          <p:cNvPicPr>
            <a:picLocks noGrp="1" noChangeAspect="1"/>
          </p:cNvPicPr>
          <p:nvPr>
            <p:ph type="media" sz="quarter" idx="30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7612" y="2880220"/>
            <a:ext cx="252412" cy="252412"/>
          </a:xfrm>
        </p:spPr>
      </p:pic>
      <p:pic>
        <p:nvPicPr>
          <p:cNvPr id="16" name="3">
            <a:hlinkClick r:id="" action="ppaction://media"/>
            <a:extLst>
              <a:ext uri="{FF2B5EF4-FFF2-40B4-BE49-F238E27FC236}">
                <a16:creationId xmlns:a16="http://schemas.microsoft.com/office/drawing/2014/main" id="{96D761C0-301A-5A60-8F13-04C9FE196746}"/>
              </a:ext>
            </a:extLst>
          </p:cNvPr>
          <p:cNvPicPr>
            <a:picLocks noGrp="1" noChangeAspect="1"/>
          </p:cNvPicPr>
          <p:nvPr>
            <p:ph type="media" sz="quarter" idx="32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7612" y="3398044"/>
            <a:ext cx="252412" cy="252412"/>
          </a:xfr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A039B62-5B65-D18A-614C-EB9F8CF711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030" y="4066030"/>
            <a:ext cx="5147397" cy="2449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3811CE8-32DF-47B9-4826-BC7A18AFA31B}"/>
              </a:ext>
            </a:extLst>
          </p:cNvPr>
          <p:cNvSpPr txBox="1"/>
          <p:nvPr/>
        </p:nvSpPr>
        <p:spPr>
          <a:xfrm>
            <a:off x="5848350" y="4187529"/>
            <a:ext cx="599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0" i="0" u="none" strike="noStrike" baseline="0" dirty="0">
                <a:latin typeface="HiraKakuPro-W3"/>
              </a:rPr>
              <a:t>（彼は図書館に勉強しに行った）</a:t>
            </a:r>
            <a:endParaRPr lang="en-US" altLang="ja-JP" sz="2400" b="0" i="0" u="none" strike="noStrike" baseline="0" dirty="0">
              <a:latin typeface="HiraKakuPro-W3"/>
            </a:endParaRPr>
          </a:p>
          <a:p>
            <a:r>
              <a:rPr lang="ja-JP" altLang="en-US" sz="2400" b="0" i="0" u="none" strike="noStrike" baseline="0" dirty="0">
                <a:latin typeface="HiraKakuPro-W3"/>
              </a:rPr>
              <a:t>＊</a:t>
            </a:r>
            <a:r>
              <a:rPr kumimoji="1" lang="ja-JP" altLang="en-US" sz="2400" dirty="0"/>
              <a:t>「不定詞」の </a:t>
            </a:r>
            <a:r>
              <a:rPr kumimoji="1" lang="en-US" altLang="ja-JP" sz="2400" dirty="0"/>
              <a:t>to </a:t>
            </a:r>
            <a:r>
              <a:rPr kumimoji="1" lang="ja-JP" altLang="en-US" sz="2400" dirty="0"/>
              <a:t>は、「～へ」</a:t>
            </a:r>
            <a:r>
              <a:rPr kumimoji="1" lang="en-US" altLang="ja-JP" sz="2400" dirty="0"/>
              <a:t>〈</a:t>
            </a:r>
            <a:r>
              <a:rPr kumimoji="1" lang="ja-JP" altLang="en-US" sz="2400" dirty="0"/>
              <a:t>方向</a:t>
            </a:r>
            <a:r>
              <a:rPr kumimoji="1" lang="en-US" altLang="ja-JP" sz="2400" dirty="0"/>
              <a:t>〉</a:t>
            </a:r>
            <a:r>
              <a:rPr kumimoji="1" lang="ja-JP" altLang="en-US" sz="2400" dirty="0"/>
              <a:t>や「～まで」</a:t>
            </a:r>
            <a:r>
              <a:rPr kumimoji="1" lang="en-US" altLang="ja-JP" sz="2400" dirty="0"/>
              <a:t>〈</a:t>
            </a:r>
            <a:r>
              <a:rPr kumimoji="1" lang="ja-JP" altLang="en-US" sz="2400" dirty="0"/>
              <a:t>到達点・目的地</a:t>
            </a:r>
            <a:r>
              <a:rPr kumimoji="1" lang="en-US" altLang="ja-JP" sz="2400" dirty="0"/>
              <a:t>〉</a:t>
            </a:r>
            <a:r>
              <a:rPr kumimoji="1" lang="ja-JP" altLang="en-US" sz="2400" dirty="0"/>
              <a:t>を表す前置詞の </a:t>
            </a:r>
            <a:r>
              <a:rPr kumimoji="1" lang="en-US" altLang="ja-JP" sz="2400" dirty="0"/>
              <a:t>to </a:t>
            </a:r>
            <a:r>
              <a:rPr kumimoji="1" lang="ja-JP" altLang="en-US" sz="2400" dirty="0"/>
              <a:t>が本来の意味を失い、不定詞の記号になったもの。このため原則的に「～に向かって」という意味合いを持つ。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EEA774-7565-067B-B364-C63DA96432A5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5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20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6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71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57573FAA-D67F-D7F0-5236-1E93775497BC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3" b="-1547"/>
          <a:stretch/>
        </p:blipFill>
        <p:spPr>
          <a:xfrm>
            <a:off x="311150" y="2000249"/>
            <a:ext cx="11566814" cy="3362325"/>
          </a:xfrm>
        </p:spPr>
      </p:pic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B49F817C-1755-56E0-AFE0-1B1EC094D9E4}"/>
              </a:ext>
            </a:extLst>
          </p:cNvPr>
          <p:cNvSpPr/>
          <p:nvPr/>
        </p:nvSpPr>
        <p:spPr>
          <a:xfrm>
            <a:off x="579729" y="2178191"/>
            <a:ext cx="3519567" cy="298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AE454C62-1999-D8B7-95D4-4A149B3973F0}"/>
              </a:ext>
            </a:extLst>
          </p:cNvPr>
          <p:cNvSpPr/>
          <p:nvPr/>
        </p:nvSpPr>
        <p:spPr>
          <a:xfrm>
            <a:off x="4377233" y="2178191"/>
            <a:ext cx="3465036" cy="298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A33BCA4B-7065-62D6-23C1-0922A4978EDB}"/>
              </a:ext>
            </a:extLst>
          </p:cNvPr>
          <p:cNvSpPr/>
          <p:nvPr/>
        </p:nvSpPr>
        <p:spPr>
          <a:xfrm>
            <a:off x="8011390" y="2178191"/>
            <a:ext cx="3866573" cy="298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480C9B7A-2210-1739-978F-C9D19AC6DFF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583180" y="310004"/>
            <a:ext cx="9297867" cy="936000"/>
          </a:xfrm>
        </p:spPr>
        <p:txBody>
          <a:bodyPr>
            <a:normAutofit fontScale="92500"/>
          </a:bodyPr>
          <a:lstStyle/>
          <a:p>
            <a:r>
              <a:rPr lang="ja-JP" altLang="en-US" dirty="0"/>
              <a:t>次の</a:t>
            </a:r>
            <a:r>
              <a:rPr lang="en-US" altLang="ja-JP" dirty="0"/>
              <a:t>3</a:t>
            </a:r>
            <a:r>
              <a:rPr lang="ja-JP" altLang="en-US" dirty="0"/>
              <a:t>つの中から</a:t>
            </a:r>
            <a:r>
              <a:rPr lang="en-US" altLang="ja-JP" dirty="0"/>
              <a:t>1</a:t>
            </a:r>
            <a:r>
              <a:rPr lang="ja-JP" altLang="en-US" dirty="0"/>
              <a:t>つ選び、自分の立場を明らかにしたうえで、</a:t>
            </a:r>
            <a:br>
              <a:rPr lang="en-US" altLang="ja-JP" dirty="0"/>
            </a:br>
            <a:r>
              <a:rPr lang="ja-JP" altLang="en-US" dirty="0"/>
              <a:t>ディスカッションをしよう（意見の分量の目安は</a:t>
            </a:r>
            <a:r>
              <a:rPr lang="en-US" altLang="ja-JP" dirty="0"/>
              <a:t>40</a:t>
            </a:r>
            <a:r>
              <a:rPr lang="ja-JP" altLang="en-US" dirty="0"/>
              <a:t>語程度とする）。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C05F300-00FE-99C1-B5EC-FEF48A88A03B}"/>
              </a:ext>
            </a:extLst>
          </p:cNvPr>
          <p:cNvSpPr txBox="1"/>
          <p:nvPr/>
        </p:nvSpPr>
        <p:spPr>
          <a:xfrm>
            <a:off x="10909870" y="36367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78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60"/>
                            </p:stCondLst>
                            <p:childTnLst>
                              <p:par>
                                <p:cTn id="10" presetID="2" presetClass="exit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0"/>
                            </p:stCondLst>
                            <p:childTnLst>
                              <p:par>
                                <p:cTn id="15" presetID="2" presetClass="exit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2" grpId="0" animBg="1"/>
      <p:bldP spid="1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B88F9DAC-EE74-FD02-8F4D-3648B37AE9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61" y="1514246"/>
            <a:ext cx="648000" cy="1188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31" name="テキスト プレースホルダー 30">
            <a:extLst>
              <a:ext uri="{FF2B5EF4-FFF2-40B4-BE49-F238E27FC236}">
                <a16:creationId xmlns:a16="http://schemas.microsoft.com/office/drawing/2014/main" id="{11489038-602E-F2A7-E7AD-4341857F3DE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36261" y="1514246"/>
            <a:ext cx="8722518" cy="1188000"/>
          </a:xfrm>
        </p:spPr>
        <p:txBody>
          <a:bodyPr>
            <a:normAutofit/>
          </a:bodyPr>
          <a:lstStyle/>
          <a:p>
            <a:r>
              <a:rPr lang="ja-JP" altLang="en-US" dirty="0"/>
              <a:t>自分の意見を明確に伝えることができた。</a:t>
            </a:r>
          </a:p>
        </p:txBody>
      </p:sp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91391D49-35CC-5B6D-CE9D-314727A407C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88262" y="2958492"/>
            <a:ext cx="648000" cy="1188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34" name="テキスト プレースホルダー 33">
            <a:extLst>
              <a:ext uri="{FF2B5EF4-FFF2-40B4-BE49-F238E27FC236}">
                <a16:creationId xmlns:a16="http://schemas.microsoft.com/office/drawing/2014/main" id="{C7DD0D85-3709-7075-8C42-AF047F35687A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36261" y="2957729"/>
            <a:ext cx="8722518" cy="1188000"/>
          </a:xfrm>
        </p:spPr>
        <p:txBody>
          <a:bodyPr/>
          <a:lstStyle/>
          <a:p>
            <a:r>
              <a:rPr lang="ja-JP" altLang="en-US" dirty="0"/>
              <a:t>ディスカッションに必要な表現を使おうとした。</a:t>
            </a:r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4FB0A4E7-D407-BD38-0A5F-4A29FF8B85F4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188262" y="4401213"/>
            <a:ext cx="648000" cy="1188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35" name="テキスト プレースホルダー 34">
            <a:extLst>
              <a:ext uri="{FF2B5EF4-FFF2-40B4-BE49-F238E27FC236}">
                <a16:creationId xmlns:a16="http://schemas.microsoft.com/office/drawing/2014/main" id="{2B0EB533-C623-7D20-E885-430B7B04EF3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36261" y="4401213"/>
            <a:ext cx="8722518" cy="1188000"/>
          </a:xfrm>
        </p:spPr>
        <p:txBody>
          <a:bodyPr/>
          <a:lstStyle/>
          <a:p>
            <a:r>
              <a:rPr lang="ja-JP" altLang="en-US" dirty="0"/>
              <a:t>他の人たちの意見を聞いたうえで、自分の考えを示すことができた。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DAD2FF22-5D44-D7B6-B7A5-E7BE5F44152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63" y="1514245"/>
            <a:ext cx="648000" cy="1188000"/>
          </a:xfr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18" name="テキスト プレースホルダー 17">
            <a:extLst>
              <a:ext uri="{FF2B5EF4-FFF2-40B4-BE49-F238E27FC236}">
                <a16:creationId xmlns:a16="http://schemas.microsoft.com/office/drawing/2014/main" id="{73A105D5-363C-7879-3BE3-47A80DA6CE1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188262" y="2958492"/>
            <a:ext cx="648000" cy="1188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21" name="テキスト プレースホルダー 20">
            <a:extLst>
              <a:ext uri="{FF2B5EF4-FFF2-40B4-BE49-F238E27FC236}">
                <a16:creationId xmlns:a16="http://schemas.microsoft.com/office/drawing/2014/main" id="{014669CB-1684-9F75-B4D9-E7636F988BB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188262" y="4401213"/>
            <a:ext cx="648000" cy="1188000"/>
          </a:xfrm>
        </p:spPr>
        <p:txBody>
          <a:bodyPr/>
          <a:lstStyle/>
          <a:p>
            <a:r>
              <a:rPr lang="en-US" altLang="ja-JP" dirty="0"/>
              <a:t>3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42A86-79F2-99AF-AB96-BEBA21B78D9D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3558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ADC76E3-E982-C0D1-F4E2-127CAA35B294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8129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78CE458-9E51-540E-0B11-C09B85BE7F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659" y="2661810"/>
            <a:ext cx="2164519" cy="809523"/>
          </a:xfrm>
          <a:prstGeom prst="rect">
            <a:avLst/>
          </a:prstGeom>
        </p:spPr>
      </p:pic>
      <p:sp>
        <p:nvSpPr>
          <p:cNvPr id="38" name="テキスト プレースホルダー 37">
            <a:extLst>
              <a:ext uri="{FF2B5EF4-FFF2-40B4-BE49-F238E27FC236}">
                <a16:creationId xmlns:a16="http://schemas.microsoft.com/office/drawing/2014/main" id="{D0F5EC2B-DB1D-EB57-6D14-00607802A8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274301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39" name="テキスト プレースホルダー 38">
            <a:extLst>
              <a:ext uri="{FF2B5EF4-FFF2-40B4-BE49-F238E27FC236}">
                <a16:creationId xmlns:a16="http://schemas.microsoft.com/office/drawing/2014/main" id="{8FA5CF2E-5E84-FE12-9C97-A9017611ECE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88259" y="3797215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43" name="テキスト プレースホルダー 42">
            <a:extLst>
              <a:ext uri="{FF2B5EF4-FFF2-40B4-BE49-F238E27FC236}">
                <a16:creationId xmlns:a16="http://schemas.microsoft.com/office/drawing/2014/main" id="{1189EF4C-0E87-3D8A-65FF-A90F7C56DF8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88259" y="5194639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4" name="テキスト プレースホルダー 13">
            <a:extLst>
              <a:ext uri="{FF2B5EF4-FFF2-40B4-BE49-F238E27FC236}">
                <a16:creationId xmlns:a16="http://schemas.microsoft.com/office/drawing/2014/main" id="{88183F9D-5BE9-C7C2-0D9B-8A09D42A3C9A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2292963" y="2604199"/>
            <a:ext cx="946150" cy="719138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2800" b="0" spc="-100" baseline="0"/>
            </a:lvl1pPr>
          </a:lstStyle>
          <a:p>
            <a:pPr lvl="0"/>
            <a:r>
              <a:rPr lang="ja-JP" altLang="en-US" dirty="0"/>
              <a:t>●</a:t>
            </a:r>
            <a:endParaRPr kumimoji="1" lang="ja-JP" altLang="en-US" dirty="0"/>
          </a:p>
        </p:txBody>
      </p:sp>
      <p:sp>
        <p:nvSpPr>
          <p:cNvPr id="41" name="テキスト プレースホルダー 40">
            <a:extLst>
              <a:ext uri="{FF2B5EF4-FFF2-40B4-BE49-F238E27FC236}">
                <a16:creationId xmlns:a16="http://schemas.microsoft.com/office/drawing/2014/main" id="{4D70DEE9-44BF-905E-046F-D9A6BA56BD8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88259" y="5194639"/>
            <a:ext cx="860739" cy="720000"/>
          </a:xfrm>
        </p:spPr>
        <p:txBody>
          <a:bodyPr/>
          <a:lstStyle/>
          <a:p>
            <a:r>
              <a:rPr lang="en-US" altLang="ja-JP" dirty="0"/>
              <a:t>3</a:t>
            </a:r>
            <a:endParaRPr lang="ja-JP" altLang="en-US" dirty="0"/>
          </a:p>
        </p:txBody>
      </p:sp>
      <p:sp>
        <p:nvSpPr>
          <p:cNvPr id="35" name="テキスト プレースホルダー 34">
            <a:extLst>
              <a:ext uri="{FF2B5EF4-FFF2-40B4-BE49-F238E27FC236}">
                <a16:creationId xmlns:a16="http://schemas.microsoft.com/office/drawing/2014/main" id="{069A575D-87C3-60B3-F480-BC0C460CF80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88259" y="3797215"/>
            <a:ext cx="860739" cy="720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34" name="テキスト プレースホルダー 33">
            <a:extLst>
              <a:ext uri="{FF2B5EF4-FFF2-40B4-BE49-F238E27FC236}">
                <a16:creationId xmlns:a16="http://schemas.microsoft.com/office/drawing/2014/main" id="{1F6B155F-37F9-FA59-6424-D33FA40C7FF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274301"/>
            <a:ext cx="860739" cy="720000"/>
          </a:xfr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33" name="テキスト プレースホルダー 32">
            <a:extLst>
              <a:ext uri="{FF2B5EF4-FFF2-40B4-BE49-F238E27FC236}">
                <a16:creationId xmlns:a16="http://schemas.microsoft.com/office/drawing/2014/main" id="{B3C1E34B-9516-3727-72F9-1A375302972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9001" y="1274301"/>
            <a:ext cx="10832047" cy="720000"/>
          </a:xfrm>
        </p:spPr>
        <p:txBody>
          <a:bodyPr/>
          <a:lstStyle/>
          <a:p>
            <a:r>
              <a:rPr lang="en-US" altLang="ja-JP" i="1" dirty="0"/>
              <a:t>It</a:t>
            </a:r>
            <a:r>
              <a:rPr lang="en-US" altLang="ja-JP" dirty="0"/>
              <a:t> is easy </a:t>
            </a:r>
            <a:r>
              <a:rPr lang="en-US" altLang="ja-JP" b="1" u="sng" dirty="0"/>
              <a:t>to reserve </a:t>
            </a:r>
            <a:r>
              <a:rPr lang="en-US" altLang="ja-JP" u="sng" dirty="0"/>
              <a:t>a flight on the Internet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21" name="テキスト プレースホルダー 20">
            <a:extLst>
              <a:ext uri="{FF2B5EF4-FFF2-40B4-BE49-F238E27FC236}">
                <a16:creationId xmlns:a16="http://schemas.microsoft.com/office/drawing/2014/main" id="{BFEFD90F-A7B6-5154-00CC-42F4C7F4360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8999" y="3797215"/>
            <a:ext cx="10832048" cy="720000"/>
          </a:xfrm>
        </p:spPr>
        <p:txBody>
          <a:bodyPr/>
          <a:lstStyle/>
          <a:p>
            <a:r>
              <a:rPr lang="en-US" altLang="ja-JP" dirty="0"/>
              <a:t>Her dream is </a:t>
            </a:r>
            <a:r>
              <a:rPr lang="en-US" altLang="ja-JP" b="1" u="sng" dirty="0"/>
              <a:t>to be </a:t>
            </a:r>
            <a:r>
              <a:rPr lang="en-US" altLang="ja-JP" u="sng" dirty="0"/>
              <a:t>a novelist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C112403F-5B83-7A58-0AFE-2EFE4CEBFC3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8" y="2017245"/>
            <a:ext cx="9360000" cy="648000"/>
          </a:xfrm>
        </p:spPr>
        <p:txBody>
          <a:bodyPr/>
          <a:lstStyle/>
          <a:p>
            <a:r>
              <a:rPr lang="ja-JP" altLang="en-US" dirty="0"/>
              <a:t>（インターネットで飛行機便を予約することは簡単だ）</a:t>
            </a:r>
          </a:p>
        </p:txBody>
      </p:sp>
      <p:sp>
        <p:nvSpPr>
          <p:cNvPr id="37" name="テキスト プレースホルダー 36">
            <a:extLst>
              <a:ext uri="{FF2B5EF4-FFF2-40B4-BE49-F238E27FC236}">
                <a16:creationId xmlns:a16="http://schemas.microsoft.com/office/drawing/2014/main" id="{82D263F6-0EB0-8BAD-405D-69E17AF3D06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048996" y="4524810"/>
            <a:ext cx="9360001" cy="648000"/>
          </a:xfrm>
        </p:spPr>
        <p:txBody>
          <a:bodyPr/>
          <a:lstStyle/>
          <a:p>
            <a:r>
              <a:rPr lang="ja-JP" altLang="en-US" dirty="0"/>
              <a:t>（彼女の夢は小説家になることだ）</a:t>
            </a:r>
          </a:p>
        </p:txBody>
      </p:sp>
      <p:sp>
        <p:nvSpPr>
          <p:cNvPr id="40" name="テキスト プレースホルダー 39">
            <a:extLst>
              <a:ext uri="{FF2B5EF4-FFF2-40B4-BE49-F238E27FC236}">
                <a16:creationId xmlns:a16="http://schemas.microsoft.com/office/drawing/2014/main" id="{34C9B6E6-2B56-42AD-6D38-0C6D00720FE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48999" y="5194639"/>
            <a:ext cx="10832048" cy="720000"/>
          </a:xfrm>
        </p:spPr>
        <p:txBody>
          <a:bodyPr/>
          <a:lstStyle/>
          <a:p>
            <a:r>
              <a:rPr lang="en-US" altLang="ja-JP" dirty="0"/>
              <a:t>I want </a:t>
            </a:r>
            <a:r>
              <a:rPr lang="en-US" altLang="ja-JP" b="1" u="sng" dirty="0"/>
              <a:t>to study </a:t>
            </a:r>
            <a:r>
              <a:rPr lang="en-US" altLang="ja-JP" u="sng" dirty="0"/>
              <a:t>abroad someday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42" name="テキスト プレースホルダー 41">
            <a:extLst>
              <a:ext uri="{FF2B5EF4-FFF2-40B4-BE49-F238E27FC236}">
                <a16:creationId xmlns:a16="http://schemas.microsoft.com/office/drawing/2014/main" id="{A59C4562-C4E1-2D4C-06AB-F2B5300D46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48996" y="5941991"/>
            <a:ext cx="9360001" cy="648000"/>
          </a:xfrm>
        </p:spPr>
        <p:txBody>
          <a:bodyPr/>
          <a:lstStyle/>
          <a:p>
            <a:r>
              <a:rPr lang="ja-JP" altLang="en-US" dirty="0"/>
              <a:t>（いつか留学したい）</a:t>
            </a:r>
          </a:p>
        </p:txBody>
      </p:sp>
      <p:sp>
        <p:nvSpPr>
          <p:cNvPr id="89" name="テキスト プレースホルダー 88">
            <a:extLst>
              <a:ext uri="{FF2B5EF4-FFF2-40B4-BE49-F238E27FC236}">
                <a16:creationId xmlns:a16="http://schemas.microsoft.com/office/drawing/2014/main" id="{3B98F3B8-DF90-0860-A8BF-86502E9324B9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00009" y="2697623"/>
            <a:ext cx="9360000" cy="1147841"/>
          </a:xfrm>
        </p:spPr>
        <p:txBody>
          <a:bodyPr/>
          <a:lstStyle/>
          <a:p>
            <a:r>
              <a:rPr lang="ja-JP" altLang="en-US" dirty="0">
                <a:solidFill>
                  <a:srgbClr val="AACD06"/>
                </a:solidFill>
              </a:rPr>
              <a:t>❶</a:t>
            </a:r>
            <a:r>
              <a:rPr lang="en-US" altLang="ja-JP" dirty="0">
                <a:solidFill>
                  <a:srgbClr val="AACD06"/>
                </a:solidFill>
              </a:rPr>
              <a:t> </a:t>
            </a:r>
            <a:r>
              <a:rPr lang="ja-JP" altLang="en-US" dirty="0"/>
              <a:t>文頭の</a:t>
            </a:r>
            <a:r>
              <a:rPr lang="en-US" altLang="ja-JP" dirty="0"/>
              <a:t>It </a:t>
            </a:r>
            <a:r>
              <a:rPr lang="ja-JP" altLang="en-US" dirty="0"/>
              <a:t>は、後にある </a:t>
            </a:r>
            <a:r>
              <a:rPr lang="en-US" altLang="ja-JP" dirty="0"/>
              <a:t>to reserve </a:t>
            </a:r>
            <a:r>
              <a:rPr lang="ja-JP" altLang="en-US" dirty="0"/>
              <a:t>～を指す形式主語で、</a:t>
            </a:r>
            <a:r>
              <a:rPr lang="en-US" altLang="ja-JP" i="1" dirty="0"/>
              <a:t>To reserve </a:t>
            </a:r>
            <a:r>
              <a:rPr lang="ja-JP" altLang="en-US" dirty="0"/>
              <a:t>～ </a:t>
            </a:r>
            <a:r>
              <a:rPr lang="en-US" altLang="ja-JP" dirty="0"/>
              <a:t>is easy. </a:t>
            </a:r>
            <a:r>
              <a:rPr lang="ja-JP" altLang="en-US" dirty="0"/>
              <a:t>とも言える。</a:t>
            </a:r>
          </a:p>
        </p:txBody>
      </p:sp>
      <p:sp>
        <p:nvSpPr>
          <p:cNvPr id="18" name="タイトル 17">
            <a:extLst>
              <a:ext uri="{FF2B5EF4-FFF2-40B4-BE49-F238E27FC236}">
                <a16:creationId xmlns:a16="http://schemas.microsoft.com/office/drawing/2014/main" id="{33AFED6A-8C2C-C639-C61E-950F76503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名詞的用法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4FDC1BD-A241-3E22-5AE8-48AE652FDB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659" y="582343"/>
            <a:ext cx="589371" cy="540000"/>
          </a:xfrm>
        </p:spPr>
        <p:txBody>
          <a:bodyPr/>
          <a:lstStyle/>
          <a:p>
            <a:r>
              <a:rPr lang="en-US" altLang="ja-JP" dirty="0"/>
              <a:t>A</a:t>
            </a:r>
            <a:endParaRPr lang="ja-JP" altLang="en-US" dirty="0"/>
          </a:p>
        </p:txBody>
      </p:sp>
      <p:pic>
        <p:nvPicPr>
          <p:cNvPr id="3" name="a1">
            <a:hlinkClick r:id="" action="ppaction://media"/>
            <a:extLst>
              <a:ext uri="{FF2B5EF4-FFF2-40B4-BE49-F238E27FC236}">
                <a16:creationId xmlns:a16="http://schemas.microsoft.com/office/drawing/2014/main" id="{A3E9DDD4-5749-0C53-4AF2-EC0E90F7DC16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6238" y="2105025"/>
            <a:ext cx="487362" cy="487363"/>
          </a:xfrm>
        </p:spPr>
      </p:pic>
      <p:pic>
        <p:nvPicPr>
          <p:cNvPr id="6" name="a2">
            <a:hlinkClick r:id="" action="ppaction://media"/>
            <a:extLst>
              <a:ext uri="{FF2B5EF4-FFF2-40B4-BE49-F238E27FC236}">
                <a16:creationId xmlns:a16="http://schemas.microsoft.com/office/drawing/2014/main" id="{A1B9629D-7379-ECA5-DAB3-79EF88B64F3E}"/>
              </a:ext>
            </a:extLst>
          </p:cNvPr>
          <p:cNvPicPr>
            <a:picLocks noGrp="1" noChangeAspect="1"/>
          </p:cNvPicPr>
          <p:nvPr>
            <p:ph type="media" sz="quarter" idx="49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6238" y="4611688"/>
            <a:ext cx="487362" cy="487362"/>
          </a:xfrm>
        </p:spPr>
      </p:pic>
      <p:pic>
        <p:nvPicPr>
          <p:cNvPr id="7" name="a3">
            <a:hlinkClick r:id="" action="ppaction://media"/>
            <a:extLst>
              <a:ext uri="{FF2B5EF4-FFF2-40B4-BE49-F238E27FC236}">
                <a16:creationId xmlns:a16="http://schemas.microsoft.com/office/drawing/2014/main" id="{BDF8DC4A-C14F-97A0-2680-B818BA920EF8}"/>
              </a:ext>
            </a:extLst>
          </p:cNvPr>
          <p:cNvPicPr>
            <a:picLocks noGrp="1" noChangeAspect="1"/>
          </p:cNvPicPr>
          <p:nvPr>
            <p:ph type="media" sz="quarter" idx="50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6238" y="6027738"/>
            <a:ext cx="487362" cy="487362"/>
          </a:xfrm>
        </p:spPr>
      </p:pic>
      <p:sp>
        <p:nvSpPr>
          <p:cNvPr id="65" name="テキスト プレースホルダー 64">
            <a:extLst>
              <a:ext uri="{FF2B5EF4-FFF2-40B4-BE49-F238E27FC236}">
                <a16:creationId xmlns:a16="http://schemas.microsoft.com/office/drawing/2014/main" id="{4165A8E4-73E6-1DDD-FA45-2F264C971DB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278238" y="2017245"/>
            <a:ext cx="3602810" cy="648000"/>
          </a:xfrm>
        </p:spPr>
        <p:txBody>
          <a:bodyPr/>
          <a:lstStyle/>
          <a:p>
            <a:r>
              <a:rPr lang="ja-JP" altLang="en-US" dirty="0"/>
              <a:t>［主語］</a:t>
            </a:r>
          </a:p>
        </p:txBody>
      </p:sp>
      <p:sp>
        <p:nvSpPr>
          <p:cNvPr id="66" name="テキスト プレースホルダー 65">
            <a:extLst>
              <a:ext uri="{FF2B5EF4-FFF2-40B4-BE49-F238E27FC236}">
                <a16:creationId xmlns:a16="http://schemas.microsoft.com/office/drawing/2014/main" id="{B13F821F-0B86-7E27-5705-53BCD67999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278238" y="4524810"/>
            <a:ext cx="3602810" cy="648000"/>
          </a:xfrm>
        </p:spPr>
        <p:txBody>
          <a:bodyPr/>
          <a:lstStyle/>
          <a:p>
            <a:r>
              <a:rPr lang="ja-JP" altLang="en-US" dirty="0"/>
              <a:t>［補語］</a:t>
            </a:r>
          </a:p>
        </p:txBody>
      </p:sp>
      <p:sp>
        <p:nvSpPr>
          <p:cNvPr id="70" name="テキスト プレースホルダー 69">
            <a:extLst>
              <a:ext uri="{FF2B5EF4-FFF2-40B4-BE49-F238E27FC236}">
                <a16:creationId xmlns:a16="http://schemas.microsoft.com/office/drawing/2014/main" id="{D982C5F4-6E1A-DAD6-848C-10015CEFDE91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8278238" y="5941991"/>
            <a:ext cx="3602810" cy="648000"/>
          </a:xfrm>
        </p:spPr>
        <p:txBody>
          <a:bodyPr/>
          <a:lstStyle/>
          <a:p>
            <a:r>
              <a:rPr lang="ja-JP" altLang="en-US" dirty="0"/>
              <a:t>［目的語］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0F9D760-7065-9157-7F0B-6E328369B239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8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9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8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37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8" grpId="0" build="p"/>
      <p:bldP spid="39" grpId="0" build="p"/>
      <p:bldP spid="43" grpId="0" build="p"/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/>
      <p:bldP spid="35" grpId="0" build="p"/>
      <p:bldP spid="34" grpId="0" build="p"/>
      <p:bldP spid="33" grpId="0" build="p"/>
      <p:bldP spid="21" grpId="0" build="p"/>
      <p:bldP spid="36" grpId="0" build="p"/>
      <p:bldP spid="37" grpId="0" build="p"/>
      <p:bldP spid="40" grpId="0" build="p"/>
      <p:bldP spid="42" grpId="0" build="p"/>
      <p:bldP spid="89" grpId="0" build="p"/>
      <p:bldP spid="65" grpId="0" build="p"/>
      <p:bldP spid="66" grpId="0" build="p"/>
      <p:bldP spid="7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13">
            <a:extLst>
              <a:ext uri="{FF2B5EF4-FFF2-40B4-BE49-F238E27FC236}">
                <a16:creationId xmlns:a16="http://schemas.microsoft.com/office/drawing/2014/main" id="{C9CDD2B6-A77C-CBE9-7789-63FE8198AE38}"/>
              </a:ext>
            </a:extLst>
          </p:cNvPr>
          <p:cNvSpPr txBox="1">
            <a:spLocks/>
          </p:cNvSpPr>
          <p:nvPr/>
        </p:nvSpPr>
        <p:spPr>
          <a:xfrm>
            <a:off x="2337074" y="5662153"/>
            <a:ext cx="860739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800" b="0" kern="1200" spc="-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●</a:t>
            </a:r>
          </a:p>
        </p:txBody>
      </p:sp>
      <p:sp>
        <p:nvSpPr>
          <p:cNvPr id="2" name="テキスト プレースホルダー 13">
            <a:extLst>
              <a:ext uri="{FF2B5EF4-FFF2-40B4-BE49-F238E27FC236}">
                <a16:creationId xmlns:a16="http://schemas.microsoft.com/office/drawing/2014/main" id="{48522624-1322-F4D4-83BB-C2F63F5D445D}"/>
              </a:ext>
            </a:extLst>
          </p:cNvPr>
          <p:cNvSpPr txBox="1">
            <a:spLocks/>
          </p:cNvSpPr>
          <p:nvPr/>
        </p:nvSpPr>
        <p:spPr>
          <a:xfrm>
            <a:off x="2337074" y="3126150"/>
            <a:ext cx="860739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800" b="0" kern="1200" spc="-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●</a:t>
            </a:r>
          </a:p>
        </p:txBody>
      </p:sp>
      <p:sp>
        <p:nvSpPr>
          <p:cNvPr id="137" name="テキスト プレースホルダー 136">
            <a:extLst>
              <a:ext uri="{FF2B5EF4-FFF2-40B4-BE49-F238E27FC236}">
                <a16:creationId xmlns:a16="http://schemas.microsoft.com/office/drawing/2014/main" id="{96AFF0BD-636C-28F8-2B04-48BF2145261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274301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138" name="テキスト プレースホルダー 137">
            <a:extLst>
              <a:ext uri="{FF2B5EF4-FFF2-40B4-BE49-F238E27FC236}">
                <a16:creationId xmlns:a16="http://schemas.microsoft.com/office/drawing/2014/main" id="{2BF9CFF3-D352-392D-546E-F821D0F6BFD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88259" y="4173196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134" name="テキスト プレースホルダー 133">
            <a:extLst>
              <a:ext uri="{FF2B5EF4-FFF2-40B4-BE49-F238E27FC236}">
                <a16:creationId xmlns:a16="http://schemas.microsoft.com/office/drawing/2014/main" id="{3EE15A03-FADA-44A0-7967-457D90B3D39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88259" y="4173196"/>
            <a:ext cx="860739" cy="720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133" name="テキスト プレースホルダー 132">
            <a:extLst>
              <a:ext uri="{FF2B5EF4-FFF2-40B4-BE49-F238E27FC236}">
                <a16:creationId xmlns:a16="http://schemas.microsoft.com/office/drawing/2014/main" id="{16691D9D-F19A-82D1-78FC-BC6BE3ACF5D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274301"/>
            <a:ext cx="860739" cy="720000"/>
          </a:xfr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66" name="テキスト プレースホルダー 65">
            <a:extLst>
              <a:ext uri="{FF2B5EF4-FFF2-40B4-BE49-F238E27FC236}">
                <a16:creationId xmlns:a16="http://schemas.microsoft.com/office/drawing/2014/main" id="{15F163F5-4FBA-2086-CF38-5583A5AF488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9001" y="1274301"/>
            <a:ext cx="10832047" cy="1429842"/>
          </a:xfrm>
        </p:spPr>
        <p:txBody>
          <a:bodyPr>
            <a:normAutofit/>
          </a:bodyPr>
          <a:lstStyle/>
          <a:p>
            <a:r>
              <a:rPr lang="en-US" altLang="ja-JP" dirty="0"/>
              <a:t>They need </a:t>
            </a:r>
            <a:r>
              <a:rPr lang="en-US" altLang="ja-JP" i="1" dirty="0"/>
              <a:t>someone</a:t>
            </a:r>
            <a:r>
              <a:rPr lang="en-US" altLang="ja-JP" dirty="0"/>
              <a:t> </a:t>
            </a:r>
            <a:r>
              <a:rPr lang="en-US" altLang="ja-JP" b="1" dirty="0"/>
              <a:t>to look after </a:t>
            </a:r>
            <a:r>
              <a:rPr lang="en-US" altLang="ja-JP" dirty="0"/>
              <a:t>their dog while they are away.</a:t>
            </a:r>
            <a:endParaRPr lang="ja-JP" altLang="en-US" dirty="0"/>
          </a:p>
        </p:txBody>
      </p:sp>
      <p:sp>
        <p:nvSpPr>
          <p:cNvPr id="67" name="テキスト プレースホルダー 66">
            <a:extLst>
              <a:ext uri="{FF2B5EF4-FFF2-40B4-BE49-F238E27FC236}">
                <a16:creationId xmlns:a16="http://schemas.microsoft.com/office/drawing/2014/main" id="{7D5EBEF0-8C99-A586-22D3-A79F65C059F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8999" y="4173196"/>
            <a:ext cx="10832048" cy="720000"/>
          </a:xfrm>
        </p:spPr>
        <p:txBody>
          <a:bodyPr/>
          <a:lstStyle/>
          <a:p>
            <a:r>
              <a:rPr lang="en-US" altLang="ja-JP" dirty="0"/>
              <a:t>We have </a:t>
            </a:r>
            <a:r>
              <a:rPr lang="en-US" altLang="ja-JP" i="1" dirty="0"/>
              <a:t>a lot of homework </a:t>
            </a:r>
            <a:r>
              <a:rPr lang="en-US" altLang="ja-JP" b="1" dirty="0"/>
              <a:t>to do </a:t>
            </a:r>
            <a:r>
              <a:rPr lang="en-US" altLang="ja-JP" dirty="0"/>
              <a:t>today.</a:t>
            </a:r>
            <a:endParaRPr lang="ja-JP" altLang="en-US" dirty="0"/>
          </a:p>
        </p:txBody>
      </p:sp>
      <p:sp>
        <p:nvSpPr>
          <p:cNvPr id="135" name="テキスト プレースホルダー 134">
            <a:extLst>
              <a:ext uri="{FF2B5EF4-FFF2-40B4-BE49-F238E27FC236}">
                <a16:creationId xmlns:a16="http://schemas.microsoft.com/office/drawing/2014/main" id="{446AE81B-970A-315E-F898-AA0FC5EC57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7" y="2519957"/>
            <a:ext cx="10832047" cy="648000"/>
          </a:xfrm>
        </p:spPr>
        <p:txBody>
          <a:bodyPr/>
          <a:lstStyle/>
          <a:p>
            <a:r>
              <a:rPr lang="ja-JP" altLang="en-US" dirty="0"/>
              <a:t>（彼らは留守中に犬を世話してくれる人を必要としている）</a:t>
            </a:r>
          </a:p>
        </p:txBody>
      </p:sp>
      <p:sp>
        <p:nvSpPr>
          <p:cNvPr id="136" name="テキスト プレースホルダー 135">
            <a:extLst>
              <a:ext uri="{FF2B5EF4-FFF2-40B4-BE49-F238E27FC236}">
                <a16:creationId xmlns:a16="http://schemas.microsoft.com/office/drawing/2014/main" id="{9B09641C-1ADA-B471-7074-57DB4182651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048996" y="4900791"/>
            <a:ext cx="9360001" cy="648000"/>
          </a:xfrm>
        </p:spPr>
        <p:txBody>
          <a:bodyPr/>
          <a:lstStyle/>
          <a:p>
            <a:r>
              <a:rPr lang="ja-JP" altLang="en-US" dirty="0"/>
              <a:t>（今日しなければならない宿題がたくさんある）</a:t>
            </a:r>
          </a:p>
        </p:txBody>
      </p:sp>
      <p:sp>
        <p:nvSpPr>
          <p:cNvPr id="87" name="タイトル 86">
            <a:extLst>
              <a:ext uri="{FF2B5EF4-FFF2-40B4-BE49-F238E27FC236}">
                <a16:creationId xmlns:a16="http://schemas.microsoft.com/office/drawing/2014/main" id="{3F7D7188-34CC-4C4A-B14C-146ED7250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形容詞的用法</a:t>
            </a:r>
            <a:endParaRPr lang="ja-JP" altLang="en-US" dirty="0"/>
          </a:p>
        </p:txBody>
      </p:sp>
      <p:sp>
        <p:nvSpPr>
          <p:cNvPr id="88" name="テキスト プレースホルダー 87">
            <a:extLst>
              <a:ext uri="{FF2B5EF4-FFF2-40B4-BE49-F238E27FC236}">
                <a16:creationId xmlns:a16="http://schemas.microsoft.com/office/drawing/2014/main" id="{99E5993A-A780-59AD-78B2-0259C81C1A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659" y="582343"/>
            <a:ext cx="589371" cy="540000"/>
          </a:xfrm>
        </p:spPr>
        <p:txBody>
          <a:bodyPr/>
          <a:lstStyle/>
          <a:p>
            <a:r>
              <a:rPr lang="en-US" altLang="ja-JP" dirty="0"/>
              <a:t>B</a:t>
            </a:r>
            <a:endParaRPr lang="ja-JP" altLang="en-US" dirty="0"/>
          </a:p>
        </p:txBody>
      </p:sp>
      <p:pic>
        <p:nvPicPr>
          <p:cNvPr id="4" name="b1">
            <a:hlinkClick r:id="" action="ppaction://media"/>
            <a:extLst>
              <a:ext uri="{FF2B5EF4-FFF2-40B4-BE49-F238E27FC236}">
                <a16:creationId xmlns:a16="http://schemas.microsoft.com/office/drawing/2014/main" id="{B1F0714B-3837-EDE0-6FA7-A2128A1F7418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6238" y="2105025"/>
            <a:ext cx="487362" cy="487363"/>
          </a:xfrm>
        </p:spPr>
      </p:pic>
      <p:pic>
        <p:nvPicPr>
          <p:cNvPr id="5" name="b2">
            <a:hlinkClick r:id="" action="ppaction://media"/>
            <a:extLst>
              <a:ext uri="{FF2B5EF4-FFF2-40B4-BE49-F238E27FC236}">
                <a16:creationId xmlns:a16="http://schemas.microsoft.com/office/drawing/2014/main" id="{F39D0818-7F05-A715-441D-23E9A1C99842}"/>
              </a:ext>
            </a:extLst>
          </p:cNvPr>
          <p:cNvPicPr>
            <a:picLocks noGrp="1" noChangeAspect="1"/>
          </p:cNvPicPr>
          <p:nvPr>
            <p:ph type="media" sz="quarter" idx="49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6238" y="4986338"/>
            <a:ext cx="487362" cy="487362"/>
          </a:xfrm>
        </p:spPr>
      </p:pic>
      <p:sp>
        <p:nvSpPr>
          <p:cNvPr id="122" name="テキスト プレースホルダー 121">
            <a:extLst>
              <a:ext uri="{FF2B5EF4-FFF2-40B4-BE49-F238E27FC236}">
                <a16:creationId xmlns:a16="http://schemas.microsoft.com/office/drawing/2014/main" id="{765F08CC-6E49-A826-2DB7-BF746A2454A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00009" y="3206171"/>
            <a:ext cx="9360000" cy="73326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AACD06"/>
                </a:solidFill>
              </a:rPr>
              <a:t>❶</a:t>
            </a:r>
            <a:r>
              <a:rPr lang="ja-JP" altLang="en-US" dirty="0"/>
              <a:t>の </a:t>
            </a:r>
            <a:r>
              <a:rPr lang="en-US" altLang="ja-JP" dirty="0"/>
              <a:t>someone </a:t>
            </a:r>
            <a:r>
              <a:rPr lang="ja-JP" altLang="en-US" dirty="0"/>
              <a:t>は </a:t>
            </a:r>
            <a:r>
              <a:rPr lang="en-US" altLang="ja-JP" dirty="0"/>
              <a:t>look after </a:t>
            </a:r>
            <a:r>
              <a:rPr lang="ja-JP" altLang="en-US" dirty="0"/>
              <a:t>の意味上の主語</a:t>
            </a:r>
          </a:p>
        </p:txBody>
      </p:sp>
      <p:sp>
        <p:nvSpPr>
          <p:cNvPr id="26" name="テキスト プレースホルダー 25">
            <a:extLst>
              <a:ext uri="{FF2B5EF4-FFF2-40B4-BE49-F238E27FC236}">
                <a16:creationId xmlns:a16="http://schemas.microsoft.com/office/drawing/2014/main" id="{46929D88-C001-9789-C162-67BAE52BF201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2500313" y="5756563"/>
            <a:ext cx="9359900" cy="971261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AACD06"/>
                </a:solidFill>
              </a:rPr>
              <a:t>❷ </a:t>
            </a:r>
            <a:r>
              <a:rPr lang="en-US" altLang="ja-JP" dirty="0"/>
              <a:t>homework </a:t>
            </a:r>
            <a:r>
              <a:rPr lang="ja-JP" altLang="en-US" dirty="0"/>
              <a:t>は </a:t>
            </a:r>
            <a:r>
              <a:rPr lang="en-US" altLang="ja-JP" dirty="0"/>
              <a:t>do </a:t>
            </a:r>
            <a:r>
              <a:rPr lang="ja-JP" altLang="en-US" dirty="0"/>
              <a:t>の意味上の目的語</a:t>
            </a:r>
          </a:p>
          <a:p>
            <a:endParaRPr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DB094A9-ACE3-5C63-DE55-9D3F4536D8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659" y="3140473"/>
            <a:ext cx="2164519" cy="80952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0F495ABF-69D9-0321-858C-1D113EFCB4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659" y="5579631"/>
            <a:ext cx="2164519" cy="80952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082D93-797A-2A3A-218C-3433529BD1D4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1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5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5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7" grpId="0" build="p"/>
      <p:bldP spid="138" grpId="0" build="p"/>
      <p:bldP spid="134" grpId="0" build="p"/>
      <p:bldP spid="133" grpId="0" build="p"/>
      <p:bldP spid="66" grpId="0" build="p"/>
      <p:bldP spid="67" grpId="0" build="p"/>
      <p:bldP spid="135" grpId="0" build="p"/>
      <p:bldP spid="136" grpId="0" build="p"/>
      <p:bldP spid="122" grpId="0" build="p"/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プレースホルダー 13">
            <a:extLst>
              <a:ext uri="{FF2B5EF4-FFF2-40B4-BE49-F238E27FC236}">
                <a16:creationId xmlns:a16="http://schemas.microsoft.com/office/drawing/2014/main" id="{3CAC0936-5BED-B67F-7F4E-CE69DB423B1B}"/>
              </a:ext>
            </a:extLst>
          </p:cNvPr>
          <p:cNvSpPr txBox="1">
            <a:spLocks/>
          </p:cNvSpPr>
          <p:nvPr/>
        </p:nvSpPr>
        <p:spPr>
          <a:xfrm>
            <a:off x="2343809" y="2609370"/>
            <a:ext cx="860739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800" b="0" kern="1200" spc="-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●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4C5BCFD5-B7EB-0C3F-43BD-201A8186988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kumimoji="1" lang="ja-JP" altLang="en-US" dirty="0"/>
              <a:t>●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FFE40E3-1A00-88A2-B615-FFB3B1A9479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E56C393-4B05-D4CA-1172-184A45C3C24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ja-JP" dirty="0"/>
              <a:t>There was </a:t>
            </a:r>
            <a:r>
              <a:rPr lang="en-US" altLang="ja-JP" i="1" dirty="0"/>
              <a:t>nobody</a:t>
            </a:r>
            <a:r>
              <a:rPr lang="en-US" altLang="ja-JP" dirty="0"/>
              <a:t> </a:t>
            </a:r>
            <a:r>
              <a:rPr lang="en-US" altLang="ja-JP" b="1" dirty="0"/>
              <a:t>to talk to </a:t>
            </a:r>
            <a:r>
              <a:rPr lang="en-US" altLang="ja-JP" dirty="0"/>
              <a:t>at the party.</a:t>
            </a:r>
            <a:endParaRPr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1117F3F-37C0-173E-8A92-9319B51EF9E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7" y="1994301"/>
            <a:ext cx="10832047" cy="709842"/>
          </a:xfrm>
        </p:spPr>
        <p:txBody>
          <a:bodyPr anchor="ctr"/>
          <a:lstStyle/>
          <a:p>
            <a:r>
              <a:rPr lang="ja-JP" altLang="en-US" dirty="0"/>
              <a:t>（パーティーでは話し相手がいなかった）</a:t>
            </a:r>
          </a:p>
        </p:txBody>
      </p:sp>
      <p:sp>
        <p:nvSpPr>
          <p:cNvPr id="10" name="タイトル 9">
            <a:extLst>
              <a:ext uri="{FF2B5EF4-FFF2-40B4-BE49-F238E27FC236}">
                <a16:creationId xmlns:a16="http://schemas.microsoft.com/office/drawing/2014/main" id="{EDD3049B-2E69-D0B0-9C07-476FA4832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形容詞的用法</a:t>
            </a:r>
            <a:endParaRPr kumimoji="1" lang="ja-JP" altLang="en-US" dirty="0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E92FA606-4652-7E04-1DAE-B780D48CE3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/>
              <a:t>B</a:t>
            </a:r>
            <a:endParaRPr lang="ja-JP" altLang="en-US" dirty="0"/>
          </a:p>
        </p:txBody>
      </p:sp>
      <p:pic>
        <p:nvPicPr>
          <p:cNvPr id="3" name="b3">
            <a:hlinkClick r:id="" action="ppaction://media"/>
            <a:extLst>
              <a:ext uri="{FF2B5EF4-FFF2-40B4-BE49-F238E27FC236}">
                <a16:creationId xmlns:a16="http://schemas.microsoft.com/office/drawing/2014/main" id="{D4BCFC5B-D3E0-0832-455D-9F13D46188F0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6238" y="2105025"/>
            <a:ext cx="487362" cy="487363"/>
          </a:xfrm>
        </p:spPr>
      </p:pic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B972EB89-BCBF-A764-501D-81F40CE251A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00009" y="2704143"/>
            <a:ext cx="9360000" cy="1235297"/>
          </a:xfrm>
        </p:spPr>
        <p:txBody>
          <a:bodyPr/>
          <a:lstStyle/>
          <a:p>
            <a:r>
              <a:rPr lang="ja-JP" altLang="en-US" dirty="0">
                <a:solidFill>
                  <a:srgbClr val="AACD06"/>
                </a:solidFill>
              </a:rPr>
              <a:t>❸</a:t>
            </a:r>
            <a:r>
              <a:rPr lang="ja-JP" altLang="en-US" dirty="0"/>
              <a:t>の </a:t>
            </a:r>
            <a:r>
              <a:rPr lang="en-US" altLang="ja-JP" dirty="0"/>
              <a:t>nobody </a:t>
            </a:r>
            <a:r>
              <a:rPr lang="ja-JP" altLang="en-US" dirty="0"/>
              <a:t>は句動詞 （</a:t>
            </a:r>
            <a:r>
              <a:rPr lang="en-US" altLang="ja-JP" dirty="0"/>
              <a:t>talk to</a:t>
            </a:r>
            <a:r>
              <a:rPr lang="ja-JP" altLang="en-US" dirty="0"/>
              <a:t>） の意味上の目的語。</a:t>
            </a:r>
            <a:endParaRPr kumimoji="1" lang="ja-JP" alt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D8CB90C1-01E9-6BB7-6475-E2E7CE6FD0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659" y="2661810"/>
            <a:ext cx="2164519" cy="80952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14F8E17-1119-575A-127C-40B7D295567B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22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uild="p"/>
      <p:bldP spid="5" grpId="0" build="p"/>
      <p:bldP spid="6" grpId="0" build="p"/>
      <p:bldP spid="8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テキスト プレースホルダー 56">
            <a:extLst>
              <a:ext uri="{FF2B5EF4-FFF2-40B4-BE49-F238E27FC236}">
                <a16:creationId xmlns:a16="http://schemas.microsoft.com/office/drawing/2014/main" id="{CDDCD6AB-F987-9471-63CA-1906D6B23CB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88259" y="4745968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53" name="テキスト プレースホルダー 52">
            <a:extLst>
              <a:ext uri="{FF2B5EF4-FFF2-40B4-BE49-F238E27FC236}">
                <a16:creationId xmlns:a16="http://schemas.microsoft.com/office/drawing/2014/main" id="{D7275178-8A32-1A30-9BC6-3108504875A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88259" y="3106014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52" name="テキスト プレースホルダー 51">
            <a:extLst>
              <a:ext uri="{FF2B5EF4-FFF2-40B4-BE49-F238E27FC236}">
                <a16:creationId xmlns:a16="http://schemas.microsoft.com/office/drawing/2014/main" id="{1EEE389A-F425-F80C-FAA9-1621607A530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460621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23" name="タイトル 22">
            <a:extLst>
              <a:ext uri="{FF2B5EF4-FFF2-40B4-BE49-F238E27FC236}">
                <a16:creationId xmlns:a16="http://schemas.microsoft.com/office/drawing/2014/main" id="{E5870104-639F-C7C7-BD1B-F23BF2DA6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9" y="582343"/>
            <a:ext cx="10013576" cy="540000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副詞的用法</a:t>
            </a:r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8CCDB721-C918-5B4F-0ADD-D9D86A4DC2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659" y="582343"/>
            <a:ext cx="589371" cy="540000"/>
          </a:xfrm>
        </p:spPr>
        <p:txBody>
          <a:bodyPr/>
          <a:lstStyle/>
          <a:p>
            <a:r>
              <a:rPr lang="en-US" altLang="ja-JP" dirty="0"/>
              <a:t>C</a:t>
            </a:r>
            <a:endParaRPr lang="ja-JP" altLang="en-US" dirty="0"/>
          </a:p>
        </p:txBody>
      </p:sp>
      <p:sp>
        <p:nvSpPr>
          <p:cNvPr id="46" name="テキスト プレースホルダー 45">
            <a:extLst>
              <a:ext uri="{FF2B5EF4-FFF2-40B4-BE49-F238E27FC236}">
                <a16:creationId xmlns:a16="http://schemas.microsoft.com/office/drawing/2014/main" id="{1673CAFC-8E26-47A7-DA0C-02FB27B4FF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9001" y="1460621"/>
            <a:ext cx="10832047" cy="720000"/>
          </a:xfrm>
        </p:spPr>
        <p:txBody>
          <a:bodyPr/>
          <a:lstStyle/>
          <a:p>
            <a:r>
              <a:rPr lang="en-US" altLang="ja-JP" dirty="0"/>
              <a:t>She </a:t>
            </a:r>
            <a:r>
              <a:rPr lang="en-US" altLang="ja-JP" i="1" dirty="0"/>
              <a:t>went</a:t>
            </a:r>
            <a:r>
              <a:rPr lang="en-US" altLang="ja-JP" dirty="0"/>
              <a:t> to the library </a:t>
            </a:r>
            <a:r>
              <a:rPr lang="en-US" altLang="ja-JP" b="1" u="sng" dirty="0"/>
              <a:t>to study </a:t>
            </a:r>
            <a:r>
              <a:rPr lang="en-US" altLang="ja-JP" u="sng" dirty="0"/>
              <a:t>for the term exams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73" name="テキスト プレースホルダー 72">
            <a:extLst>
              <a:ext uri="{FF2B5EF4-FFF2-40B4-BE49-F238E27FC236}">
                <a16:creationId xmlns:a16="http://schemas.microsoft.com/office/drawing/2014/main" id="{76FD5801-AC6A-265A-6ACC-7FF2F3A476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8999" y="3106014"/>
            <a:ext cx="10832048" cy="720000"/>
          </a:xfrm>
        </p:spPr>
        <p:txBody>
          <a:bodyPr/>
          <a:lstStyle/>
          <a:p>
            <a:r>
              <a:rPr lang="en-US" altLang="ja-JP" dirty="0"/>
              <a:t>He </a:t>
            </a:r>
            <a:r>
              <a:rPr lang="en-US" altLang="ja-JP" i="1" dirty="0"/>
              <a:t>woke up </a:t>
            </a:r>
            <a:r>
              <a:rPr lang="en-US" altLang="ja-JP" b="1" u="sng" dirty="0"/>
              <a:t>to find </a:t>
            </a:r>
            <a:r>
              <a:rPr lang="en-US" altLang="ja-JP" u="sng" dirty="0"/>
              <a:t>all the windows open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48" name="テキスト プレースホルダー 47">
            <a:extLst>
              <a:ext uri="{FF2B5EF4-FFF2-40B4-BE49-F238E27FC236}">
                <a16:creationId xmlns:a16="http://schemas.microsoft.com/office/drawing/2014/main" id="{6AF582FD-3C3E-D015-BD9C-061620C119B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460621"/>
            <a:ext cx="860739" cy="720000"/>
          </a:xfr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49" name="テキスト プレースホルダー 48">
            <a:extLst>
              <a:ext uri="{FF2B5EF4-FFF2-40B4-BE49-F238E27FC236}">
                <a16:creationId xmlns:a16="http://schemas.microsoft.com/office/drawing/2014/main" id="{EC06191B-6AA1-9A6F-E2CD-E1EEF0FF93D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88259" y="3106014"/>
            <a:ext cx="860739" cy="720000"/>
          </a:xfrm>
        </p:spPr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74" name="テキスト プレースホルダー 73">
            <a:extLst>
              <a:ext uri="{FF2B5EF4-FFF2-40B4-BE49-F238E27FC236}">
                <a16:creationId xmlns:a16="http://schemas.microsoft.com/office/drawing/2014/main" id="{33469FDE-19C7-1F01-DB37-D2BC4574FD5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8998" y="2194232"/>
            <a:ext cx="9360000" cy="720000"/>
          </a:xfrm>
        </p:spPr>
        <p:txBody>
          <a:bodyPr/>
          <a:lstStyle/>
          <a:p>
            <a:r>
              <a:rPr lang="ja-JP" altLang="en-US" dirty="0"/>
              <a:t>（彼女は期末試験の勉強をするために、図書館に行った）</a:t>
            </a:r>
          </a:p>
        </p:txBody>
      </p:sp>
      <p:sp>
        <p:nvSpPr>
          <p:cNvPr id="75" name="テキスト プレースホルダー 74">
            <a:extLst>
              <a:ext uri="{FF2B5EF4-FFF2-40B4-BE49-F238E27FC236}">
                <a16:creationId xmlns:a16="http://schemas.microsoft.com/office/drawing/2014/main" id="{8AC579A1-9FB3-1303-90B6-EA639626B0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048996" y="3834186"/>
            <a:ext cx="9360001" cy="720000"/>
          </a:xfrm>
        </p:spPr>
        <p:txBody>
          <a:bodyPr/>
          <a:lstStyle/>
          <a:p>
            <a:r>
              <a:rPr lang="ja-JP" altLang="en-US" dirty="0"/>
              <a:t>（彼は目を覚まして、窓がすべて開いているのに気づいた）</a:t>
            </a:r>
          </a:p>
        </p:txBody>
      </p:sp>
      <p:sp>
        <p:nvSpPr>
          <p:cNvPr id="76" name="テキスト プレースホルダー 75">
            <a:extLst>
              <a:ext uri="{FF2B5EF4-FFF2-40B4-BE49-F238E27FC236}">
                <a16:creationId xmlns:a16="http://schemas.microsoft.com/office/drawing/2014/main" id="{096E634B-D145-7B86-670D-4E02B817CD6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48999" y="4745968"/>
            <a:ext cx="10832048" cy="720000"/>
          </a:xfrm>
        </p:spPr>
        <p:txBody>
          <a:bodyPr>
            <a:normAutofit fontScale="92500"/>
          </a:bodyPr>
          <a:lstStyle/>
          <a:p>
            <a:r>
              <a:rPr lang="en-US" altLang="ja-JP" dirty="0"/>
              <a:t>We were all </a:t>
            </a:r>
            <a:r>
              <a:rPr lang="en-US" altLang="ja-JP" i="1" dirty="0"/>
              <a:t>surprised</a:t>
            </a:r>
            <a:r>
              <a:rPr lang="en-US" altLang="ja-JP" dirty="0"/>
              <a:t> </a:t>
            </a:r>
            <a:r>
              <a:rPr lang="en-US" altLang="ja-JP" b="1" u="sng" dirty="0"/>
              <a:t>to hear </a:t>
            </a:r>
            <a:r>
              <a:rPr lang="en-US" altLang="ja-JP" u="sng" dirty="0"/>
              <a:t>that he was successful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55" name="テキスト プレースホルダー 54">
            <a:extLst>
              <a:ext uri="{FF2B5EF4-FFF2-40B4-BE49-F238E27FC236}">
                <a16:creationId xmlns:a16="http://schemas.microsoft.com/office/drawing/2014/main" id="{C5E1AAEA-BFD8-D49D-CD70-96717B92376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88259" y="4745968"/>
            <a:ext cx="860739" cy="720000"/>
          </a:xfrm>
        </p:spPr>
        <p:txBody>
          <a:bodyPr/>
          <a:lstStyle/>
          <a:p>
            <a:r>
              <a:rPr lang="en-US" altLang="ja-JP" dirty="0"/>
              <a:t>3</a:t>
            </a:r>
            <a:endParaRPr lang="ja-JP" altLang="en-US" dirty="0"/>
          </a:p>
        </p:txBody>
      </p:sp>
      <p:sp>
        <p:nvSpPr>
          <p:cNvPr id="77" name="テキスト プレースホルダー 76">
            <a:extLst>
              <a:ext uri="{FF2B5EF4-FFF2-40B4-BE49-F238E27FC236}">
                <a16:creationId xmlns:a16="http://schemas.microsoft.com/office/drawing/2014/main" id="{0D153E81-FD9B-C0EB-1BD8-4E92CA39262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48996" y="5474140"/>
            <a:ext cx="9360001" cy="720000"/>
          </a:xfrm>
        </p:spPr>
        <p:txBody>
          <a:bodyPr/>
          <a:lstStyle/>
          <a:p>
            <a:r>
              <a:rPr lang="ja-JP" altLang="en-US" dirty="0"/>
              <a:t>（彼が合格したと聞いて、我々は皆驚いた）</a:t>
            </a:r>
          </a:p>
        </p:txBody>
      </p:sp>
      <p:sp>
        <p:nvSpPr>
          <p:cNvPr id="78" name="テキスト プレースホルダー 77">
            <a:extLst>
              <a:ext uri="{FF2B5EF4-FFF2-40B4-BE49-F238E27FC236}">
                <a16:creationId xmlns:a16="http://schemas.microsoft.com/office/drawing/2014/main" id="{625C8E2C-32DD-E6BE-2067-484E6C8AD32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728200" y="2194232"/>
            <a:ext cx="2152847" cy="720000"/>
          </a:xfrm>
        </p:spPr>
        <p:txBody>
          <a:bodyPr/>
          <a:lstStyle/>
          <a:p>
            <a:r>
              <a:rPr lang="ja-JP" altLang="en-US" dirty="0"/>
              <a:t>［目的］</a:t>
            </a:r>
          </a:p>
        </p:txBody>
      </p:sp>
      <p:sp>
        <p:nvSpPr>
          <p:cNvPr id="79" name="テキスト プレースホルダー 78">
            <a:extLst>
              <a:ext uri="{FF2B5EF4-FFF2-40B4-BE49-F238E27FC236}">
                <a16:creationId xmlns:a16="http://schemas.microsoft.com/office/drawing/2014/main" id="{841CA54D-8801-1C73-12A1-602B596B7D7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728200" y="3834186"/>
            <a:ext cx="2152847" cy="720000"/>
          </a:xfrm>
        </p:spPr>
        <p:txBody>
          <a:bodyPr/>
          <a:lstStyle/>
          <a:p>
            <a:r>
              <a:rPr lang="ja-JP" altLang="en-US" dirty="0"/>
              <a:t>［結果］</a:t>
            </a:r>
          </a:p>
        </p:txBody>
      </p:sp>
      <p:sp>
        <p:nvSpPr>
          <p:cNvPr id="80" name="テキスト プレースホルダー 79">
            <a:extLst>
              <a:ext uri="{FF2B5EF4-FFF2-40B4-BE49-F238E27FC236}">
                <a16:creationId xmlns:a16="http://schemas.microsoft.com/office/drawing/2014/main" id="{C78667D3-5FA3-518A-8087-C57FCCCC55C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946574" y="5474140"/>
            <a:ext cx="2934474" cy="720000"/>
          </a:xfrm>
        </p:spPr>
        <p:txBody>
          <a:bodyPr>
            <a:normAutofit/>
          </a:bodyPr>
          <a:lstStyle/>
          <a:p>
            <a:r>
              <a:rPr lang="ja-JP" altLang="en-US" dirty="0"/>
              <a:t>［感情の原因］</a:t>
            </a:r>
          </a:p>
        </p:txBody>
      </p:sp>
      <p:pic>
        <p:nvPicPr>
          <p:cNvPr id="2" name="c1">
            <a:hlinkClick r:id="" action="ppaction://media"/>
            <a:extLst>
              <a:ext uri="{FF2B5EF4-FFF2-40B4-BE49-F238E27FC236}">
                <a16:creationId xmlns:a16="http://schemas.microsoft.com/office/drawing/2014/main" id="{A8A42FBF-721A-6E1F-996C-BA1C51C5A288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6238" y="2311400"/>
            <a:ext cx="487362" cy="487363"/>
          </a:xfrm>
        </p:spPr>
      </p:pic>
      <p:pic>
        <p:nvPicPr>
          <p:cNvPr id="3" name="c2">
            <a:hlinkClick r:id="" action="ppaction://media"/>
            <a:extLst>
              <a:ext uri="{FF2B5EF4-FFF2-40B4-BE49-F238E27FC236}">
                <a16:creationId xmlns:a16="http://schemas.microsoft.com/office/drawing/2014/main" id="{6E3B1C14-6038-D95D-06A8-89C661460F85}"/>
              </a:ext>
            </a:extLst>
          </p:cNvPr>
          <p:cNvPicPr>
            <a:picLocks noGrp="1" noChangeAspect="1"/>
          </p:cNvPicPr>
          <p:nvPr>
            <p:ph type="media" sz="quarter" idx="45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6238" y="3949700"/>
            <a:ext cx="487362" cy="487363"/>
          </a:xfrm>
        </p:spPr>
      </p:pic>
      <p:pic>
        <p:nvPicPr>
          <p:cNvPr id="4" name="c3">
            <a:hlinkClick r:id="" action="ppaction://media"/>
            <a:extLst>
              <a:ext uri="{FF2B5EF4-FFF2-40B4-BE49-F238E27FC236}">
                <a16:creationId xmlns:a16="http://schemas.microsoft.com/office/drawing/2014/main" id="{C9D07F1C-30F5-2D46-D9CE-E57634CE0502}"/>
              </a:ext>
            </a:extLst>
          </p:cNvPr>
          <p:cNvPicPr>
            <a:picLocks noGrp="1" noChangeAspect="1"/>
          </p:cNvPicPr>
          <p:nvPr>
            <p:ph type="media" sz="quarter" idx="46"/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6238" y="5589588"/>
            <a:ext cx="487362" cy="487362"/>
          </a:xfr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977ED39-F0B1-226F-AAA5-066064E73A99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5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7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51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7" grpId="0" build="p"/>
      <p:bldP spid="53" grpId="0" build="p"/>
      <p:bldP spid="52" grpId="0" build="p"/>
      <p:bldP spid="46" grpId="0" build="p"/>
      <p:bldP spid="73" grpId="0" build="p"/>
      <p:bldP spid="48" grpId="0" build="p"/>
      <p:bldP spid="49" grpId="0" build="p"/>
      <p:bldP spid="74" grpId="0" build="p"/>
      <p:bldP spid="75" grpId="0" build="p"/>
      <p:bldP spid="76" grpId="0" build="p"/>
      <p:bldP spid="55" grpId="0" build="p"/>
      <p:bldP spid="77" grpId="0" build="p"/>
      <p:bldP spid="78" grpId="0" build="p"/>
      <p:bldP spid="79" grpId="0" build="p"/>
      <p:bldP spid="8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テキスト プレースホルダー 31">
            <a:extLst>
              <a:ext uri="{FF2B5EF4-FFF2-40B4-BE49-F238E27FC236}">
                <a16:creationId xmlns:a16="http://schemas.microsoft.com/office/drawing/2014/main" id="{E57CE62C-8AC7-F5AA-2189-55178353D9A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88259" y="3441261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5BA8B6BD-484F-2656-CD22-D6E0ED47A83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88259" y="1460621"/>
            <a:ext cx="860739" cy="720000"/>
          </a:xfrm>
        </p:spPr>
        <p:txBody>
          <a:bodyPr/>
          <a:lstStyle/>
          <a:p>
            <a:r>
              <a:rPr lang="ja-JP" altLang="en-US" dirty="0"/>
              <a:t>●</a:t>
            </a:r>
          </a:p>
        </p:txBody>
      </p:sp>
      <p:sp>
        <p:nvSpPr>
          <p:cNvPr id="22" name="タイトル 21">
            <a:extLst>
              <a:ext uri="{FF2B5EF4-FFF2-40B4-BE49-F238E27FC236}">
                <a16:creationId xmlns:a16="http://schemas.microsoft.com/office/drawing/2014/main" id="{A5C4A625-7E07-738A-81A4-865DB85A0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8" y="582343"/>
            <a:ext cx="10726385" cy="540000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副詞的用法</a:t>
            </a:r>
            <a:endParaRPr lang="ja-JP" altLang="en-US" dirty="0"/>
          </a:p>
        </p:txBody>
      </p:sp>
      <p:sp>
        <p:nvSpPr>
          <p:cNvPr id="23" name="テキスト プレースホルダー 22">
            <a:extLst>
              <a:ext uri="{FF2B5EF4-FFF2-40B4-BE49-F238E27FC236}">
                <a16:creationId xmlns:a16="http://schemas.microsoft.com/office/drawing/2014/main" id="{B135976B-F361-0652-821B-A854534ECE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659" y="582343"/>
            <a:ext cx="589371" cy="540000"/>
          </a:xfrm>
        </p:spPr>
        <p:txBody>
          <a:bodyPr/>
          <a:lstStyle/>
          <a:p>
            <a:r>
              <a:rPr lang="en-US" altLang="ja-JP"/>
              <a:t>C</a:t>
            </a:r>
            <a:endParaRPr lang="ja-JP" altLang="en-US" dirty="0"/>
          </a:p>
        </p:txBody>
      </p:sp>
      <p:sp>
        <p:nvSpPr>
          <p:cNvPr id="25" name="テキスト プレースホルダー 24">
            <a:extLst>
              <a:ext uri="{FF2B5EF4-FFF2-40B4-BE49-F238E27FC236}">
                <a16:creationId xmlns:a16="http://schemas.microsoft.com/office/drawing/2014/main" id="{1704C321-C32A-26AD-E4D3-D2D088A13A7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46975" y="1460621"/>
            <a:ext cx="10800000" cy="720000"/>
          </a:xfrm>
        </p:spPr>
        <p:txBody>
          <a:bodyPr/>
          <a:lstStyle/>
          <a:p>
            <a:r>
              <a:rPr lang="en-US" altLang="ja-JP" dirty="0"/>
              <a:t>You were </a:t>
            </a:r>
            <a:r>
              <a:rPr lang="en-US" altLang="ja-JP" i="1" dirty="0"/>
              <a:t>careless</a:t>
            </a:r>
            <a:r>
              <a:rPr lang="en-US" altLang="ja-JP" dirty="0"/>
              <a:t> </a:t>
            </a:r>
            <a:r>
              <a:rPr lang="en-US" altLang="ja-JP" b="1" u="sng" dirty="0"/>
              <a:t>to lose </a:t>
            </a:r>
            <a:r>
              <a:rPr lang="en-US" altLang="ja-JP" u="sng" dirty="0"/>
              <a:t>the wallet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26" name="テキスト プレースホルダー 25">
            <a:extLst>
              <a:ext uri="{FF2B5EF4-FFF2-40B4-BE49-F238E27FC236}">
                <a16:creationId xmlns:a16="http://schemas.microsoft.com/office/drawing/2014/main" id="{FC77B107-E9C1-0549-CA8C-DAE481C000E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88259" y="1460621"/>
            <a:ext cx="860739" cy="720000"/>
          </a:xfrm>
        </p:spPr>
        <p:txBody>
          <a:bodyPr/>
          <a:lstStyle/>
          <a:p>
            <a:r>
              <a:rPr lang="en-US" altLang="ja-JP" dirty="0"/>
              <a:t>4</a:t>
            </a:r>
            <a:endParaRPr lang="ja-JP" altLang="en-US" dirty="0"/>
          </a:p>
        </p:txBody>
      </p:sp>
      <p:sp>
        <p:nvSpPr>
          <p:cNvPr id="27" name="テキスト プレースホルダー 26">
            <a:extLst>
              <a:ext uri="{FF2B5EF4-FFF2-40B4-BE49-F238E27FC236}">
                <a16:creationId xmlns:a16="http://schemas.microsoft.com/office/drawing/2014/main" id="{17155196-DB81-B0DC-5367-75EC38951CA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046975" y="2194231"/>
            <a:ext cx="10800000" cy="720000"/>
          </a:xfrm>
        </p:spPr>
        <p:txBody>
          <a:bodyPr/>
          <a:lstStyle/>
          <a:p>
            <a:r>
              <a:rPr lang="ja-JP" altLang="en-US" dirty="0"/>
              <a:t>（財布をなくすとは不注意だったね）</a:t>
            </a:r>
          </a:p>
        </p:txBody>
      </p:sp>
      <p:pic>
        <p:nvPicPr>
          <p:cNvPr id="2" name="c4">
            <a:hlinkClick r:id="" action="ppaction://media"/>
            <a:extLst>
              <a:ext uri="{FF2B5EF4-FFF2-40B4-BE49-F238E27FC236}">
                <a16:creationId xmlns:a16="http://schemas.microsoft.com/office/drawing/2014/main" id="{355B68A9-935B-650B-A390-025BAE3240C2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6238" y="2311400"/>
            <a:ext cx="487362" cy="487363"/>
          </a:xfrm>
        </p:spPr>
      </p:pic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CDBED81E-811C-5F63-2190-B55B98B803B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46975" y="3441261"/>
            <a:ext cx="10800000" cy="720000"/>
          </a:xfrm>
        </p:spPr>
        <p:txBody>
          <a:bodyPr/>
          <a:lstStyle/>
          <a:p>
            <a:r>
              <a:rPr lang="en-US" altLang="ja-JP" dirty="0"/>
              <a:t>His handwriting is </a:t>
            </a:r>
            <a:r>
              <a:rPr lang="en-US" altLang="ja-JP" i="1" dirty="0"/>
              <a:t>difficult</a:t>
            </a:r>
            <a:r>
              <a:rPr lang="en-US" altLang="ja-JP" dirty="0"/>
              <a:t> </a:t>
            </a:r>
            <a:r>
              <a:rPr lang="en-US" altLang="ja-JP" b="1" u="sng" dirty="0"/>
              <a:t>to read</a:t>
            </a:r>
            <a:r>
              <a:rPr lang="en-US" altLang="ja-JP" dirty="0"/>
              <a:t>.</a:t>
            </a:r>
            <a:endParaRPr lang="ja-JP" altLang="en-US" dirty="0"/>
          </a:p>
        </p:txBody>
      </p:sp>
      <p:sp>
        <p:nvSpPr>
          <p:cNvPr id="30" name="テキスト プレースホルダー 29">
            <a:extLst>
              <a:ext uri="{FF2B5EF4-FFF2-40B4-BE49-F238E27FC236}">
                <a16:creationId xmlns:a16="http://schemas.microsoft.com/office/drawing/2014/main" id="{9A160A69-18BA-4FB2-0748-8C3D1239C5D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88259" y="3441261"/>
            <a:ext cx="860739" cy="720000"/>
          </a:xfrm>
        </p:spPr>
        <p:txBody>
          <a:bodyPr/>
          <a:lstStyle/>
          <a:p>
            <a:r>
              <a:rPr lang="en-US" altLang="ja-JP" dirty="0"/>
              <a:t>5</a:t>
            </a:r>
            <a:endParaRPr lang="ja-JP" altLang="en-US" dirty="0"/>
          </a:p>
        </p:txBody>
      </p:sp>
      <p:sp>
        <p:nvSpPr>
          <p:cNvPr id="31" name="テキスト プレースホルダー 30">
            <a:extLst>
              <a:ext uri="{FF2B5EF4-FFF2-40B4-BE49-F238E27FC236}">
                <a16:creationId xmlns:a16="http://schemas.microsoft.com/office/drawing/2014/main" id="{2CFA4D00-40B5-DF56-EFAF-409B922FEC2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046975" y="4184299"/>
            <a:ext cx="10800000" cy="720000"/>
          </a:xfrm>
        </p:spPr>
        <p:txBody>
          <a:bodyPr/>
          <a:lstStyle/>
          <a:p>
            <a:r>
              <a:rPr lang="ja-JP" altLang="en-US" dirty="0"/>
              <a:t>（彼の字は読みにくい）</a:t>
            </a:r>
          </a:p>
        </p:txBody>
      </p:sp>
      <p:pic>
        <p:nvPicPr>
          <p:cNvPr id="3" name="c5">
            <a:hlinkClick r:id="" action="ppaction://media"/>
            <a:extLst>
              <a:ext uri="{FF2B5EF4-FFF2-40B4-BE49-F238E27FC236}">
                <a16:creationId xmlns:a16="http://schemas.microsoft.com/office/drawing/2014/main" id="{D39D5175-617F-43EC-EFA5-674879E2B781}"/>
              </a:ext>
            </a:extLst>
          </p:cNvPr>
          <p:cNvPicPr>
            <a:picLocks noGrp="1" noChangeAspect="1"/>
          </p:cNvPicPr>
          <p:nvPr>
            <p:ph type="media" sz="quarter" idx="48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6238" y="4291013"/>
            <a:ext cx="487362" cy="487362"/>
          </a:xfrm>
        </p:spPr>
      </p:pic>
      <p:sp>
        <p:nvSpPr>
          <p:cNvPr id="34" name="テキスト プレースホルダー 33">
            <a:extLst>
              <a:ext uri="{FF2B5EF4-FFF2-40B4-BE49-F238E27FC236}">
                <a16:creationId xmlns:a16="http://schemas.microsoft.com/office/drawing/2014/main" id="{18D8CAF5-44CD-A60B-E5BF-A045FAADF47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986684" y="2186329"/>
            <a:ext cx="2860289" cy="720000"/>
          </a:xfrm>
        </p:spPr>
        <p:txBody>
          <a:bodyPr/>
          <a:lstStyle/>
          <a:p>
            <a:r>
              <a:rPr lang="ja-JP" altLang="en-US" dirty="0"/>
              <a:t>［判断の根拠］</a:t>
            </a:r>
          </a:p>
        </p:txBody>
      </p:sp>
      <p:sp>
        <p:nvSpPr>
          <p:cNvPr id="35" name="テキスト プレースホルダー 34">
            <a:extLst>
              <a:ext uri="{FF2B5EF4-FFF2-40B4-BE49-F238E27FC236}">
                <a16:creationId xmlns:a16="http://schemas.microsoft.com/office/drawing/2014/main" id="{A5AA647D-0D44-01FA-AF61-6D2B8AD2A5A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354292" y="4171950"/>
            <a:ext cx="3493222" cy="757238"/>
          </a:xfrm>
        </p:spPr>
        <p:txBody>
          <a:bodyPr>
            <a:normAutofit fontScale="92500"/>
          </a:bodyPr>
          <a:lstStyle/>
          <a:p>
            <a:r>
              <a:rPr lang="ja-JP" altLang="en-US" dirty="0"/>
              <a:t>［形容詞の意味を限定］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69ABF12-6355-A980-5766-1306554101A1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50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 build="p"/>
      <p:bldP spid="28" grpId="0" build="p"/>
      <p:bldP spid="25" grpId="0" build="p"/>
      <p:bldP spid="26" grpId="0" build="p"/>
      <p:bldP spid="27" grpId="0" build="p"/>
      <p:bldP spid="29" grpId="0" build="p"/>
      <p:bldP spid="30" grpId="0" build="p"/>
      <p:bldP spid="31" grpId="0" build="p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6FFD0D53-5075-ACA3-58E2-262506806B7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「何か書くものを持っていますか」を英語にすると？</a:t>
            </a:r>
          </a:p>
        </p:txBody>
      </p:sp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1E94EEA5-56EF-45B6-79EC-32FF9B3CA30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ja-JP" dirty="0"/>
              <a:t>Do you have something </a:t>
            </a:r>
            <a:br>
              <a:rPr lang="en-US" altLang="ja-JP" dirty="0"/>
            </a:br>
            <a:r>
              <a:rPr lang="ja-JP" altLang="en-US" dirty="0"/>
              <a:t>（ </a:t>
            </a:r>
            <a:r>
              <a:rPr lang="en-US" altLang="ja-JP" dirty="0"/>
              <a:t>to write / to write with </a:t>
            </a:r>
            <a:r>
              <a:rPr lang="ja-JP" altLang="en-US" dirty="0"/>
              <a:t>）</a:t>
            </a:r>
            <a:r>
              <a:rPr lang="en-US" altLang="ja-JP" dirty="0"/>
              <a:t>?</a:t>
            </a:r>
            <a:endParaRPr lang="ja-JP" altLang="en-US" dirty="0"/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12DDDEA9-D39F-FB03-01E9-8390EC400A81}"/>
              </a:ext>
            </a:extLst>
          </p:cNvPr>
          <p:cNvSpPr/>
          <p:nvPr/>
        </p:nvSpPr>
        <p:spPr>
          <a:xfrm>
            <a:off x="4301837" y="3756271"/>
            <a:ext cx="3565814" cy="720000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BD764A48-3958-2681-87F4-D795EB3EB518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338" y="2776538"/>
            <a:ext cx="487362" cy="487362"/>
          </a:xfr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383CA55-A0BD-6E4D-32E6-C75865C5241D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9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39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05A86C14-0764-E588-2B58-893F34AD15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Fill in the blank with a suitable word.</a:t>
            </a:r>
            <a:endParaRPr lang="ja-JP" altLang="en-US" dirty="0"/>
          </a:p>
        </p:txBody>
      </p:sp>
      <p:pic>
        <p:nvPicPr>
          <p:cNvPr id="3" name="Exercises_1_Fill in blank with a  suitable word">
            <a:hlinkClick r:id="" action="ppaction://media"/>
            <a:extLst>
              <a:ext uri="{FF2B5EF4-FFF2-40B4-BE49-F238E27FC236}">
                <a16:creationId xmlns:a16="http://schemas.microsoft.com/office/drawing/2014/main" id="{3AF25679-189B-4155-4ACA-A85C090A4016}"/>
              </a:ext>
            </a:extLst>
          </p:cNvPr>
          <p:cNvPicPr>
            <a:picLocks noGrp="1" noChangeAspect="1"/>
          </p:cNvPicPr>
          <p:nvPr>
            <p:ph type="media" sz="quarter" idx="17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1350" y="3651250"/>
            <a:ext cx="487363" cy="487363"/>
          </a:xfrm>
        </p:spPr>
      </p:pic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126CE5A8-92DE-BD5B-4EB1-3C92BFFFE6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3C4AB83-31B7-8A71-D977-4580BB1B0DAA}"/>
              </a:ext>
            </a:extLst>
          </p:cNvPr>
          <p:cNvSpPr txBox="1"/>
          <p:nvPr/>
        </p:nvSpPr>
        <p:spPr>
          <a:xfrm>
            <a:off x="10769193" y="16109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</a:rPr>
              <a:t>SAMPLE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5557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背景ベージ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科書パワポ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上に緑線（高め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科書パワポ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xercis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科書パワポ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上低めに白ページ境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科書パワポ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上高めに白ページ境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科書パワポ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17099</TotalTime>
  <Words>1389</Words>
  <Application>Microsoft Office PowerPoint</Application>
  <PresentationFormat>ワイド画面</PresentationFormat>
  <Paragraphs>226</Paragraphs>
  <Slides>22</Slides>
  <Notes>20</Notes>
  <HiddenSlides>0</HiddenSlides>
  <MMClips>37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22</vt:i4>
      </vt:variant>
    </vt:vector>
  </HeadingPairs>
  <TitlesOfParts>
    <vt:vector size="31" baseType="lpstr">
      <vt:lpstr>HiraKakuPro-W3</vt:lpstr>
      <vt:lpstr>游ゴシック</vt:lpstr>
      <vt:lpstr>Arial</vt:lpstr>
      <vt:lpstr>Arial Black</vt:lpstr>
      <vt:lpstr>背景ベージュ</vt:lpstr>
      <vt:lpstr>上に緑線（高め）</vt:lpstr>
      <vt:lpstr>Exercises</vt:lpstr>
      <vt:lpstr>上低めに白ページ境界</vt:lpstr>
      <vt:lpstr>上高めに白ページ境界</vt:lpstr>
      <vt:lpstr>PowerPoint プレゼンテーション</vt:lpstr>
      <vt:lpstr>PowerPoint プレゼンテーション</vt:lpstr>
      <vt:lpstr>名詞的用法</vt:lpstr>
      <vt:lpstr>形容詞的用法</vt:lpstr>
      <vt:lpstr>形容詞的用法</vt:lpstr>
      <vt:lpstr>副詞的用法</vt:lpstr>
      <vt:lpstr>副詞的用法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I am going to talk about Noguchi Hideyo.  He was the first doctor to develop a vaccine against yellow fever.</vt:lpstr>
      <vt:lpstr>What can we do to save the earth? I think we can do something to save water.  For example, we should try not to leave the water running when we’re brushing our teeth. That’s a good habit to develop.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1</cp:revision>
  <dcterms:created xsi:type="dcterms:W3CDTF">2024-06-12T00:16:20Z</dcterms:created>
  <dcterms:modified xsi:type="dcterms:W3CDTF">2025-05-22T00:56:02Z</dcterms:modified>
</cp:coreProperties>
</file>