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75" r:id="rId2"/>
    <p:sldMasterId id="2147483648" r:id="rId3"/>
    <p:sldMasterId id="2147483746" r:id="rId4"/>
    <p:sldMasterId id="2147483693" r:id="rId5"/>
    <p:sldMasterId id="2147483683" r:id="rId6"/>
    <p:sldMasterId id="2147483754" r:id="rId7"/>
    <p:sldMasterId id="2147483767" r:id="rId8"/>
  </p:sldMasterIdLst>
  <p:notesMasterIdLst>
    <p:notesMasterId r:id="rId44"/>
  </p:notesMasterIdLst>
  <p:sldIdLst>
    <p:sldId id="394" r:id="rId9"/>
    <p:sldId id="395" r:id="rId10"/>
    <p:sldId id="300" r:id="rId11"/>
    <p:sldId id="261" r:id="rId12"/>
    <p:sldId id="260" r:id="rId13"/>
    <p:sldId id="297" r:id="rId14"/>
    <p:sldId id="266" r:id="rId15"/>
    <p:sldId id="268" r:id="rId16"/>
    <p:sldId id="398" r:id="rId17"/>
    <p:sldId id="264" r:id="rId18"/>
    <p:sldId id="302" r:id="rId19"/>
    <p:sldId id="272" r:id="rId20"/>
    <p:sldId id="391" r:id="rId21"/>
    <p:sldId id="274" r:id="rId22"/>
    <p:sldId id="275" r:id="rId23"/>
    <p:sldId id="276" r:id="rId24"/>
    <p:sldId id="277" r:id="rId25"/>
    <p:sldId id="278" r:id="rId26"/>
    <p:sldId id="399" r:id="rId27"/>
    <p:sldId id="296" r:id="rId28"/>
    <p:sldId id="392" r:id="rId29"/>
    <p:sldId id="393" r:id="rId30"/>
    <p:sldId id="283" r:id="rId31"/>
    <p:sldId id="284" r:id="rId32"/>
    <p:sldId id="285" r:id="rId33"/>
    <p:sldId id="286" r:id="rId34"/>
    <p:sldId id="288" r:id="rId35"/>
    <p:sldId id="404" r:id="rId36"/>
    <p:sldId id="291" r:id="rId37"/>
    <p:sldId id="400" r:id="rId38"/>
    <p:sldId id="401" r:id="rId39"/>
    <p:sldId id="292" r:id="rId40"/>
    <p:sldId id="293" r:id="rId41"/>
    <p:sldId id="403" r:id="rId42"/>
    <p:sldId id="295" r:id="rId4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EADY" id="{7B046F45-C34F-47DA-9569-B2ADC7CD43C9}">
          <p14:sldIdLst>
            <p14:sldId id="394"/>
            <p14:sldId id="395"/>
            <p14:sldId id="300"/>
            <p14:sldId id="261"/>
            <p14:sldId id="260"/>
          </p14:sldIdLst>
        </p14:section>
        <p14:section name="GET" id="{17E39AB8-ADC6-48AF-AB4D-BB5011B2D92F}">
          <p14:sldIdLst>
            <p14:sldId id="297"/>
          </p14:sldIdLst>
        </p14:section>
        <p14:section name="Understanding the issue" id="{A9C0FC6C-DBF5-4A5C-B9C5-2EA08FB5B493}">
          <p14:sldIdLst>
            <p14:sldId id="266"/>
          </p14:sldIdLst>
        </p14:section>
        <p14:section name="１文ごとの音声確認" id="{2D3F6192-F23C-4922-B33B-3D927CF21C34}">
          <p14:sldIdLst>
            <p14:sldId id="268"/>
            <p14:sldId id="398"/>
          </p14:sldIdLst>
        </p14:section>
        <p14:section name="本文の和訳" id="{6FA77F8C-64DA-4A56-8C4E-B8A91A956664}">
          <p14:sldIdLst>
            <p14:sldId id="264"/>
            <p14:sldId id="302"/>
          </p14:sldIdLst>
        </p14:section>
        <p14:section name="Q&amp;A" id="{1F5DAF8D-E70C-43F6-A5F5-85976905A506}">
          <p14:sldIdLst>
            <p14:sldId id="272"/>
          </p14:sldIdLst>
        </p14:section>
        <p14:section name="Thinking with data" id="{E518748C-4715-488C-840E-15615CBF5F78}">
          <p14:sldIdLst>
            <p14:sldId id="391"/>
            <p14:sldId id="274"/>
            <p14:sldId id="275"/>
            <p14:sldId id="276"/>
          </p14:sldIdLst>
        </p14:section>
        <p14:section name="Expressing Yourself" id="{F4849422-CDC0-44AA-900F-9444ED3AF77B}">
          <p14:sldIdLst>
            <p14:sldId id="277"/>
            <p14:sldId id="278"/>
          </p14:sldIdLst>
        </p14:section>
        <p14:section name="Vocabulary" id="{E3C65749-3281-4BF5-816C-B69272F199F7}">
          <p14:sldIdLst>
            <p14:sldId id="399"/>
          </p14:sldIdLst>
        </p14:section>
        <p14:section name="USE" id="{20FA85FD-9413-4D3C-A48C-DFE323FDF30F}">
          <p14:sldIdLst>
            <p14:sldId id="296"/>
          </p14:sldIdLst>
        </p14:section>
        <p14:section name="INPUT1" id="{D57DE7D1-8FFF-478F-8881-645B44E7B78D}">
          <p14:sldIdLst>
            <p14:sldId id="392"/>
            <p14:sldId id="393"/>
            <p14:sldId id="283"/>
            <p14:sldId id="284"/>
          </p14:sldIdLst>
        </p14:section>
        <p14:section name="INPUT2" id="{C3E19934-5D0B-4426-BE47-949643830F5B}">
          <p14:sldIdLst>
            <p14:sldId id="285"/>
            <p14:sldId id="286"/>
            <p14:sldId id="288"/>
            <p14:sldId id="404"/>
          </p14:sldIdLst>
        </p14:section>
        <p14:section name="OUTPUT1" id="{E03F9306-396A-45D8-B28E-064624DAFEE4}">
          <p14:sldIdLst>
            <p14:sldId id="291"/>
          </p14:sldIdLst>
        </p14:section>
        <p14:section name="OUTPUT2" id="{70F2E484-D388-4241-AC71-6F7FAACD42B8}">
          <p14:sldIdLst>
            <p14:sldId id="400"/>
            <p14:sldId id="401"/>
            <p14:sldId id="292"/>
            <p14:sldId id="293"/>
          </p14:sldIdLst>
        </p14:section>
        <p14:section name="Vocabulary" id="{C12E6425-9E7F-45DF-B4CF-E7D104BAB112}">
          <p14:sldIdLst>
            <p14:sldId id="403"/>
          </p14:sldIdLst>
        </p14:section>
        <p14:section name="OUTPUT3" id="{92EA6AC4-D376-4C34-8324-ECDF7D802F0A}">
          <p14:sldIdLst>
            <p14:sldId id="29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編集スタッフ" initials="編集スタッフ" lastIdx="4" clrIdx="0">
    <p:extLst>
      <p:ext uri="{19B8F6BF-5375-455C-9EA6-DF929625EA0E}">
        <p15:presenceInfo xmlns:p15="http://schemas.microsoft.com/office/powerpoint/2012/main" userId="S-1-5-21-2672923762-353247706-3243727389-115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DA5DD"/>
    <a:srgbClr val="FCEBF2"/>
    <a:srgbClr val="FFEF95"/>
    <a:srgbClr val="F3A9C9"/>
    <a:srgbClr val="ADDEF8"/>
    <a:srgbClr val="EF91B9"/>
    <a:srgbClr val="0074C1"/>
    <a:srgbClr val="7F7F7F"/>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3" autoAdjust="0"/>
    <p:restoredTop sz="82813" autoAdjust="0"/>
  </p:normalViewPr>
  <p:slideViewPr>
    <p:cSldViewPr snapToGrid="0" showGuides="1">
      <p:cViewPr varScale="1">
        <p:scale>
          <a:sx n="59" d="100"/>
          <a:sy n="59" d="100"/>
        </p:scale>
        <p:origin x="1356"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A782D7-C0B0-4314-BC8C-0D14AEF1FC9A}" type="datetimeFigureOut">
              <a:rPr kumimoji="1" lang="ja-JP" altLang="en-US" smtClean="0"/>
              <a:t>2025/5/21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E6D2CE-16E1-4159-A96D-B9537A486894}" type="slidenum">
              <a:rPr kumimoji="1" lang="ja-JP" altLang="en-US" smtClean="0"/>
              <a:t>‹#›</a:t>
            </a:fld>
            <a:endParaRPr kumimoji="1" lang="ja-JP" altLang="en-US"/>
          </a:p>
        </p:txBody>
      </p:sp>
    </p:spTree>
    <p:extLst>
      <p:ext uri="{BB962C8B-B14F-4D97-AF65-F5344CB8AC3E}">
        <p14:creationId xmlns:p14="http://schemas.microsoft.com/office/powerpoint/2010/main" val="323469206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画面切り替えで自動で音声</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03550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クリックでこの部分の音声</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10</a:t>
            </a:fld>
            <a:endParaRPr kumimoji="1" lang="ja-JP" altLang="en-US"/>
          </a:p>
        </p:txBody>
      </p:sp>
    </p:spTree>
    <p:extLst>
      <p:ext uri="{BB962C8B-B14F-4D97-AF65-F5344CB8AC3E}">
        <p14:creationId xmlns:p14="http://schemas.microsoft.com/office/powerpoint/2010/main" val="2801180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画面切り替え</a:t>
            </a: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でこの部分の音声</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11</a:t>
            </a:fld>
            <a:endParaRPr kumimoji="1" lang="ja-JP" altLang="en-US"/>
          </a:p>
        </p:txBody>
      </p:sp>
    </p:spTree>
    <p:extLst>
      <p:ext uri="{BB962C8B-B14F-4D97-AF65-F5344CB8AC3E}">
        <p14:creationId xmlns:p14="http://schemas.microsoft.com/office/powerpoint/2010/main" val="1550572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クリックで</a:t>
            </a: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問題文の音声、次のクリックで</a:t>
            </a: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音声</a:t>
            </a:r>
            <a:r>
              <a:rPr kumimoji="1" lang="ja-JP" altLang="ja-JP" sz="1200" kern="1200" dirty="0">
                <a:solidFill>
                  <a:srgbClr val="000000"/>
                </a:solidFill>
                <a:effectLst/>
                <a:latin typeface="游ゴシック" panose="020B0400000000000000" pitchFamily="50" charset="-128"/>
                <a:ea typeface="+mn-ea"/>
                <a:cs typeface="+mn-cs"/>
              </a:rPr>
              <a:t>＋</a:t>
            </a:r>
            <a:r>
              <a:rPr kumimoji="1" lang="ja-JP" altLang="en-US" sz="1200" kern="1200" dirty="0">
                <a:solidFill>
                  <a:srgbClr val="000000"/>
                </a:solidFill>
                <a:effectLst/>
                <a:latin typeface="游ゴシック" panose="020B0400000000000000" pitchFamily="50" charset="-128"/>
                <a:ea typeface="+mn-ea"/>
                <a:cs typeface="+mn-cs"/>
              </a:rPr>
              <a:t>のちに</a:t>
            </a:r>
            <a:r>
              <a:rPr kumimoji="1" lang="ja-JP" altLang="ja-JP" sz="1200" kern="1200" dirty="0">
                <a:solidFill>
                  <a:srgbClr val="000000"/>
                </a:solidFill>
                <a:effectLst/>
                <a:latin typeface="游ゴシック" panose="020B0400000000000000" pitchFamily="50" charset="-128"/>
                <a:ea typeface="+mn-ea"/>
                <a:cs typeface="+mn-cs"/>
              </a:rPr>
              <a:t>解答</a:t>
            </a:r>
            <a:r>
              <a:rPr kumimoji="1" lang="ja-JP" altLang="en-US" sz="1200" kern="1200" dirty="0">
                <a:solidFill>
                  <a:srgbClr val="000000"/>
                </a:solidFill>
                <a:effectLst/>
                <a:latin typeface="游ゴシック" panose="020B0400000000000000" pitchFamily="50" charset="-128"/>
                <a:ea typeface="+mn-ea"/>
                <a:cs typeface="+mn-cs"/>
              </a:rPr>
              <a:t>出現</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12</a:t>
            </a:fld>
            <a:endParaRPr kumimoji="1" lang="ja-JP" altLang="en-US"/>
          </a:p>
        </p:txBody>
      </p:sp>
    </p:spTree>
    <p:extLst>
      <p:ext uri="{BB962C8B-B14F-4D97-AF65-F5344CB8AC3E}">
        <p14:creationId xmlns:p14="http://schemas.microsoft.com/office/powerpoint/2010/main" val="4230900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音声を聞きながら情報を取る、クリックで全文音声</a:t>
            </a: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13</a:t>
            </a:fld>
            <a:endParaRPr kumimoji="1" lang="ja-JP" altLang="en-US"/>
          </a:p>
        </p:txBody>
      </p:sp>
    </p:spTree>
    <p:extLst>
      <p:ext uri="{BB962C8B-B14F-4D97-AF65-F5344CB8AC3E}">
        <p14:creationId xmlns:p14="http://schemas.microsoft.com/office/powerpoint/2010/main" val="265084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①クリックで音声が流れます</a:t>
            </a:r>
          </a:p>
          <a:p>
            <a:r>
              <a:rPr kumimoji="1" lang="ja-JP" altLang="en-US" dirty="0"/>
              <a:t>②クリックで解答の根拠になる部分が示されます</a:t>
            </a:r>
            <a:endParaRPr kumimoji="1" lang="en-US" altLang="ja-JP" dirty="0"/>
          </a:p>
          <a:p>
            <a:r>
              <a:rPr kumimoji="1" lang="ja-JP" altLang="en-US" dirty="0"/>
              <a:t>③クリックで空欄が埋まります</a:t>
            </a: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14</a:t>
            </a:fld>
            <a:endParaRPr kumimoji="1" lang="ja-JP" altLang="en-US"/>
          </a:p>
        </p:txBody>
      </p:sp>
    </p:spTree>
    <p:extLst>
      <p:ext uri="{BB962C8B-B14F-4D97-AF65-F5344CB8AC3E}">
        <p14:creationId xmlns:p14="http://schemas.microsoft.com/office/powerpoint/2010/main" val="273522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①クリックで音声が流れます</a:t>
            </a:r>
          </a:p>
          <a:p>
            <a:r>
              <a:rPr kumimoji="1" lang="ja-JP" altLang="en-US" dirty="0"/>
              <a:t>②クリックで解答の根拠になる部分が示されます</a:t>
            </a:r>
            <a:endParaRPr kumimoji="1" lang="en-US" altLang="ja-JP" dirty="0"/>
          </a:p>
          <a:p>
            <a:r>
              <a:rPr kumimoji="1" lang="ja-JP" altLang="en-US" dirty="0"/>
              <a:t>③クリックで空欄が埋まります</a:t>
            </a:r>
          </a:p>
          <a:p>
            <a:r>
              <a:rPr kumimoji="1" lang="ja-JP" altLang="en-US" dirty="0"/>
              <a:t>　</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15</a:t>
            </a:fld>
            <a:endParaRPr kumimoji="1" lang="ja-JP" altLang="en-US"/>
          </a:p>
        </p:txBody>
      </p:sp>
    </p:spTree>
    <p:extLst>
      <p:ext uri="{BB962C8B-B14F-4D97-AF65-F5344CB8AC3E}">
        <p14:creationId xmlns:p14="http://schemas.microsoft.com/office/powerpoint/2010/main" val="851629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a:t>
            </a:r>
            <a:r>
              <a:rPr kumimoji="1" lang="en-US" altLang="ja-JP" dirty="0"/>
              <a:t>TM</a:t>
            </a:r>
            <a:r>
              <a:rPr kumimoji="1" lang="ja-JP" altLang="en-US" dirty="0"/>
              <a:t>の例の一つ目が出現</a:t>
            </a: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16</a:t>
            </a:fld>
            <a:endParaRPr kumimoji="1" lang="ja-JP" altLang="en-US"/>
          </a:p>
        </p:txBody>
      </p:sp>
    </p:spTree>
    <p:extLst>
      <p:ext uri="{BB962C8B-B14F-4D97-AF65-F5344CB8AC3E}">
        <p14:creationId xmlns:p14="http://schemas.microsoft.com/office/powerpoint/2010/main" val="3136727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a:t>
            </a: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で出現→</a:t>
            </a: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音声</a:t>
            </a: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和訳</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17</a:t>
            </a:fld>
            <a:endParaRPr kumimoji="1" lang="ja-JP" altLang="en-US"/>
          </a:p>
        </p:txBody>
      </p:sp>
    </p:spTree>
    <p:extLst>
      <p:ext uri="{BB962C8B-B14F-4D97-AF65-F5344CB8AC3E}">
        <p14:creationId xmlns:p14="http://schemas.microsoft.com/office/powerpoint/2010/main" val="2092275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クリックで</a:t>
            </a:r>
            <a:r>
              <a:rPr kumimoji="1" lang="ja-JP" altLang="ja-JP" sz="1800" kern="1200">
                <a:solidFill>
                  <a:srgbClr val="000000"/>
                </a:solidFill>
                <a:effectLst/>
                <a:latin typeface="游ゴシック" panose="020B0400000000000000" pitchFamily="50" charset="-128"/>
                <a:ea typeface="游ゴシック" panose="020B0400000000000000" pitchFamily="50" charset="-128"/>
                <a:cs typeface="+mn-cs"/>
              </a:rPr>
              <a:t>全文音声</a:t>
            </a:r>
            <a:r>
              <a:rPr kumimoji="1" lang="ja-JP" altLang="en-US" sz="1800" kern="1200">
                <a:solidFill>
                  <a:srgbClr val="000000"/>
                </a:solidFill>
                <a:effectLst/>
                <a:latin typeface="游ゴシック" panose="020B0400000000000000" pitchFamily="50" charset="-128"/>
                <a:ea typeface="游ゴシック" panose="020B0400000000000000" pitchFamily="50" charset="-128"/>
                <a:cs typeface="+mn-cs"/>
              </a:rPr>
              <a:t>　</a:t>
            </a:r>
            <a:r>
              <a:rPr kumimoji="1" lang="en-US" altLang="ja-JP" sz="1800" kern="1200">
                <a:solidFill>
                  <a:srgbClr val="000000"/>
                </a:solidFill>
                <a:effectLst/>
                <a:latin typeface="游ゴシック" panose="020B0400000000000000" pitchFamily="50" charset="-128"/>
                <a:ea typeface="游ゴシック" panose="020B0400000000000000" pitchFamily="50" charset="-128"/>
                <a:cs typeface="+mn-cs"/>
              </a:rPr>
              <a:t>(</a:t>
            </a: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全文通しで確認</a:t>
            </a:r>
            <a:r>
              <a:rPr kumimoji="1" lang="en-US" altLang="ja-JP" sz="1800" kern="1200" dirty="0">
                <a:solidFill>
                  <a:srgbClr val="000000"/>
                </a:solidFill>
                <a:effectLst/>
                <a:latin typeface="游ゴシック" panose="020B0400000000000000" pitchFamily="50" charset="-128"/>
                <a:ea typeface="游ゴシック" panose="020B0400000000000000" pitchFamily="50" charset="-128"/>
                <a:cs typeface="+mn-cs"/>
              </a:rPr>
              <a:t>)</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18</a:t>
            </a:fld>
            <a:endParaRPr kumimoji="1" lang="ja-JP" altLang="en-US"/>
          </a:p>
        </p:txBody>
      </p:sp>
    </p:spTree>
    <p:extLst>
      <p:ext uri="{BB962C8B-B14F-4D97-AF65-F5344CB8AC3E}">
        <p14:creationId xmlns:p14="http://schemas.microsoft.com/office/powerpoint/2010/main" val="989070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rgbClr val="000000"/>
                </a:solidFill>
                <a:effectLst/>
                <a:latin typeface="游ゴシック" panose="020B0400000000000000" pitchFamily="50" charset="-128"/>
                <a:ea typeface="游ゴシック" panose="020B0400000000000000" pitchFamily="50" charset="-128"/>
                <a:cs typeface="+mn-cs"/>
              </a:rPr>
              <a:t>一度の</a:t>
            </a:r>
            <a:r>
              <a:rPr kumimoji="1" lang="ja-JP" altLang="ja-JP" sz="1200" kern="1200" dirty="0">
                <a:solidFill>
                  <a:srgbClr val="000000"/>
                </a:solidFill>
                <a:effectLst/>
                <a:latin typeface="游ゴシック" panose="020B0400000000000000" pitchFamily="50" charset="-128"/>
                <a:ea typeface="游ゴシック" panose="020B0400000000000000" pitchFamily="50" charset="-128"/>
                <a:cs typeface="+mn-cs"/>
              </a:rPr>
              <a:t>クリックで、順に最後まで出現＋音声</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19</a:t>
            </a:fld>
            <a:endParaRPr kumimoji="1" lang="ja-JP" altLang="en-US"/>
          </a:p>
        </p:txBody>
      </p:sp>
    </p:spTree>
    <p:extLst>
      <p:ext uri="{BB962C8B-B14F-4D97-AF65-F5344CB8AC3E}">
        <p14:creationId xmlns:p14="http://schemas.microsoft.com/office/powerpoint/2010/main" val="1221598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クリックごとに出現＋音声</a:t>
            </a:r>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2</a:t>
            </a:fld>
            <a:endParaRPr kumimoji="1" lang="ja-JP" altLang="en-US"/>
          </a:p>
        </p:txBody>
      </p:sp>
    </p:spTree>
    <p:extLst>
      <p:ext uri="{BB962C8B-B14F-4D97-AF65-F5344CB8AC3E}">
        <p14:creationId xmlns:p14="http://schemas.microsoft.com/office/powerpoint/2010/main" val="3899568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画面切り替えで自動で音声</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20</a:t>
            </a:fld>
            <a:endParaRPr kumimoji="1" lang="ja-JP" altLang="en-US"/>
          </a:p>
        </p:txBody>
      </p:sp>
    </p:spTree>
    <p:extLst>
      <p:ext uri="{BB962C8B-B14F-4D97-AF65-F5344CB8AC3E}">
        <p14:creationId xmlns:p14="http://schemas.microsoft.com/office/powerpoint/2010/main" val="27717536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クリックで全文音声</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45404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クリックでこの部分の音声</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923919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クリックでこの部分の音声</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76323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クリックでこの部分の音声</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67939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33940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クリックで設問ごとに解答出現</a:t>
            </a:r>
            <a:r>
              <a:rPr kumimoji="1" lang="en-US" altLang="ja-JP" dirty="0"/>
              <a:t>(</a:t>
            </a:r>
            <a:r>
              <a:rPr kumimoji="1" lang="ja-JP" altLang="en-US" dirty="0"/>
              <a:t>音声なし</a:t>
            </a:r>
            <a:r>
              <a:rPr kumimoji="1" lang="en-US" altLang="ja-JP" dirty="0"/>
              <a:t>)</a:t>
            </a:r>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650893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クリックで設問ごとに解答出現</a:t>
            </a:r>
            <a:r>
              <a:rPr kumimoji="1" lang="en-US" altLang="ja-JP" dirty="0"/>
              <a:t>(</a:t>
            </a:r>
            <a:r>
              <a:rPr kumimoji="1" lang="ja-JP" altLang="en-US" dirty="0"/>
              <a:t>音声なし</a:t>
            </a:r>
            <a:r>
              <a:rPr kumimoji="1" lang="en-US" altLang="ja-JP" dirty="0"/>
              <a:t>)</a:t>
            </a:r>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70691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29</a:t>
            </a:fld>
            <a:endParaRPr kumimoji="1" lang="ja-JP" altLang="en-US"/>
          </a:p>
        </p:txBody>
      </p:sp>
    </p:spTree>
    <p:extLst>
      <p:ext uri="{BB962C8B-B14F-4D97-AF65-F5344CB8AC3E}">
        <p14:creationId xmlns:p14="http://schemas.microsoft.com/office/powerpoint/2010/main" val="32671999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30</a:t>
            </a:fld>
            <a:endParaRPr kumimoji="1" lang="ja-JP" altLang="en-US"/>
          </a:p>
        </p:txBody>
      </p:sp>
    </p:spTree>
    <p:extLst>
      <p:ext uri="{BB962C8B-B14F-4D97-AF65-F5344CB8AC3E}">
        <p14:creationId xmlns:p14="http://schemas.microsoft.com/office/powerpoint/2010/main" val="3267199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a:solidFill>
                  <a:srgbClr val="000000"/>
                </a:solidFill>
                <a:effectLst/>
                <a:latin typeface="游ゴシック" panose="020B0400000000000000" pitchFamily="50" charset="-128"/>
                <a:ea typeface="游ゴシック" panose="020B0400000000000000" pitchFamily="50" charset="-128"/>
                <a:cs typeface="+mn-cs"/>
              </a:rPr>
              <a:t>①クリックで全文音声　②クリックで問題文音声　③クリックで問題文出現　④解答にマル　（②～④　</a:t>
            </a:r>
            <a:r>
              <a:rPr kumimoji="1" lang="en-US" altLang="ja-JP" sz="1800" kern="1200">
                <a:solidFill>
                  <a:srgbClr val="000000"/>
                </a:solidFill>
                <a:effectLst/>
                <a:latin typeface="游ゴシック" panose="020B0400000000000000" pitchFamily="50" charset="-128"/>
                <a:ea typeface="游ゴシック" panose="020B0400000000000000" pitchFamily="50" charset="-128"/>
                <a:cs typeface="+mn-cs"/>
              </a:rPr>
              <a:t>×3</a:t>
            </a:r>
            <a:r>
              <a:rPr kumimoji="1" lang="ja-JP" altLang="en-US" sz="1800" kern="1200">
                <a:solidFill>
                  <a:srgbClr val="000000"/>
                </a:solidFill>
                <a:effectLst/>
                <a:latin typeface="游ゴシック" panose="020B0400000000000000" pitchFamily="50" charset="-128"/>
                <a:ea typeface="游ゴシック" panose="020B0400000000000000" pitchFamily="50" charset="-128"/>
                <a:cs typeface="+mn-cs"/>
              </a:rPr>
              <a:t>）</a:t>
            </a:r>
            <a:endParaRPr kumimoji="1" lang="en-US" altLang="ja-JP" sz="1800" kern="1200" dirty="0">
              <a:solidFill>
                <a:srgbClr val="000000"/>
              </a:solidFill>
              <a:effectLst/>
              <a:latin typeface="游ゴシック" panose="020B0400000000000000" pitchFamily="50" charset="-128"/>
              <a:ea typeface="游ゴシック" panose="020B0400000000000000" pitchFamily="50" charset="-128"/>
              <a:cs typeface="+mn-cs"/>
            </a:endParaRP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3</a:t>
            </a:fld>
            <a:endParaRPr kumimoji="1" lang="ja-JP" altLang="en-US"/>
          </a:p>
        </p:txBody>
      </p:sp>
    </p:spTree>
    <p:extLst>
      <p:ext uri="{BB962C8B-B14F-4D97-AF65-F5344CB8AC3E}">
        <p14:creationId xmlns:p14="http://schemas.microsoft.com/office/powerpoint/2010/main" val="3141924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a:t>
            </a:r>
            <a:r>
              <a:rPr kumimoji="1" lang="en-US" altLang="ja-JP" dirty="0"/>
              <a:t>TM</a:t>
            </a:r>
            <a:r>
              <a:rPr kumimoji="1" lang="ja-JP" altLang="en-US" dirty="0"/>
              <a:t>の例の一つ目が出現</a:t>
            </a: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31</a:t>
            </a:fld>
            <a:endParaRPr kumimoji="1" lang="ja-JP" altLang="en-US"/>
          </a:p>
        </p:txBody>
      </p:sp>
    </p:spTree>
    <p:extLst>
      <p:ext uri="{BB962C8B-B14F-4D97-AF65-F5344CB8AC3E}">
        <p14:creationId xmlns:p14="http://schemas.microsoft.com/office/powerpoint/2010/main" val="41151195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a:t>
            </a:r>
            <a:r>
              <a:rPr kumimoji="1" lang="en-US" altLang="ja-JP" dirty="0"/>
              <a:t>TM</a:t>
            </a:r>
            <a:r>
              <a:rPr kumimoji="1" lang="ja-JP" altLang="en-US" dirty="0"/>
              <a:t>の例の一つ目が出現</a:t>
            </a: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32</a:t>
            </a:fld>
            <a:endParaRPr kumimoji="1" lang="ja-JP" altLang="en-US"/>
          </a:p>
        </p:txBody>
      </p:sp>
    </p:spTree>
    <p:extLst>
      <p:ext uri="{BB962C8B-B14F-4D97-AF65-F5344CB8AC3E}">
        <p14:creationId xmlns:p14="http://schemas.microsoft.com/office/powerpoint/2010/main" val="35271747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クリックで</a:t>
            </a:r>
            <a:r>
              <a:rPr kumimoji="1" lang="en-US" altLang="ja-JP" dirty="0"/>
              <a:t>TM</a:t>
            </a:r>
            <a:r>
              <a:rPr kumimoji="1" lang="ja-JP" altLang="en-US" dirty="0"/>
              <a:t>の例の一つ目が出現</a:t>
            </a: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33</a:t>
            </a:fld>
            <a:endParaRPr kumimoji="1" lang="ja-JP" altLang="en-US"/>
          </a:p>
        </p:txBody>
      </p:sp>
    </p:spTree>
    <p:extLst>
      <p:ext uri="{BB962C8B-B14F-4D97-AF65-F5344CB8AC3E}">
        <p14:creationId xmlns:p14="http://schemas.microsoft.com/office/powerpoint/2010/main" val="12287399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一度の</a:t>
            </a: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クリックで、順に最後まで出現＋音声</a:t>
            </a:r>
            <a:endParaRPr lang="ja-JP" altLang="ja-JP" dirty="0">
              <a:effectLst/>
            </a:endParaRP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34</a:t>
            </a:fld>
            <a:endParaRPr kumimoji="1" lang="ja-JP" altLang="en-US"/>
          </a:p>
        </p:txBody>
      </p:sp>
    </p:spTree>
    <p:extLst>
      <p:ext uri="{BB962C8B-B14F-4D97-AF65-F5344CB8AC3E}">
        <p14:creationId xmlns:p14="http://schemas.microsoft.com/office/powerpoint/2010/main" val="15709266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クリックで自動的に順に出現</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D2CE-16E1-4159-A96D-B9537A48689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2828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rgbClr val="000000"/>
                </a:solidFill>
                <a:effectLst/>
                <a:latin typeface="游ゴシック" panose="020B0400000000000000" pitchFamily="50" charset="-128"/>
                <a:ea typeface="游ゴシック" panose="020B0400000000000000" pitchFamily="50" charset="-128"/>
                <a:cs typeface="+mn-cs"/>
              </a:rPr>
              <a:t>クリックでこの部分の音声</a:t>
            </a:r>
            <a:endParaRPr lang="ja-JP" altLang="ja-JP" dirty="0">
              <a:effectLst/>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4</a:t>
            </a:fld>
            <a:endParaRPr kumimoji="1" lang="ja-JP" altLang="en-US"/>
          </a:p>
        </p:txBody>
      </p:sp>
    </p:spTree>
    <p:extLst>
      <p:ext uri="{BB962C8B-B14F-4D97-AF65-F5344CB8AC3E}">
        <p14:creationId xmlns:p14="http://schemas.microsoft.com/office/powerpoint/2010/main" val="164324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rgbClr val="000000"/>
                </a:solidFill>
                <a:effectLst/>
                <a:latin typeface="游ゴシック" panose="020B0400000000000000" pitchFamily="50" charset="-128"/>
                <a:ea typeface="游ゴシック" panose="020B0400000000000000" pitchFamily="50" charset="-128"/>
                <a:cs typeface="+mn-cs"/>
              </a:rPr>
              <a:t>画面切り替え</a:t>
            </a: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でこの部分の音声</a:t>
            </a:r>
            <a:endParaRPr lang="ja-JP" altLang="ja-JP" sz="1800" dirty="0">
              <a:effectLst/>
            </a:endParaRPr>
          </a:p>
          <a:p>
            <a:endParaRPr kumimoji="1" lang="ja-JP" altLang="en-US" sz="1800" dirty="0"/>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5</a:t>
            </a:fld>
            <a:endParaRPr kumimoji="1" lang="ja-JP" altLang="en-US"/>
          </a:p>
        </p:txBody>
      </p:sp>
    </p:spTree>
    <p:extLst>
      <p:ext uri="{BB962C8B-B14F-4D97-AF65-F5344CB8AC3E}">
        <p14:creationId xmlns:p14="http://schemas.microsoft.com/office/powerpoint/2010/main" val="4049349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画面切り替えで自動で音声</a:t>
            </a:r>
          </a:p>
          <a:p>
            <a:endParaRPr kumimoji="1" lang="ja-JP" altLang="en-US" dirty="0"/>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6</a:t>
            </a:fld>
            <a:endParaRPr kumimoji="1" lang="ja-JP" altLang="en-US"/>
          </a:p>
        </p:txBody>
      </p:sp>
    </p:spTree>
    <p:extLst>
      <p:ext uri="{BB962C8B-B14F-4D97-AF65-F5344CB8AC3E}">
        <p14:creationId xmlns:p14="http://schemas.microsoft.com/office/powerpoint/2010/main" val="214832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800" kern="1200" dirty="0">
                <a:solidFill>
                  <a:srgbClr val="000000"/>
                </a:solidFill>
                <a:effectLst/>
                <a:latin typeface="游ゴシック" panose="020B0400000000000000" pitchFamily="50" charset="-128"/>
                <a:ea typeface="游ゴシック" panose="020B0400000000000000" pitchFamily="50" charset="-128"/>
                <a:cs typeface="+mn-cs"/>
              </a:rPr>
              <a:t>クリックで全文音声</a:t>
            </a:r>
            <a:endParaRPr lang="ja-JP" altLang="ja-JP" dirty="0">
              <a:effectLst/>
            </a:endParaRP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7</a:t>
            </a:fld>
            <a:endParaRPr kumimoji="1" lang="ja-JP" altLang="en-US"/>
          </a:p>
        </p:txBody>
      </p:sp>
    </p:spTree>
    <p:extLst>
      <p:ext uri="{BB962C8B-B14F-4D97-AF65-F5344CB8AC3E}">
        <p14:creationId xmlns:p14="http://schemas.microsoft.com/office/powerpoint/2010/main" val="406949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a:t>
            </a:r>
            <a:r>
              <a:rPr kumimoji="1" lang="ja-JP" altLang="en-US" dirty="0"/>
              <a:t>クリックごとに１文音声＋下線出現</a:t>
            </a: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8</a:t>
            </a:fld>
            <a:endParaRPr kumimoji="1" lang="ja-JP" altLang="en-US"/>
          </a:p>
        </p:txBody>
      </p:sp>
    </p:spTree>
    <p:extLst>
      <p:ext uri="{BB962C8B-B14F-4D97-AF65-F5344CB8AC3E}">
        <p14:creationId xmlns:p14="http://schemas.microsoft.com/office/powerpoint/2010/main" val="3357435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a:t>
            </a:r>
            <a:r>
              <a:rPr kumimoji="1" lang="ja-JP" altLang="en-US" dirty="0"/>
              <a:t>クリックごとに１文音声＋下線出現</a:t>
            </a:r>
          </a:p>
        </p:txBody>
      </p:sp>
      <p:sp>
        <p:nvSpPr>
          <p:cNvPr id="4" name="スライド番号プレースホルダー 3"/>
          <p:cNvSpPr>
            <a:spLocks noGrp="1"/>
          </p:cNvSpPr>
          <p:nvPr>
            <p:ph type="sldNum" sz="quarter" idx="5"/>
          </p:nvPr>
        </p:nvSpPr>
        <p:spPr/>
        <p:txBody>
          <a:bodyPr/>
          <a:lstStyle/>
          <a:p>
            <a:fld id="{21E6D2CE-16E1-4159-A96D-B9537A486894}" type="slidenum">
              <a:rPr kumimoji="1" lang="ja-JP" altLang="en-US" smtClean="0"/>
              <a:t>9</a:t>
            </a:fld>
            <a:endParaRPr kumimoji="1" lang="ja-JP" altLang="en-US"/>
          </a:p>
        </p:txBody>
      </p:sp>
    </p:spTree>
    <p:extLst>
      <p:ext uri="{BB962C8B-B14F-4D97-AF65-F5344CB8AC3E}">
        <p14:creationId xmlns:p14="http://schemas.microsoft.com/office/powerpoint/2010/main" val="3275063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3.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5.xml"/><Relationship Id="rId4" Type="http://schemas.openxmlformats.org/officeDocument/2006/relationships/image" Target="../media/image3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png"/><Relationship Id="rId1" Type="http://schemas.openxmlformats.org/officeDocument/2006/relationships/slideMaster" Target="../slideMasters/slideMaster5.xml"/><Relationship Id="rId4" Type="http://schemas.openxmlformats.org/officeDocument/2006/relationships/image" Target="../media/image29.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5.xml"/><Relationship Id="rId5" Type="http://schemas.openxmlformats.org/officeDocument/2006/relationships/image" Target="../media/image32.png"/><Relationship Id="rId4" Type="http://schemas.openxmlformats.org/officeDocument/2006/relationships/image" Target="../media/image3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Master" Target="../slideMasters/slideMaster6.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34.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3.png"/><Relationship Id="rId1" Type="http://schemas.openxmlformats.org/officeDocument/2006/relationships/slideMaster" Target="../slideMasters/slideMaster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6.pn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Master" Target="../slideMasters/slideMaster7.xml"/><Relationship Id="rId4" Type="http://schemas.openxmlformats.org/officeDocument/2006/relationships/image" Target="../media/image37.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7.xml"/><Relationship Id="rId5" Type="http://schemas.openxmlformats.org/officeDocument/2006/relationships/image" Target="../media/image38.png"/><Relationship Id="rId4" Type="http://schemas.openxmlformats.org/officeDocument/2006/relationships/image" Target="../media/image30.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9.png"/><Relationship Id="rId1" Type="http://schemas.openxmlformats.org/officeDocument/2006/relationships/slideMaster" Target="../slideMasters/slideMaster8.xml"/><Relationship Id="rId4" Type="http://schemas.openxmlformats.org/officeDocument/2006/relationships/image" Target="../media/image28.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8.xml"/><Relationship Id="rId5" Type="http://schemas.openxmlformats.org/officeDocument/2006/relationships/image" Target="../media/image38.png"/><Relationship Id="rId4" Type="http://schemas.openxmlformats.org/officeDocument/2006/relationships/image" Target="../media/image30.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0.png"/><Relationship Id="rId1" Type="http://schemas.openxmlformats.org/officeDocument/2006/relationships/slideMaster" Target="../slideMasters/slideMaster8.xml"/><Relationship Id="rId4" Type="http://schemas.openxmlformats.org/officeDocument/2006/relationships/image" Target="../media/image2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ブランク">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2530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ata-読み取り">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D2A7D05B-E28D-FA6F-7268-357545507A64}"/>
              </a:ext>
            </a:extLst>
          </p:cNvPr>
          <p:cNvPicPr>
            <a:picLocks noChangeAspect="1"/>
          </p:cNvPicPr>
          <p:nvPr userDrawn="1"/>
        </p:nvPicPr>
        <p:blipFill rotWithShape="1">
          <a:blip r:embed="rId2"/>
          <a:srcRect l="2293" t="1310" r="2425" b="92302"/>
          <a:stretch/>
        </p:blipFill>
        <p:spPr>
          <a:xfrm flipH="1" flipV="1">
            <a:off x="0" y="6388771"/>
            <a:ext cx="12192000" cy="469229"/>
          </a:xfrm>
          <a:prstGeom prst="rect">
            <a:avLst/>
          </a:prstGeom>
        </p:spPr>
      </p:pic>
      <p:pic>
        <p:nvPicPr>
          <p:cNvPr id="3" name="図 2">
            <a:extLst>
              <a:ext uri="{FF2B5EF4-FFF2-40B4-BE49-F238E27FC236}">
                <a16:creationId xmlns:a16="http://schemas.microsoft.com/office/drawing/2014/main" id="{87841EDE-F5E4-46E8-99D9-50825E592054}"/>
              </a:ext>
            </a:extLst>
          </p:cNvPr>
          <p:cNvPicPr>
            <a:picLocks noChangeAspect="1"/>
          </p:cNvPicPr>
          <p:nvPr userDrawn="1"/>
        </p:nvPicPr>
        <p:blipFill>
          <a:blip r:embed="rId3"/>
          <a:stretch>
            <a:fillRect/>
          </a:stretch>
        </p:blipFill>
        <p:spPr>
          <a:xfrm>
            <a:off x="322148" y="286755"/>
            <a:ext cx="5789094" cy="1110793"/>
          </a:xfrm>
          <a:prstGeom prst="rect">
            <a:avLst/>
          </a:prstGeom>
        </p:spPr>
      </p:pic>
      <p:sp>
        <p:nvSpPr>
          <p:cNvPr id="4" name="図プレースホルダー 6">
            <a:extLst>
              <a:ext uri="{FF2B5EF4-FFF2-40B4-BE49-F238E27FC236}">
                <a16:creationId xmlns:a16="http://schemas.microsoft.com/office/drawing/2014/main" id="{DD69302A-ECAE-C14B-0090-C34BB5FB4DB3}"/>
              </a:ext>
            </a:extLst>
          </p:cNvPr>
          <p:cNvSpPr>
            <a:spLocks noGrp="1"/>
          </p:cNvSpPr>
          <p:nvPr>
            <p:ph type="pic" sz="quarter" idx="18"/>
          </p:nvPr>
        </p:nvSpPr>
        <p:spPr>
          <a:xfrm>
            <a:off x="322148" y="1461247"/>
            <a:ext cx="11547704" cy="4145048"/>
          </a:xfrm>
        </p:spPr>
        <p:txBody>
          <a:bodyPr anchor="ctr"/>
          <a:lstStyle>
            <a:lvl1pPr algn="ctr">
              <a:defRPr/>
            </a:lvl1pPr>
          </a:lstStyle>
          <a:p>
            <a:endParaRPr kumimoji="1" lang="ja-JP" altLang="en-US" dirty="0"/>
          </a:p>
        </p:txBody>
      </p:sp>
      <p:sp>
        <p:nvSpPr>
          <p:cNvPr id="2" name="メディア プレースホルダー 15">
            <a:extLst>
              <a:ext uri="{FF2B5EF4-FFF2-40B4-BE49-F238E27FC236}">
                <a16:creationId xmlns:a16="http://schemas.microsoft.com/office/drawing/2014/main" id="{133B10FB-9908-B86B-9E0B-7C16574E8856}"/>
              </a:ext>
            </a:extLst>
          </p:cNvPr>
          <p:cNvSpPr>
            <a:spLocks noGrp="1"/>
          </p:cNvSpPr>
          <p:nvPr>
            <p:ph type="media" sz="quarter" idx="17"/>
          </p:nvPr>
        </p:nvSpPr>
        <p:spPr>
          <a:xfrm>
            <a:off x="11383852" y="412710"/>
            <a:ext cx="486000" cy="486000"/>
          </a:xfrm>
        </p:spPr>
        <p:txBody>
          <a:bodyPr anchor="ctr">
            <a:normAutofit/>
          </a:bodyPr>
          <a:lstStyle>
            <a:lvl1pPr algn="ctr">
              <a:defRPr sz="1000"/>
            </a:lvl1pPr>
          </a:lstStyle>
          <a:p>
            <a:endParaRPr kumimoji="1" lang="ja-JP" altLang="en-US" dirty="0"/>
          </a:p>
        </p:txBody>
      </p:sp>
      <p:sp>
        <p:nvSpPr>
          <p:cNvPr id="6" name="タイトル 1">
            <a:extLst>
              <a:ext uri="{FF2B5EF4-FFF2-40B4-BE49-F238E27FC236}">
                <a16:creationId xmlns:a16="http://schemas.microsoft.com/office/drawing/2014/main" id="{FFC51583-BFCE-DCAB-A994-FC1717C3D8B8}"/>
              </a:ext>
            </a:extLst>
          </p:cNvPr>
          <p:cNvSpPr>
            <a:spLocks noGrp="1"/>
          </p:cNvSpPr>
          <p:nvPr>
            <p:ph type="title"/>
          </p:nvPr>
        </p:nvSpPr>
        <p:spPr>
          <a:xfrm>
            <a:off x="322148" y="5594684"/>
            <a:ext cx="11547704" cy="902375"/>
          </a:xfrm>
          <a:prstGeom prst="rect">
            <a:avLst/>
          </a:prstGeom>
        </p:spPr>
        <p:txBody>
          <a:bodyPr anchor="t">
            <a:noAutofit/>
          </a:bodyPr>
          <a:lstStyle>
            <a:lvl1pPr>
              <a:lnSpc>
                <a:spcPct val="100000"/>
              </a:lnSpc>
              <a:defRPr sz="2800">
                <a:latin typeface="+mn-lt"/>
              </a:defRPr>
            </a:lvl1pPr>
          </a:lstStyle>
          <a:p>
            <a:endParaRPr kumimoji="1" lang="ja-JP" altLang="en-US" sz="3200" dirty="0"/>
          </a:p>
        </p:txBody>
      </p:sp>
    </p:spTree>
    <p:extLst>
      <p:ext uri="{BB962C8B-B14F-4D97-AF65-F5344CB8AC3E}">
        <p14:creationId xmlns:p14="http://schemas.microsoft.com/office/powerpoint/2010/main" val="249443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ta-答え合わせ">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63C548-3712-CD8A-84F8-03270D88482C}"/>
              </a:ext>
            </a:extLst>
          </p:cNvPr>
          <p:cNvSpPr>
            <a:spLocks noGrp="1"/>
          </p:cNvSpPr>
          <p:nvPr>
            <p:ph type="title" hasCustomPrompt="1"/>
          </p:nvPr>
        </p:nvSpPr>
        <p:spPr>
          <a:xfrm>
            <a:off x="924584" y="4728412"/>
            <a:ext cx="10945267" cy="1949296"/>
          </a:xfrm>
          <a:prstGeom prst="rect">
            <a:avLst/>
          </a:prstGeom>
        </p:spPr>
        <p:txBody>
          <a:bodyPr anchor="t"/>
          <a:lstStyle>
            <a:lvl1pPr>
              <a:lnSpc>
                <a:spcPct val="150000"/>
              </a:lnSpc>
              <a:defRPr sz="3200">
                <a:latin typeface="+mn-lt"/>
              </a:defRPr>
            </a:lvl1pPr>
          </a:lstStyle>
          <a:p>
            <a:pPr lvl="0"/>
            <a:r>
              <a:rPr lang="en-US" altLang="ja-JP" noProof="0" dirty="0"/>
              <a:t>	Add English sentence</a:t>
            </a:r>
            <a:r>
              <a:rPr lang="ja-JP" altLang="en-US" noProof="0" dirty="0"/>
              <a:t> </a:t>
            </a:r>
            <a:r>
              <a:rPr lang="en-US" altLang="ja-JP" noProof="0" dirty="0"/>
              <a:t>here</a:t>
            </a:r>
            <a:endParaRPr lang="ja-JP" altLang="en-US" noProof="0" dirty="0"/>
          </a:p>
        </p:txBody>
      </p:sp>
      <p:sp>
        <p:nvSpPr>
          <p:cNvPr id="8" name="正方形/長方形 7">
            <a:extLst>
              <a:ext uri="{FF2B5EF4-FFF2-40B4-BE49-F238E27FC236}">
                <a16:creationId xmlns:a16="http://schemas.microsoft.com/office/drawing/2014/main" id="{AE18FD96-0681-F956-CE9E-6259C2459E11}"/>
              </a:ext>
            </a:extLst>
          </p:cNvPr>
          <p:cNvSpPr/>
          <p:nvPr userDrawn="1"/>
        </p:nvSpPr>
        <p:spPr>
          <a:xfrm>
            <a:off x="6255964" y="412029"/>
            <a:ext cx="4771428" cy="48736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l"/>
            <a:r>
              <a:rPr lang="ja-JP" altLang="en-US" sz="2800" spc="-100" dirty="0">
                <a:solidFill>
                  <a:schemeClr val="tx1"/>
                </a:solidFill>
                <a:latin typeface="ＭＳ Ｐゴシック" panose="020B0600070205080204" pitchFamily="50" charset="-128"/>
                <a:ea typeface="ＭＳ Ｐゴシック" panose="020B0600070205080204" pitchFamily="50" charset="-128"/>
              </a:rPr>
              <a:t>空所に数字を入れよう</a:t>
            </a:r>
            <a:endParaRPr lang="en-US" altLang="ja-JP" sz="2800" spc="-100" dirty="0">
              <a:solidFill>
                <a:schemeClr val="tx1"/>
              </a:solidFill>
              <a:latin typeface="ＭＳ Ｐゴシック" panose="020B0600070205080204" pitchFamily="50" charset="-128"/>
              <a:ea typeface="ＭＳ Ｐゴシック" panose="020B0600070205080204" pitchFamily="50" charset="-128"/>
            </a:endParaRPr>
          </a:p>
        </p:txBody>
      </p:sp>
      <p:sp>
        <p:nvSpPr>
          <p:cNvPr id="10" name="テキスト プレースホルダー 23">
            <a:extLst>
              <a:ext uri="{FF2B5EF4-FFF2-40B4-BE49-F238E27FC236}">
                <a16:creationId xmlns:a16="http://schemas.microsoft.com/office/drawing/2014/main" id="{CC53B5D4-8B13-AB39-28CB-1B2D2E657D38}"/>
              </a:ext>
            </a:extLst>
          </p:cNvPr>
          <p:cNvSpPr>
            <a:spLocks noGrp="1"/>
          </p:cNvSpPr>
          <p:nvPr>
            <p:ph type="body" sz="quarter" idx="20" hasCustomPrompt="1"/>
          </p:nvPr>
        </p:nvSpPr>
        <p:spPr>
          <a:xfrm>
            <a:off x="351732" y="4914297"/>
            <a:ext cx="572852" cy="605088"/>
          </a:xfrm>
          <a:solidFill>
            <a:schemeClr val="bg1"/>
          </a:solidFill>
        </p:spPr>
        <p:txBody>
          <a:bodyPr>
            <a:noAutofit/>
          </a:bodyPr>
          <a:lstStyle>
            <a:lvl1pPr algn="ctr">
              <a:defRPr sz="3600">
                <a:solidFill>
                  <a:srgbClr val="EA5405"/>
                </a:solidFill>
              </a:defRPr>
            </a:lvl1pPr>
          </a:lstStyle>
          <a:p>
            <a:pPr lvl="0"/>
            <a:r>
              <a:rPr kumimoji="1" lang="ja-JP" altLang="en-US" dirty="0"/>
              <a:t>❶</a:t>
            </a:r>
          </a:p>
        </p:txBody>
      </p:sp>
      <p:sp>
        <p:nvSpPr>
          <p:cNvPr id="5" name="メディア プレースホルダー 15">
            <a:extLst>
              <a:ext uri="{FF2B5EF4-FFF2-40B4-BE49-F238E27FC236}">
                <a16:creationId xmlns:a16="http://schemas.microsoft.com/office/drawing/2014/main" id="{719D55DB-AA83-B79B-F381-82A29E5F68EE}"/>
              </a:ext>
            </a:extLst>
          </p:cNvPr>
          <p:cNvSpPr>
            <a:spLocks noGrp="1"/>
          </p:cNvSpPr>
          <p:nvPr>
            <p:ph type="media" sz="quarter" idx="17"/>
          </p:nvPr>
        </p:nvSpPr>
        <p:spPr>
          <a:xfrm>
            <a:off x="11383852" y="412710"/>
            <a:ext cx="486000" cy="486000"/>
          </a:xfrm>
        </p:spPr>
        <p:txBody>
          <a:bodyPr anchor="ctr">
            <a:normAutofit/>
          </a:bodyPr>
          <a:lstStyle>
            <a:lvl1pPr algn="ctr">
              <a:defRPr sz="1000"/>
            </a:lvl1pPr>
          </a:lstStyle>
          <a:p>
            <a:endParaRPr kumimoji="1" lang="ja-JP" altLang="en-US" dirty="0"/>
          </a:p>
        </p:txBody>
      </p:sp>
      <p:sp>
        <p:nvSpPr>
          <p:cNvPr id="9" name="テキスト プレースホルダー 23">
            <a:extLst>
              <a:ext uri="{FF2B5EF4-FFF2-40B4-BE49-F238E27FC236}">
                <a16:creationId xmlns:a16="http://schemas.microsoft.com/office/drawing/2014/main" id="{60E5A52D-C6CD-A9CE-4160-869268ABB5C1}"/>
              </a:ext>
            </a:extLst>
          </p:cNvPr>
          <p:cNvSpPr>
            <a:spLocks noGrp="1"/>
          </p:cNvSpPr>
          <p:nvPr>
            <p:ph type="body" sz="quarter" idx="19" hasCustomPrompt="1"/>
          </p:nvPr>
        </p:nvSpPr>
        <p:spPr>
          <a:xfrm>
            <a:off x="1977424" y="5523145"/>
            <a:ext cx="1588169" cy="605088"/>
          </a:xfrm>
        </p:spPr>
        <p:txBody>
          <a:bodyPr>
            <a:noAutofit/>
          </a:bodyPr>
          <a:lstStyle>
            <a:lvl1pPr algn="ctr">
              <a:defRPr sz="3600">
                <a:solidFill>
                  <a:srgbClr val="FF0000"/>
                </a:solidFill>
              </a:defRPr>
            </a:lvl1pPr>
          </a:lstStyle>
          <a:p>
            <a:pPr lvl="0"/>
            <a:r>
              <a:rPr kumimoji="1" lang="en-US" altLang="ja-JP" dirty="0"/>
              <a:t>12345</a:t>
            </a:r>
            <a:endParaRPr kumimoji="1" lang="ja-JP" altLang="en-US" dirty="0"/>
          </a:p>
        </p:txBody>
      </p:sp>
      <p:pic>
        <p:nvPicPr>
          <p:cNvPr id="4" name="図プレースホルダー 5">
            <a:extLst>
              <a:ext uri="{FF2B5EF4-FFF2-40B4-BE49-F238E27FC236}">
                <a16:creationId xmlns:a16="http://schemas.microsoft.com/office/drawing/2014/main" id="{7B5AA294-699A-C509-AF46-B2E7686C9EA6}"/>
              </a:ext>
            </a:extLst>
          </p:cNvPr>
          <p:cNvPicPr>
            <a:picLocks noChangeAspect="1"/>
          </p:cNvPicPr>
          <p:nvPr userDrawn="1"/>
        </p:nvPicPr>
        <p:blipFill rotWithShape="1">
          <a:blip r:embed="rId2"/>
          <a:srcRect l="5126" t="8669" r="-763" b="58"/>
          <a:stretch/>
        </p:blipFill>
        <p:spPr>
          <a:xfrm>
            <a:off x="2550694" y="1206332"/>
            <a:ext cx="7192635" cy="3616557"/>
          </a:xfrm>
          <a:prstGeom prst="rect">
            <a:avLst/>
          </a:prstGeom>
        </p:spPr>
      </p:pic>
      <p:pic>
        <p:nvPicPr>
          <p:cNvPr id="15" name="図 14">
            <a:extLst>
              <a:ext uri="{FF2B5EF4-FFF2-40B4-BE49-F238E27FC236}">
                <a16:creationId xmlns:a16="http://schemas.microsoft.com/office/drawing/2014/main" id="{CC9C884F-B8E6-D0BC-BC82-1CED63F30039}"/>
              </a:ext>
            </a:extLst>
          </p:cNvPr>
          <p:cNvPicPr>
            <a:picLocks noChangeAspect="1"/>
          </p:cNvPicPr>
          <p:nvPr userDrawn="1"/>
        </p:nvPicPr>
        <p:blipFill>
          <a:blip r:embed="rId3"/>
          <a:stretch>
            <a:fillRect/>
          </a:stretch>
        </p:blipFill>
        <p:spPr>
          <a:xfrm flipV="1">
            <a:off x="0" y="1032311"/>
            <a:ext cx="12192000" cy="365760"/>
          </a:xfrm>
          <a:prstGeom prst="rect">
            <a:avLst/>
          </a:prstGeom>
        </p:spPr>
      </p:pic>
      <p:pic>
        <p:nvPicPr>
          <p:cNvPr id="3" name="図 2">
            <a:extLst>
              <a:ext uri="{FF2B5EF4-FFF2-40B4-BE49-F238E27FC236}">
                <a16:creationId xmlns:a16="http://schemas.microsoft.com/office/drawing/2014/main" id="{87841EDE-F5E4-46E8-99D9-50825E592054}"/>
              </a:ext>
            </a:extLst>
          </p:cNvPr>
          <p:cNvPicPr>
            <a:picLocks noChangeAspect="1"/>
          </p:cNvPicPr>
          <p:nvPr userDrawn="1"/>
        </p:nvPicPr>
        <p:blipFill>
          <a:blip r:embed="rId4"/>
          <a:stretch>
            <a:fillRect/>
          </a:stretch>
        </p:blipFill>
        <p:spPr>
          <a:xfrm>
            <a:off x="322148" y="286755"/>
            <a:ext cx="5789094" cy="1110793"/>
          </a:xfrm>
          <a:prstGeom prst="rect">
            <a:avLst/>
          </a:prstGeom>
        </p:spPr>
      </p:pic>
    </p:spTree>
    <p:extLst>
      <p:ext uri="{BB962C8B-B14F-4D97-AF65-F5344CB8AC3E}">
        <p14:creationId xmlns:p14="http://schemas.microsoft.com/office/powerpoint/2010/main" val="26264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ata-＋α">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7841EDE-F5E4-46E8-99D9-50825E592054}"/>
              </a:ext>
            </a:extLst>
          </p:cNvPr>
          <p:cNvPicPr>
            <a:picLocks noChangeAspect="1"/>
          </p:cNvPicPr>
          <p:nvPr userDrawn="1"/>
        </p:nvPicPr>
        <p:blipFill>
          <a:blip r:embed="rId2"/>
          <a:stretch>
            <a:fillRect/>
          </a:stretch>
        </p:blipFill>
        <p:spPr>
          <a:xfrm>
            <a:off x="322148" y="286755"/>
            <a:ext cx="5789094" cy="1110793"/>
          </a:xfrm>
          <a:prstGeom prst="rect">
            <a:avLst/>
          </a:prstGeom>
        </p:spPr>
      </p:pic>
      <p:pic>
        <p:nvPicPr>
          <p:cNvPr id="11" name="図 10">
            <a:extLst>
              <a:ext uri="{FF2B5EF4-FFF2-40B4-BE49-F238E27FC236}">
                <a16:creationId xmlns:a16="http://schemas.microsoft.com/office/drawing/2014/main" id="{4BA9E8C0-2126-02FC-A041-4D7278C805C2}"/>
              </a:ext>
            </a:extLst>
          </p:cNvPr>
          <p:cNvPicPr>
            <a:picLocks noChangeAspect="1"/>
          </p:cNvPicPr>
          <p:nvPr userDrawn="1"/>
        </p:nvPicPr>
        <p:blipFill>
          <a:blip r:embed="rId3"/>
          <a:stretch>
            <a:fillRect/>
          </a:stretch>
        </p:blipFill>
        <p:spPr>
          <a:xfrm>
            <a:off x="1131448" y="1144669"/>
            <a:ext cx="1290427" cy="914839"/>
          </a:xfrm>
          <a:prstGeom prst="rect">
            <a:avLst/>
          </a:prstGeom>
        </p:spPr>
      </p:pic>
      <p:sp>
        <p:nvSpPr>
          <p:cNvPr id="12" name="タイトル 1">
            <a:extLst>
              <a:ext uri="{FF2B5EF4-FFF2-40B4-BE49-F238E27FC236}">
                <a16:creationId xmlns:a16="http://schemas.microsoft.com/office/drawing/2014/main" id="{1E9C8958-DCA6-06A2-2A20-8A3288D2EC3B}"/>
              </a:ext>
            </a:extLst>
          </p:cNvPr>
          <p:cNvSpPr>
            <a:spLocks noGrp="1"/>
          </p:cNvSpPr>
          <p:nvPr>
            <p:ph type="title" hasCustomPrompt="1"/>
          </p:nvPr>
        </p:nvSpPr>
        <p:spPr>
          <a:xfrm>
            <a:off x="2514599" y="1265198"/>
            <a:ext cx="9355251" cy="1249397"/>
          </a:xfrm>
          <a:prstGeom prst="rect">
            <a:avLst/>
          </a:prstGeom>
        </p:spPr>
        <p:txBody>
          <a:bodyPr anchor="t"/>
          <a:lstStyle>
            <a:lvl1pPr>
              <a:lnSpc>
                <a:spcPct val="100000"/>
              </a:lnSpc>
              <a:defRPr sz="3200">
                <a:latin typeface="+mn-lt"/>
              </a:defRPr>
            </a:lvl1pPr>
          </a:lstStyle>
          <a:p>
            <a:pPr lvl="0"/>
            <a:r>
              <a:rPr lang="ja-JP" altLang="en-US" noProof="0" dirty="0"/>
              <a:t>あなたの考えと、その理由を英語で表現しよう。</a:t>
            </a:r>
          </a:p>
        </p:txBody>
      </p:sp>
      <p:sp>
        <p:nvSpPr>
          <p:cNvPr id="13" name="テキスト プレースホルダー 13">
            <a:extLst>
              <a:ext uri="{FF2B5EF4-FFF2-40B4-BE49-F238E27FC236}">
                <a16:creationId xmlns:a16="http://schemas.microsoft.com/office/drawing/2014/main" id="{5F38ABFF-1313-8E1E-0C74-70FE69098CA4}"/>
              </a:ext>
            </a:extLst>
          </p:cNvPr>
          <p:cNvSpPr>
            <a:spLocks noGrp="1"/>
          </p:cNvSpPr>
          <p:nvPr>
            <p:ph type="body" sz="quarter" idx="29" hasCustomPrompt="1"/>
          </p:nvPr>
        </p:nvSpPr>
        <p:spPr>
          <a:xfrm>
            <a:off x="2514599" y="2736942"/>
            <a:ext cx="4355432" cy="720000"/>
          </a:xfrm>
        </p:spPr>
        <p:txBody>
          <a:bodyPr>
            <a:normAutofit/>
          </a:bodyPr>
          <a:lstStyle>
            <a:lvl1pPr>
              <a:lnSpc>
                <a:spcPct val="100000"/>
              </a:lnSpc>
              <a:defRPr sz="4000">
                <a:solidFill>
                  <a:srgbClr val="FF0000"/>
                </a:solidFill>
              </a:defRPr>
            </a:lvl1pPr>
          </a:lstStyle>
          <a:p>
            <a:pPr lvl="0"/>
            <a:r>
              <a:rPr kumimoji="1" lang="en-US" altLang="ja-JP" dirty="0"/>
              <a:t>Model answer?</a:t>
            </a:r>
            <a:endParaRPr kumimoji="1" lang="ja-JP" altLang="en-US" dirty="0"/>
          </a:p>
        </p:txBody>
      </p:sp>
      <p:sp>
        <p:nvSpPr>
          <p:cNvPr id="2" name="メディア プレースホルダー 15">
            <a:extLst>
              <a:ext uri="{FF2B5EF4-FFF2-40B4-BE49-F238E27FC236}">
                <a16:creationId xmlns:a16="http://schemas.microsoft.com/office/drawing/2014/main" id="{F203E3F1-5BA0-955D-3E43-D097879C1AEC}"/>
              </a:ext>
            </a:extLst>
          </p:cNvPr>
          <p:cNvSpPr>
            <a:spLocks noGrp="1"/>
          </p:cNvSpPr>
          <p:nvPr>
            <p:ph type="media" sz="quarter" idx="17"/>
          </p:nvPr>
        </p:nvSpPr>
        <p:spPr>
          <a:xfrm>
            <a:off x="11383852" y="412710"/>
            <a:ext cx="486000" cy="486000"/>
          </a:xfrm>
        </p:spPr>
        <p:txBody>
          <a:bodyPr anchor="ctr">
            <a:normAutofit/>
          </a:bodyPr>
          <a:lstStyle>
            <a:lvl1pPr algn="ctr">
              <a:defRPr sz="1000"/>
            </a:lvl1pPr>
          </a:lstStyle>
          <a:p>
            <a:endParaRPr kumimoji="1" lang="ja-JP" altLang="en-US" dirty="0"/>
          </a:p>
        </p:txBody>
      </p:sp>
    </p:spTree>
    <p:extLst>
      <p:ext uri="{BB962C8B-B14F-4D97-AF65-F5344CB8AC3E}">
        <p14:creationId xmlns:p14="http://schemas.microsoft.com/office/powerpoint/2010/main" val="2809814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ata-＋α">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4BA9E8C0-2126-02FC-A041-4D7278C805C2}"/>
              </a:ext>
            </a:extLst>
          </p:cNvPr>
          <p:cNvPicPr>
            <a:picLocks noChangeAspect="1"/>
          </p:cNvPicPr>
          <p:nvPr userDrawn="1"/>
        </p:nvPicPr>
        <p:blipFill>
          <a:blip r:embed="rId2"/>
          <a:stretch>
            <a:fillRect/>
          </a:stretch>
        </p:blipFill>
        <p:spPr>
          <a:xfrm>
            <a:off x="322148" y="573169"/>
            <a:ext cx="1290427" cy="914839"/>
          </a:xfrm>
          <a:prstGeom prst="rect">
            <a:avLst/>
          </a:prstGeom>
        </p:spPr>
      </p:pic>
      <p:sp>
        <p:nvSpPr>
          <p:cNvPr id="12" name="タイトル 1">
            <a:extLst>
              <a:ext uri="{FF2B5EF4-FFF2-40B4-BE49-F238E27FC236}">
                <a16:creationId xmlns:a16="http://schemas.microsoft.com/office/drawing/2014/main" id="{1E9C8958-DCA6-06A2-2A20-8A3288D2EC3B}"/>
              </a:ext>
            </a:extLst>
          </p:cNvPr>
          <p:cNvSpPr>
            <a:spLocks noGrp="1"/>
          </p:cNvSpPr>
          <p:nvPr>
            <p:ph type="title" hasCustomPrompt="1"/>
          </p:nvPr>
        </p:nvSpPr>
        <p:spPr>
          <a:xfrm>
            <a:off x="1809751" y="647700"/>
            <a:ext cx="10060100" cy="1355817"/>
          </a:xfrm>
          <a:prstGeom prst="rect">
            <a:avLst/>
          </a:prstGeom>
        </p:spPr>
        <p:txBody>
          <a:bodyPr anchor="t"/>
          <a:lstStyle>
            <a:lvl1pPr>
              <a:lnSpc>
                <a:spcPct val="100000"/>
              </a:lnSpc>
              <a:defRPr sz="3200">
                <a:latin typeface="+mn-lt"/>
              </a:defRPr>
            </a:lvl1pPr>
          </a:lstStyle>
          <a:p>
            <a:pPr lvl="0"/>
            <a:r>
              <a:rPr lang="ja-JP" altLang="en-US" noProof="0" dirty="0"/>
              <a:t>あなたの考えと、その理由を英語で表現しよう。</a:t>
            </a:r>
          </a:p>
        </p:txBody>
      </p:sp>
      <p:sp>
        <p:nvSpPr>
          <p:cNvPr id="13" name="テキスト プレースホルダー 13">
            <a:extLst>
              <a:ext uri="{FF2B5EF4-FFF2-40B4-BE49-F238E27FC236}">
                <a16:creationId xmlns:a16="http://schemas.microsoft.com/office/drawing/2014/main" id="{5F38ABFF-1313-8E1E-0C74-70FE69098CA4}"/>
              </a:ext>
            </a:extLst>
          </p:cNvPr>
          <p:cNvSpPr>
            <a:spLocks noGrp="1"/>
          </p:cNvSpPr>
          <p:nvPr>
            <p:ph type="body" sz="quarter" idx="29" hasCustomPrompt="1"/>
          </p:nvPr>
        </p:nvSpPr>
        <p:spPr>
          <a:xfrm>
            <a:off x="1809750" y="2365467"/>
            <a:ext cx="10060099" cy="3511458"/>
          </a:xfrm>
        </p:spPr>
        <p:txBody>
          <a:bodyPr>
            <a:normAutofit/>
          </a:bodyPr>
          <a:lstStyle>
            <a:lvl1pPr>
              <a:lnSpc>
                <a:spcPct val="100000"/>
              </a:lnSpc>
              <a:defRPr sz="3600">
                <a:solidFill>
                  <a:srgbClr val="0070C0"/>
                </a:solidFill>
              </a:defRPr>
            </a:lvl1pPr>
          </a:lstStyle>
          <a:p>
            <a:pPr lvl="0"/>
            <a:r>
              <a:rPr kumimoji="1" lang="en-US" altLang="ja-JP" dirty="0"/>
              <a:t>model</a:t>
            </a:r>
            <a:endParaRPr kumimoji="1" lang="ja-JP" altLang="en-US" dirty="0"/>
          </a:p>
        </p:txBody>
      </p:sp>
      <p:sp>
        <p:nvSpPr>
          <p:cNvPr id="4" name="テキスト プレースホルダー 13">
            <a:extLst>
              <a:ext uri="{FF2B5EF4-FFF2-40B4-BE49-F238E27FC236}">
                <a16:creationId xmlns:a16="http://schemas.microsoft.com/office/drawing/2014/main" id="{E4B029FA-9C30-9531-93DE-C9F2A7B837B8}"/>
              </a:ext>
            </a:extLst>
          </p:cNvPr>
          <p:cNvSpPr>
            <a:spLocks noGrp="1"/>
          </p:cNvSpPr>
          <p:nvPr>
            <p:ph type="body" sz="quarter" idx="35" hasCustomPrompt="1"/>
          </p:nvPr>
        </p:nvSpPr>
        <p:spPr>
          <a:xfrm>
            <a:off x="377875" y="2279742"/>
            <a:ext cx="1431875" cy="720000"/>
          </a:xfrm>
        </p:spPr>
        <p:txBody>
          <a:bodyPr anchor="ctr">
            <a:noAutofit/>
          </a:bodyPr>
          <a:lstStyle>
            <a:lvl1pPr algn="ctr">
              <a:lnSpc>
                <a:spcPct val="100000"/>
              </a:lnSpc>
              <a:defRPr sz="4000" b="0">
                <a:ln>
                  <a:solidFill>
                    <a:srgbClr val="0070C0"/>
                  </a:solidFill>
                </a:ln>
                <a:solidFill>
                  <a:srgbClr val="0070C0"/>
                </a:solidFill>
              </a:defRPr>
            </a:lvl1pPr>
          </a:lstStyle>
          <a:p>
            <a:pPr lvl="0"/>
            <a:r>
              <a:rPr kumimoji="1" lang="ja-JP" altLang="en-US" dirty="0"/>
              <a:t>［例］</a:t>
            </a:r>
            <a:endParaRPr kumimoji="1" lang="en-US" altLang="ja-JP" dirty="0"/>
          </a:p>
        </p:txBody>
      </p:sp>
    </p:spTree>
    <p:extLst>
      <p:ext uri="{BB962C8B-B14F-4D97-AF65-F5344CB8AC3E}">
        <p14:creationId xmlns:p14="http://schemas.microsoft.com/office/powerpoint/2010/main" val="4078147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430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4A34DE9B-575D-E408-5EA6-6E694B23EF20}"/>
              </a:ext>
            </a:extLst>
          </p:cNvPr>
          <p:cNvGrpSpPr/>
          <p:nvPr userDrawn="1"/>
        </p:nvGrpSpPr>
        <p:grpSpPr>
          <a:xfrm>
            <a:off x="0" y="61964"/>
            <a:ext cx="12192000" cy="1086964"/>
            <a:chOff x="0" y="61964"/>
            <a:chExt cx="12192000" cy="1086964"/>
          </a:xfrm>
        </p:grpSpPr>
        <p:cxnSp>
          <p:nvCxnSpPr>
            <p:cNvPr id="13" name="直線コネクタ 12">
              <a:extLst>
                <a:ext uri="{FF2B5EF4-FFF2-40B4-BE49-F238E27FC236}">
                  <a16:creationId xmlns:a16="http://schemas.microsoft.com/office/drawing/2014/main" id="{5D5A62C0-27D0-307C-0798-C18BF82FEFC2}"/>
                </a:ext>
              </a:extLst>
            </p:cNvPr>
            <p:cNvCxnSpPr/>
            <p:nvPr userDrawn="1"/>
          </p:nvCxnSpPr>
          <p:spPr>
            <a:xfrm>
              <a:off x="0" y="420259"/>
              <a:ext cx="12192000" cy="0"/>
            </a:xfrm>
            <a:prstGeom prst="line">
              <a:avLst/>
            </a:prstGeom>
            <a:ln w="38100">
              <a:prstDash val="dash"/>
            </a:ln>
          </p:spPr>
          <p:style>
            <a:lnRef idx="1">
              <a:schemeClr val="accent2"/>
            </a:lnRef>
            <a:fillRef idx="0">
              <a:schemeClr val="accent2"/>
            </a:fillRef>
            <a:effectRef idx="0">
              <a:schemeClr val="accent2"/>
            </a:effectRef>
            <a:fontRef idx="minor">
              <a:schemeClr val="tx1"/>
            </a:fontRef>
          </p:style>
        </p:cxnSp>
        <p:sp>
          <p:nvSpPr>
            <p:cNvPr id="9" name="四角形: 角を丸くする 8">
              <a:extLst>
                <a:ext uri="{FF2B5EF4-FFF2-40B4-BE49-F238E27FC236}">
                  <a16:creationId xmlns:a16="http://schemas.microsoft.com/office/drawing/2014/main" id="{72DA9317-AD81-B89A-D233-83BA5A9725A0}"/>
                </a:ext>
              </a:extLst>
            </p:cNvPr>
            <p:cNvSpPr/>
            <p:nvPr userDrawn="1"/>
          </p:nvSpPr>
          <p:spPr>
            <a:xfrm>
              <a:off x="2490332" y="245446"/>
              <a:ext cx="6464482" cy="720000"/>
            </a:xfrm>
            <a:prstGeom prst="round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E089987B-0AEA-589F-AA94-499F56ECCE9E}"/>
                </a:ext>
              </a:extLst>
            </p:cNvPr>
            <p:cNvSpPr txBox="1"/>
            <p:nvPr userDrawn="1"/>
          </p:nvSpPr>
          <p:spPr>
            <a:xfrm>
              <a:off x="2658651" y="251503"/>
              <a:ext cx="6127844" cy="707886"/>
            </a:xfrm>
            <a:prstGeom prst="rect">
              <a:avLst/>
            </a:prstGeom>
            <a:noFill/>
            <a:ln>
              <a:noFill/>
            </a:ln>
            <a:effectLst/>
          </p:spPr>
          <p:txBody>
            <a:bodyPr wrap="square" rtlCol="0" anchor="ctr">
              <a:spAutoFit/>
            </a:bodyPr>
            <a:lstStyle/>
            <a:p>
              <a:pPr algn="ctr">
                <a:lnSpc>
                  <a:spcPct val="100000"/>
                </a:lnSpc>
              </a:pPr>
              <a:r>
                <a:rPr kumimoji="1" lang="en-US" altLang="ja-JP" sz="4000" b="1" spc="-100" baseline="0" dirty="0">
                  <a:solidFill>
                    <a:srgbClr val="EC6400"/>
                  </a:solidFill>
                </a:rPr>
                <a:t>Introducing</a:t>
              </a:r>
              <a:r>
                <a:rPr kumimoji="1" lang="en-US" altLang="ja-JP" sz="2400" b="1" spc="-100" baseline="0" dirty="0">
                  <a:solidFill>
                    <a:srgbClr val="EC6400"/>
                  </a:solidFill>
                </a:rPr>
                <a:t> </a:t>
              </a:r>
              <a:r>
                <a:rPr kumimoji="1" lang="en-US" altLang="ja-JP" sz="4000" b="1" spc="-100" baseline="0" dirty="0">
                  <a:solidFill>
                    <a:srgbClr val="EC6400"/>
                  </a:solidFill>
                </a:rPr>
                <a:t>the</a:t>
              </a:r>
              <a:r>
                <a:rPr kumimoji="1" lang="en-US" altLang="ja-JP" sz="1200" b="1" spc="-100" baseline="0" dirty="0">
                  <a:solidFill>
                    <a:srgbClr val="EC6400"/>
                  </a:solidFill>
                </a:rPr>
                <a:t> </a:t>
              </a:r>
              <a:r>
                <a:rPr kumimoji="1" lang="en-US" altLang="ja-JP" sz="4000" b="1" spc="-100" baseline="0" dirty="0">
                  <a:solidFill>
                    <a:srgbClr val="EC6400"/>
                  </a:solidFill>
                </a:rPr>
                <a:t>Topic</a:t>
              </a:r>
            </a:p>
          </p:txBody>
        </p:sp>
        <p:pic>
          <p:nvPicPr>
            <p:cNvPr id="11" name="図 10">
              <a:extLst>
                <a:ext uri="{FF2B5EF4-FFF2-40B4-BE49-F238E27FC236}">
                  <a16:creationId xmlns:a16="http://schemas.microsoft.com/office/drawing/2014/main" id="{F1C93DB8-52C2-9AC5-1CAD-8B7393641C66}"/>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45789" y="61964"/>
              <a:ext cx="1755865" cy="1086964"/>
            </a:xfrm>
            <a:prstGeom prst="rect">
              <a:avLst/>
            </a:prstGeom>
          </p:spPr>
        </p:pic>
      </p:grpSp>
      <p:sp>
        <p:nvSpPr>
          <p:cNvPr id="20" name="タイトル 1">
            <a:extLst>
              <a:ext uri="{FF2B5EF4-FFF2-40B4-BE49-F238E27FC236}">
                <a16:creationId xmlns:a16="http://schemas.microsoft.com/office/drawing/2014/main" id="{5232FFD0-D04C-0866-C59A-A256E72AEA11}"/>
              </a:ext>
            </a:extLst>
          </p:cNvPr>
          <p:cNvSpPr>
            <a:spLocks noGrp="1"/>
          </p:cNvSpPr>
          <p:nvPr>
            <p:ph type="title" hasCustomPrompt="1"/>
          </p:nvPr>
        </p:nvSpPr>
        <p:spPr>
          <a:xfrm>
            <a:off x="1760561" y="1148792"/>
            <a:ext cx="10095439" cy="5531595"/>
          </a:xfrm>
          <a:prstGeom prst="rect">
            <a:avLst/>
          </a:prstGeom>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21" name="テキスト プレースホルダー 5">
            <a:extLst>
              <a:ext uri="{FF2B5EF4-FFF2-40B4-BE49-F238E27FC236}">
                <a16:creationId xmlns:a16="http://schemas.microsoft.com/office/drawing/2014/main" id="{00433A1F-F9D2-BAA3-98B8-50FA228C2EA9}"/>
              </a:ext>
            </a:extLst>
          </p:cNvPr>
          <p:cNvSpPr>
            <a:spLocks noGrp="1"/>
          </p:cNvSpPr>
          <p:nvPr>
            <p:ph type="body" sz="quarter" idx="12" hasCustomPrompt="1"/>
          </p:nvPr>
        </p:nvSpPr>
        <p:spPr>
          <a:xfrm>
            <a:off x="147480" y="1148928"/>
            <a:ext cx="1613081" cy="5532860"/>
          </a:xfrm>
        </p:spPr>
        <p:txBody>
          <a:bodyPr anchor="t"/>
          <a:lstStyle>
            <a:lvl1pPr algn="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22" name="メディア プレースホルダー 15">
            <a:extLst>
              <a:ext uri="{FF2B5EF4-FFF2-40B4-BE49-F238E27FC236}">
                <a16:creationId xmlns:a16="http://schemas.microsoft.com/office/drawing/2014/main" id="{5BE00F63-4171-041E-E3FA-FC0202488C6A}"/>
              </a:ext>
            </a:extLst>
          </p:cNvPr>
          <p:cNvSpPr>
            <a:spLocks noGrp="1"/>
          </p:cNvSpPr>
          <p:nvPr>
            <p:ph type="media" sz="quarter" idx="17"/>
          </p:nvPr>
        </p:nvSpPr>
        <p:spPr>
          <a:xfrm>
            <a:off x="11371659" y="561800"/>
            <a:ext cx="486000" cy="486000"/>
          </a:xfrm>
        </p:spPr>
        <p:txBody>
          <a:bodyPr anchor="ctr">
            <a:normAutofit/>
          </a:bodyPr>
          <a:lstStyle>
            <a:lvl1pPr algn="ctr">
              <a:defRPr sz="1000"/>
            </a:lvl1pPr>
          </a:lstStyle>
          <a:p>
            <a:endParaRPr kumimoji="1" lang="ja-JP" altLang="en-US"/>
          </a:p>
        </p:txBody>
      </p:sp>
      <p:sp>
        <p:nvSpPr>
          <p:cNvPr id="24" name="テキスト プレースホルダー 23">
            <a:extLst>
              <a:ext uri="{FF2B5EF4-FFF2-40B4-BE49-F238E27FC236}">
                <a16:creationId xmlns:a16="http://schemas.microsoft.com/office/drawing/2014/main" id="{DB79575A-8D47-52D3-8F68-0E2695F34A69}"/>
              </a:ext>
            </a:extLst>
          </p:cNvPr>
          <p:cNvSpPr>
            <a:spLocks noGrp="1"/>
          </p:cNvSpPr>
          <p:nvPr>
            <p:ph type="body" sz="quarter" idx="18" hasCustomPrompt="1"/>
          </p:nvPr>
        </p:nvSpPr>
        <p:spPr>
          <a:xfrm>
            <a:off x="10058400" y="561975"/>
            <a:ext cx="1144588" cy="485775"/>
          </a:xfrm>
        </p:spPr>
        <p:txBody>
          <a:bodyPr>
            <a:normAutofit/>
          </a:bodyPr>
          <a:lstStyle>
            <a:lvl1pPr>
              <a:defRPr sz="2800">
                <a:solidFill>
                  <a:srgbClr val="EC6400"/>
                </a:solidFill>
              </a:defRPr>
            </a:lvl1pPr>
          </a:lstStyle>
          <a:p>
            <a:pPr lvl="0"/>
            <a:r>
              <a:rPr kumimoji="1" lang="en-US" altLang="ja-JP" dirty="0"/>
              <a:t>p.</a:t>
            </a:r>
            <a:endParaRPr kumimoji="1" lang="ja-JP" altLang="en-US" dirty="0"/>
          </a:p>
        </p:txBody>
      </p:sp>
      <p:sp>
        <p:nvSpPr>
          <p:cNvPr id="25" name="斜め縞 24">
            <a:extLst>
              <a:ext uri="{FF2B5EF4-FFF2-40B4-BE49-F238E27FC236}">
                <a16:creationId xmlns:a16="http://schemas.microsoft.com/office/drawing/2014/main" id="{FD300683-5E95-02BC-97CE-FB054F70A3A1}"/>
              </a:ext>
            </a:extLst>
          </p:cNvPr>
          <p:cNvSpPr/>
          <p:nvPr userDrawn="1"/>
        </p:nvSpPr>
        <p:spPr>
          <a:xfrm>
            <a:off x="11159444" y="5961287"/>
            <a:ext cx="881743" cy="809625"/>
          </a:xfrm>
          <a:custGeom>
            <a:avLst/>
            <a:gdLst>
              <a:gd name="connsiteX0" fmla="*/ 0 w 838200"/>
              <a:gd name="connsiteY0" fmla="*/ 241525 h 787854"/>
              <a:gd name="connsiteX1" fmla="*/ 256959 w 838200"/>
              <a:gd name="connsiteY1" fmla="*/ 0 h 787854"/>
              <a:gd name="connsiteX2" fmla="*/ 838200 w 838200"/>
              <a:gd name="connsiteY2" fmla="*/ 0 h 787854"/>
              <a:gd name="connsiteX3" fmla="*/ 0 w 838200"/>
              <a:gd name="connsiteY3" fmla="*/ 787854 h 787854"/>
              <a:gd name="connsiteX4" fmla="*/ 0 w 838200"/>
              <a:gd name="connsiteY4" fmla="*/ 241525 h 787854"/>
              <a:gd name="connsiteX0" fmla="*/ 26070 w 864270"/>
              <a:gd name="connsiteY0" fmla="*/ 263296 h 809625"/>
              <a:gd name="connsiteX1" fmla="*/ 0 w 864270"/>
              <a:gd name="connsiteY1" fmla="*/ 0 h 809625"/>
              <a:gd name="connsiteX2" fmla="*/ 864270 w 864270"/>
              <a:gd name="connsiteY2" fmla="*/ 21771 h 809625"/>
              <a:gd name="connsiteX3" fmla="*/ 26070 w 864270"/>
              <a:gd name="connsiteY3" fmla="*/ 809625 h 809625"/>
              <a:gd name="connsiteX4" fmla="*/ 26070 w 864270"/>
              <a:gd name="connsiteY4" fmla="*/ 263296 h 809625"/>
              <a:gd name="connsiteX0" fmla="*/ 0 w 881743"/>
              <a:gd name="connsiteY0" fmla="*/ 34696 h 809625"/>
              <a:gd name="connsiteX1" fmla="*/ 17473 w 881743"/>
              <a:gd name="connsiteY1" fmla="*/ 0 h 809625"/>
              <a:gd name="connsiteX2" fmla="*/ 881743 w 881743"/>
              <a:gd name="connsiteY2" fmla="*/ 21771 h 809625"/>
              <a:gd name="connsiteX3" fmla="*/ 43543 w 881743"/>
              <a:gd name="connsiteY3" fmla="*/ 809625 h 809625"/>
              <a:gd name="connsiteX4" fmla="*/ 0 w 881743"/>
              <a:gd name="connsiteY4" fmla="*/ 34696 h 80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743" h="809625">
                <a:moveTo>
                  <a:pt x="0" y="34696"/>
                </a:moveTo>
                <a:lnTo>
                  <a:pt x="17473" y="0"/>
                </a:lnTo>
                <a:lnTo>
                  <a:pt x="881743" y="21771"/>
                </a:lnTo>
                <a:lnTo>
                  <a:pt x="43543" y="809625"/>
                </a:lnTo>
                <a:lnTo>
                  <a:pt x="0" y="34696"/>
                </a:lnTo>
                <a:close/>
              </a:path>
            </a:pathLst>
          </a:custGeom>
          <a:solidFill>
            <a:schemeClr val="bg1"/>
          </a:solidFill>
          <a:ln w="9525">
            <a:solidFill>
              <a:schemeClr val="tx1"/>
            </a:solid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cxnSp>
        <p:nvCxnSpPr>
          <p:cNvPr id="27" name="直線コネクタ 26">
            <a:extLst>
              <a:ext uri="{FF2B5EF4-FFF2-40B4-BE49-F238E27FC236}">
                <a16:creationId xmlns:a16="http://schemas.microsoft.com/office/drawing/2014/main" id="{A775BEFC-6193-B7DD-9494-54D179F48975}"/>
              </a:ext>
            </a:extLst>
          </p:cNvPr>
          <p:cNvCxnSpPr>
            <a:cxnSpLocks/>
            <a:endCxn id="25" idx="2"/>
          </p:cNvCxnSpPr>
          <p:nvPr userDrawn="1"/>
        </p:nvCxnSpPr>
        <p:spPr>
          <a:xfrm flipH="1">
            <a:off x="12041187" y="0"/>
            <a:ext cx="3333" cy="5983058"/>
          </a:xfrm>
          <a:prstGeom prst="line">
            <a:avLst/>
          </a:prstGeom>
          <a:ln w="9525">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018DE305-BC6B-4741-9EC7-8FAA7AD5B3C7}"/>
              </a:ext>
            </a:extLst>
          </p:cNvPr>
          <p:cNvCxnSpPr>
            <a:cxnSpLocks/>
          </p:cNvCxnSpPr>
          <p:nvPr userDrawn="1"/>
        </p:nvCxnSpPr>
        <p:spPr>
          <a:xfrm>
            <a:off x="0" y="6769543"/>
            <a:ext cx="11202990" cy="0"/>
          </a:xfrm>
          <a:prstGeom prst="line">
            <a:avLst/>
          </a:prstGeom>
          <a:ln w="9525">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950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T表紙2">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CBD21F4-04D6-1647-E15C-218BFA3DBD28}"/>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02000" y="576272"/>
            <a:ext cx="11988000" cy="1207805"/>
          </a:xfrm>
          <a:prstGeom prst="rect">
            <a:avLst/>
          </a:prstGeom>
        </p:spPr>
      </p:pic>
      <p:sp>
        <p:nvSpPr>
          <p:cNvPr id="8" name="テキスト プレースホルダー 9">
            <a:extLst>
              <a:ext uri="{FF2B5EF4-FFF2-40B4-BE49-F238E27FC236}">
                <a16:creationId xmlns:a16="http://schemas.microsoft.com/office/drawing/2014/main" id="{B6582253-86B2-E85B-CA64-4BC6A52E3578}"/>
              </a:ext>
            </a:extLst>
          </p:cNvPr>
          <p:cNvSpPr>
            <a:spLocks noGrp="1"/>
          </p:cNvSpPr>
          <p:nvPr>
            <p:ph type="body" sz="quarter" idx="18" hasCustomPrompt="1"/>
          </p:nvPr>
        </p:nvSpPr>
        <p:spPr>
          <a:xfrm>
            <a:off x="328919" y="1300977"/>
            <a:ext cx="1239906" cy="2097912"/>
          </a:xfrm>
          <a:noFill/>
          <a:ln>
            <a:solidFill>
              <a:srgbClr val="FFFDED"/>
            </a:solidFill>
          </a:ln>
          <a:effectLst>
            <a:softEdge rad="31750"/>
          </a:effectLst>
        </p:spPr>
        <p:txBody>
          <a:bodyPr anchor="ctr">
            <a:noAutofit/>
          </a:bodyPr>
          <a:lstStyle>
            <a:lvl1pPr algn="r">
              <a:lnSpc>
                <a:spcPct val="100000"/>
              </a:lnSpc>
              <a:defRPr sz="19900">
                <a:latin typeface="Century" panose="02040604050505020304" pitchFamily="18" charset="0"/>
              </a:defRPr>
            </a:lvl1pPr>
          </a:lstStyle>
          <a:p>
            <a:pPr lvl="0"/>
            <a:r>
              <a:rPr kumimoji="1" lang="en-US" altLang="ja-JP" dirty="0"/>
              <a:t>I</a:t>
            </a:r>
            <a:endParaRPr kumimoji="1" lang="ja-JP" altLang="en-US" dirty="0"/>
          </a:p>
        </p:txBody>
      </p:sp>
      <p:sp>
        <p:nvSpPr>
          <p:cNvPr id="10" name="テキスト プレースホルダー 9">
            <a:extLst>
              <a:ext uri="{FF2B5EF4-FFF2-40B4-BE49-F238E27FC236}">
                <a16:creationId xmlns:a16="http://schemas.microsoft.com/office/drawing/2014/main" id="{10B999EB-8246-CB92-1920-F33C7440D374}"/>
              </a:ext>
            </a:extLst>
          </p:cNvPr>
          <p:cNvSpPr>
            <a:spLocks noGrp="1"/>
          </p:cNvSpPr>
          <p:nvPr>
            <p:ph type="body" sz="quarter" idx="19" hasCustomPrompt="1"/>
          </p:nvPr>
        </p:nvSpPr>
        <p:spPr>
          <a:xfrm>
            <a:off x="1795743" y="2448284"/>
            <a:ext cx="10053175" cy="1048956"/>
          </a:xfrm>
          <a:noFill/>
          <a:ln>
            <a:solidFill>
              <a:srgbClr val="FFFDED"/>
            </a:solidFill>
          </a:ln>
          <a:effectLst>
            <a:softEdge rad="31750"/>
          </a:effectLst>
        </p:spPr>
        <p:txBody>
          <a:bodyPr anchor="ctr">
            <a:noAutofit/>
          </a:bodyPr>
          <a:lstStyle>
            <a:lvl1pPr algn="l">
              <a:lnSpc>
                <a:spcPct val="90000"/>
              </a:lnSpc>
              <a:defRPr sz="750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GET</a:t>
            </a:r>
            <a:endParaRPr kumimoji="1" lang="ja-JP" altLang="en-US" dirty="0"/>
          </a:p>
        </p:txBody>
      </p:sp>
      <p:cxnSp>
        <p:nvCxnSpPr>
          <p:cNvPr id="11" name="直線コネクタ 10">
            <a:extLst>
              <a:ext uri="{FF2B5EF4-FFF2-40B4-BE49-F238E27FC236}">
                <a16:creationId xmlns:a16="http://schemas.microsoft.com/office/drawing/2014/main" id="{233CE0A1-96A3-E71E-0A72-95C1CFBDAD4F}"/>
              </a:ext>
            </a:extLst>
          </p:cNvPr>
          <p:cNvCxnSpPr>
            <a:cxnSpLocks/>
          </p:cNvCxnSpPr>
          <p:nvPr userDrawn="1"/>
        </p:nvCxnSpPr>
        <p:spPr>
          <a:xfrm>
            <a:off x="328919" y="3427572"/>
            <a:ext cx="11520000" cy="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図プレースホルダー 13">
            <a:extLst>
              <a:ext uri="{FF2B5EF4-FFF2-40B4-BE49-F238E27FC236}">
                <a16:creationId xmlns:a16="http://schemas.microsoft.com/office/drawing/2014/main" id="{070A6797-4F20-DDE9-D5D0-C1644D148BD5}"/>
              </a:ext>
            </a:extLst>
          </p:cNvPr>
          <p:cNvSpPr>
            <a:spLocks noGrp="1"/>
          </p:cNvSpPr>
          <p:nvPr>
            <p:ph type="pic" sz="quarter" idx="20"/>
          </p:nvPr>
        </p:nvSpPr>
        <p:spPr>
          <a:xfrm>
            <a:off x="8256895" y="3652656"/>
            <a:ext cx="3600000" cy="2880000"/>
          </a:xfrm>
          <a:prstGeom prst="roundRect">
            <a:avLst>
              <a:gd name="adj" fmla="val 9310"/>
            </a:avLst>
          </a:prstGeom>
          <a:effectLst>
            <a:outerShdw blurRad="50800" dist="38100" algn="l" rotWithShape="0">
              <a:prstClr val="black">
                <a:alpha val="40000"/>
              </a:prstClr>
            </a:outerShdw>
          </a:effectLst>
        </p:spPr>
        <p:txBody>
          <a:bodyPr anchor="ctr"/>
          <a:lstStyle>
            <a:lvl1pPr algn="ctr">
              <a:defRPr/>
            </a:lvl1pPr>
          </a:lstStyle>
          <a:p>
            <a:endParaRPr kumimoji="1" lang="ja-JP" altLang="en-US"/>
          </a:p>
        </p:txBody>
      </p:sp>
      <p:sp>
        <p:nvSpPr>
          <p:cNvPr id="16" name="メディア プレースホルダー 15">
            <a:extLst>
              <a:ext uri="{FF2B5EF4-FFF2-40B4-BE49-F238E27FC236}">
                <a16:creationId xmlns:a16="http://schemas.microsoft.com/office/drawing/2014/main" id="{8B42D49B-3BDF-ED35-3C03-513D1B3B012D}"/>
              </a:ext>
            </a:extLst>
          </p:cNvPr>
          <p:cNvSpPr>
            <a:spLocks noGrp="1"/>
          </p:cNvSpPr>
          <p:nvPr>
            <p:ph type="media" sz="quarter" idx="21"/>
          </p:nvPr>
        </p:nvSpPr>
        <p:spPr>
          <a:xfrm>
            <a:off x="11360239" y="2009035"/>
            <a:ext cx="486000" cy="486000"/>
          </a:xfrm>
        </p:spPr>
        <p:txBody>
          <a:bodyPr anchor="ctr">
            <a:normAutofit/>
          </a:bodyPr>
          <a:lstStyle>
            <a:lvl1pPr algn="ctr">
              <a:defRPr sz="1000"/>
            </a:lvl1pPr>
          </a:lstStyle>
          <a:p>
            <a:endParaRPr kumimoji="1" lang="ja-JP" altLang="en-US"/>
          </a:p>
        </p:txBody>
      </p:sp>
      <p:sp>
        <p:nvSpPr>
          <p:cNvPr id="2" name="テキスト プレースホルダー 9">
            <a:extLst>
              <a:ext uri="{FF2B5EF4-FFF2-40B4-BE49-F238E27FC236}">
                <a16:creationId xmlns:a16="http://schemas.microsoft.com/office/drawing/2014/main" id="{46C28C81-FC20-3A92-79E9-5604DB57AC97}"/>
              </a:ext>
            </a:extLst>
          </p:cNvPr>
          <p:cNvSpPr>
            <a:spLocks noGrp="1"/>
          </p:cNvSpPr>
          <p:nvPr>
            <p:ph type="body" sz="quarter" idx="22" hasCustomPrompt="1"/>
          </p:nvPr>
        </p:nvSpPr>
        <p:spPr>
          <a:xfrm>
            <a:off x="328918" y="3679685"/>
            <a:ext cx="7881015" cy="2620723"/>
          </a:xfrm>
          <a:noFill/>
          <a:ln>
            <a:solidFill>
              <a:srgbClr val="FFFDED"/>
            </a:solidFill>
          </a:ln>
          <a:effectLst>
            <a:softEdge rad="31750"/>
          </a:effectLst>
        </p:spPr>
        <p:txBody>
          <a:bodyPr anchor="t">
            <a:noAutofit/>
          </a:bodyPr>
          <a:lstStyle>
            <a:lvl1pPr algn="l">
              <a:lnSpc>
                <a:spcPct val="90000"/>
              </a:lnSpc>
              <a:defRPr sz="540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日本語題</a:t>
            </a:r>
          </a:p>
        </p:txBody>
      </p:sp>
      <p:pic>
        <p:nvPicPr>
          <p:cNvPr id="3" name="図 2">
            <a:extLst>
              <a:ext uri="{FF2B5EF4-FFF2-40B4-BE49-F238E27FC236}">
                <a16:creationId xmlns:a16="http://schemas.microsoft.com/office/drawing/2014/main" id="{217A331F-5A73-F166-0917-9D3044196AB9}"/>
              </a:ext>
            </a:extLst>
          </p:cNvPr>
          <p:cNvPicPr>
            <a:picLocks noChangeAspect="1"/>
          </p:cNvPicPr>
          <p:nvPr userDrawn="1"/>
        </p:nvPicPr>
        <p:blipFill>
          <a:blip r:embed="rId3"/>
          <a:stretch>
            <a:fillRect/>
          </a:stretch>
        </p:blipFill>
        <p:spPr>
          <a:xfrm>
            <a:off x="9033647" y="179497"/>
            <a:ext cx="2606689" cy="1433954"/>
          </a:xfrm>
          <a:prstGeom prst="rect">
            <a:avLst/>
          </a:prstGeom>
        </p:spPr>
      </p:pic>
    </p:spTree>
    <p:extLst>
      <p:ext uri="{BB962C8B-B14F-4D97-AF65-F5344CB8AC3E}">
        <p14:creationId xmlns:p14="http://schemas.microsoft.com/office/powerpoint/2010/main" val="152340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SE表紙2">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CBD21F4-04D6-1647-E15C-218BFA3DBD28}"/>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02000" y="576272"/>
            <a:ext cx="11988000" cy="1207805"/>
          </a:xfrm>
          <a:prstGeom prst="rect">
            <a:avLst/>
          </a:prstGeom>
        </p:spPr>
      </p:pic>
      <p:sp>
        <p:nvSpPr>
          <p:cNvPr id="13" name="図プレースホルダー 13">
            <a:extLst>
              <a:ext uri="{FF2B5EF4-FFF2-40B4-BE49-F238E27FC236}">
                <a16:creationId xmlns:a16="http://schemas.microsoft.com/office/drawing/2014/main" id="{070A6797-4F20-DDE9-D5D0-C1644D148BD5}"/>
              </a:ext>
            </a:extLst>
          </p:cNvPr>
          <p:cNvSpPr>
            <a:spLocks noGrp="1"/>
          </p:cNvSpPr>
          <p:nvPr>
            <p:ph type="pic" sz="quarter" idx="20"/>
          </p:nvPr>
        </p:nvSpPr>
        <p:spPr>
          <a:xfrm>
            <a:off x="8147713" y="3652700"/>
            <a:ext cx="3734418" cy="2965675"/>
          </a:xfrm>
          <a:prstGeom prst="roundRect">
            <a:avLst>
              <a:gd name="adj" fmla="val 9310"/>
            </a:avLst>
          </a:prstGeom>
          <a:effectLst>
            <a:outerShdw blurRad="50800" dist="38100" algn="l" rotWithShape="0">
              <a:prstClr val="black">
                <a:alpha val="40000"/>
              </a:prstClr>
            </a:outerShdw>
          </a:effectLst>
        </p:spPr>
        <p:txBody>
          <a:bodyPr anchor="ctr"/>
          <a:lstStyle>
            <a:lvl1pPr algn="ctr">
              <a:defRPr/>
            </a:lvl1pPr>
          </a:lstStyle>
          <a:p>
            <a:endParaRPr kumimoji="1" lang="ja-JP" altLang="en-US"/>
          </a:p>
        </p:txBody>
      </p:sp>
      <p:cxnSp>
        <p:nvCxnSpPr>
          <p:cNvPr id="6" name="直線コネクタ 5">
            <a:extLst>
              <a:ext uri="{FF2B5EF4-FFF2-40B4-BE49-F238E27FC236}">
                <a16:creationId xmlns:a16="http://schemas.microsoft.com/office/drawing/2014/main" id="{533D8BD1-4CE1-8FF2-B05C-A6B9462299A8}"/>
              </a:ext>
            </a:extLst>
          </p:cNvPr>
          <p:cNvCxnSpPr>
            <a:cxnSpLocks/>
          </p:cNvCxnSpPr>
          <p:nvPr userDrawn="1"/>
        </p:nvCxnSpPr>
        <p:spPr>
          <a:xfrm>
            <a:off x="328919" y="3427568"/>
            <a:ext cx="11520000" cy="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プレースホルダー 9">
            <a:extLst>
              <a:ext uri="{FF2B5EF4-FFF2-40B4-BE49-F238E27FC236}">
                <a16:creationId xmlns:a16="http://schemas.microsoft.com/office/drawing/2014/main" id="{52DC5129-3FF5-EC07-FD29-FEB1598827CE}"/>
              </a:ext>
            </a:extLst>
          </p:cNvPr>
          <p:cNvSpPr>
            <a:spLocks noGrp="1"/>
          </p:cNvSpPr>
          <p:nvPr>
            <p:ph type="body" sz="quarter" idx="23" hasCustomPrompt="1"/>
          </p:nvPr>
        </p:nvSpPr>
        <p:spPr>
          <a:xfrm>
            <a:off x="647701" y="3552153"/>
            <a:ext cx="7610474" cy="673517"/>
          </a:xfrm>
          <a:noFill/>
          <a:ln>
            <a:noFill/>
          </a:ln>
          <a:effectLst>
            <a:softEdge rad="31750"/>
          </a:effectLst>
        </p:spPr>
        <p:txBody>
          <a:bodyPr anchor="t">
            <a:noAutofit/>
          </a:bodyPr>
          <a:lstStyle>
            <a:lvl1pPr algn="l">
              <a:lnSpc>
                <a:spcPct val="90000"/>
              </a:lnSpc>
              <a:defRPr sz="400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日本語題</a:t>
            </a:r>
          </a:p>
        </p:txBody>
      </p:sp>
      <p:sp>
        <p:nvSpPr>
          <p:cNvPr id="10" name="メディア プレースホルダー 15">
            <a:extLst>
              <a:ext uri="{FF2B5EF4-FFF2-40B4-BE49-F238E27FC236}">
                <a16:creationId xmlns:a16="http://schemas.microsoft.com/office/drawing/2014/main" id="{2724BED0-A800-7148-1117-93CAC93712EE}"/>
              </a:ext>
            </a:extLst>
          </p:cNvPr>
          <p:cNvSpPr>
            <a:spLocks noGrp="1"/>
          </p:cNvSpPr>
          <p:nvPr>
            <p:ph type="media" sz="quarter" idx="21"/>
          </p:nvPr>
        </p:nvSpPr>
        <p:spPr>
          <a:xfrm>
            <a:off x="11360239" y="2009034"/>
            <a:ext cx="486000" cy="486000"/>
          </a:xfrm>
        </p:spPr>
        <p:txBody>
          <a:bodyPr anchor="ctr">
            <a:normAutofit/>
          </a:bodyPr>
          <a:lstStyle>
            <a:lvl1pPr algn="ctr">
              <a:defRPr sz="1000"/>
            </a:lvl1pPr>
          </a:lstStyle>
          <a:p>
            <a:endParaRPr kumimoji="1" lang="ja-JP" altLang="en-US"/>
          </a:p>
        </p:txBody>
      </p:sp>
      <p:sp>
        <p:nvSpPr>
          <p:cNvPr id="11" name="テキスト プレースホルダー 9">
            <a:extLst>
              <a:ext uri="{FF2B5EF4-FFF2-40B4-BE49-F238E27FC236}">
                <a16:creationId xmlns:a16="http://schemas.microsoft.com/office/drawing/2014/main" id="{44A55B75-91DE-9D52-24F2-9EC36A7656AF}"/>
              </a:ext>
            </a:extLst>
          </p:cNvPr>
          <p:cNvSpPr>
            <a:spLocks noGrp="1"/>
          </p:cNvSpPr>
          <p:nvPr>
            <p:ph type="body" sz="quarter" idx="18" hasCustomPrompt="1"/>
          </p:nvPr>
        </p:nvSpPr>
        <p:spPr>
          <a:xfrm>
            <a:off x="328918" y="1300977"/>
            <a:ext cx="1860829" cy="2097912"/>
          </a:xfrm>
          <a:noFill/>
          <a:ln>
            <a:solidFill>
              <a:srgbClr val="FFFDED"/>
            </a:solidFill>
          </a:ln>
          <a:effectLst>
            <a:softEdge rad="31750"/>
          </a:effectLst>
        </p:spPr>
        <p:txBody>
          <a:bodyPr anchor="ctr">
            <a:noAutofit/>
          </a:bodyPr>
          <a:lstStyle>
            <a:lvl1pPr algn="r">
              <a:lnSpc>
                <a:spcPct val="100000"/>
              </a:lnSpc>
              <a:defRPr sz="19900">
                <a:latin typeface="Century" panose="02040604050505020304" pitchFamily="18" charset="0"/>
              </a:defRPr>
            </a:lvl1pPr>
          </a:lstStyle>
          <a:p>
            <a:pPr lvl="0"/>
            <a:r>
              <a:rPr kumimoji="1" lang="en-US" altLang="ja-JP" dirty="0"/>
              <a:t>C</a:t>
            </a:r>
            <a:endParaRPr kumimoji="1" lang="ja-JP" altLang="en-US" dirty="0"/>
          </a:p>
        </p:txBody>
      </p:sp>
      <p:sp>
        <p:nvSpPr>
          <p:cNvPr id="15" name="テキスト プレースホルダー 9">
            <a:extLst>
              <a:ext uri="{FF2B5EF4-FFF2-40B4-BE49-F238E27FC236}">
                <a16:creationId xmlns:a16="http://schemas.microsoft.com/office/drawing/2014/main" id="{0FDB4645-4B5E-1114-FF46-6A3E2DBE44D4}"/>
              </a:ext>
            </a:extLst>
          </p:cNvPr>
          <p:cNvSpPr>
            <a:spLocks noGrp="1"/>
          </p:cNvSpPr>
          <p:nvPr>
            <p:ph type="body" sz="quarter" idx="19" hasCustomPrompt="1"/>
          </p:nvPr>
        </p:nvSpPr>
        <p:spPr>
          <a:xfrm>
            <a:off x="2189747" y="2448284"/>
            <a:ext cx="9659172" cy="1048956"/>
          </a:xfrm>
          <a:noFill/>
          <a:ln>
            <a:solidFill>
              <a:srgbClr val="FFFDED"/>
            </a:solidFill>
          </a:ln>
          <a:effectLst>
            <a:softEdge rad="31750"/>
          </a:effectLst>
        </p:spPr>
        <p:txBody>
          <a:bodyPr anchor="ctr">
            <a:noAutofit/>
          </a:bodyPr>
          <a:lstStyle>
            <a:lvl1pPr algn="l">
              <a:lnSpc>
                <a:spcPct val="90000"/>
              </a:lnSpc>
              <a:defRPr sz="630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SE</a:t>
            </a:r>
            <a:endParaRPr kumimoji="1" lang="ja-JP" altLang="en-US" dirty="0"/>
          </a:p>
        </p:txBody>
      </p:sp>
      <p:pic>
        <p:nvPicPr>
          <p:cNvPr id="2" name="図 1">
            <a:extLst>
              <a:ext uri="{FF2B5EF4-FFF2-40B4-BE49-F238E27FC236}">
                <a16:creationId xmlns:a16="http://schemas.microsoft.com/office/drawing/2014/main" id="{E3ACE23B-B752-5A6B-9CA2-D403F527BDCA}"/>
              </a:ext>
            </a:extLst>
          </p:cNvPr>
          <p:cNvPicPr>
            <a:picLocks noChangeAspect="1"/>
          </p:cNvPicPr>
          <p:nvPr userDrawn="1"/>
        </p:nvPicPr>
        <p:blipFill>
          <a:blip r:embed="rId3"/>
          <a:stretch>
            <a:fillRect/>
          </a:stretch>
        </p:blipFill>
        <p:spPr>
          <a:xfrm>
            <a:off x="9299315" y="239625"/>
            <a:ext cx="2337618" cy="1257643"/>
          </a:xfrm>
          <a:prstGeom prst="rect">
            <a:avLst/>
          </a:prstGeom>
        </p:spPr>
      </p:pic>
      <p:sp>
        <p:nvSpPr>
          <p:cNvPr id="3" name="四角形: 角を丸くする 2">
            <a:extLst>
              <a:ext uri="{FF2B5EF4-FFF2-40B4-BE49-F238E27FC236}">
                <a16:creationId xmlns:a16="http://schemas.microsoft.com/office/drawing/2014/main" id="{449A4671-9262-E1EE-92BE-2DC760D72B8B}"/>
              </a:ext>
            </a:extLst>
          </p:cNvPr>
          <p:cNvSpPr/>
          <p:nvPr userDrawn="1"/>
        </p:nvSpPr>
        <p:spPr>
          <a:xfrm>
            <a:off x="328919" y="4442853"/>
            <a:ext cx="7488000" cy="2158598"/>
          </a:xfrm>
          <a:prstGeom prst="roundRect">
            <a:avLst/>
          </a:prstGeom>
          <a:solidFill>
            <a:srgbClr val="FFFDED"/>
          </a:solidFill>
          <a:ln>
            <a:solidFill>
              <a:schemeClr val="bg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pic>
        <p:nvPicPr>
          <p:cNvPr id="5" name="図 4">
            <a:extLst>
              <a:ext uri="{FF2B5EF4-FFF2-40B4-BE49-F238E27FC236}">
                <a16:creationId xmlns:a16="http://schemas.microsoft.com/office/drawing/2014/main" id="{66C296F8-3830-F13C-CC8B-EEE352ACC119}"/>
              </a:ext>
            </a:extLst>
          </p:cNvPr>
          <p:cNvPicPr>
            <a:picLocks noChangeAspect="1"/>
          </p:cNvPicPr>
          <p:nvPr userDrawn="1"/>
        </p:nvPicPr>
        <p:blipFill>
          <a:blip r:embed="rId4"/>
          <a:stretch>
            <a:fillRect/>
          </a:stretch>
        </p:blipFill>
        <p:spPr>
          <a:xfrm>
            <a:off x="309869" y="4330785"/>
            <a:ext cx="2170299" cy="1049716"/>
          </a:xfrm>
          <a:prstGeom prst="rect">
            <a:avLst/>
          </a:prstGeom>
        </p:spPr>
      </p:pic>
      <p:sp>
        <p:nvSpPr>
          <p:cNvPr id="8" name="テキスト プレースホルダー 13">
            <a:extLst>
              <a:ext uri="{FF2B5EF4-FFF2-40B4-BE49-F238E27FC236}">
                <a16:creationId xmlns:a16="http://schemas.microsoft.com/office/drawing/2014/main" id="{E54A91CB-C5A8-A0C4-837E-ECCA69FE3F0D}"/>
              </a:ext>
            </a:extLst>
          </p:cNvPr>
          <p:cNvSpPr>
            <a:spLocks noGrp="1"/>
          </p:cNvSpPr>
          <p:nvPr>
            <p:ph type="body" sz="quarter" idx="22" hasCustomPrompt="1"/>
          </p:nvPr>
        </p:nvSpPr>
        <p:spPr>
          <a:xfrm>
            <a:off x="472919" y="4872252"/>
            <a:ext cx="7200000" cy="1596788"/>
          </a:xfrm>
        </p:spPr>
        <p:txBody>
          <a:bodyPr anchor="ctr">
            <a:normAutofit/>
          </a:bodyPr>
          <a:lstStyle>
            <a:lvl1pPr>
              <a:defRPr sz="4000">
                <a:latin typeface="+mn-ea"/>
                <a:ea typeface="+mn-ea"/>
              </a:defRPr>
            </a:lvl1pPr>
          </a:lstStyle>
          <a:p>
            <a:pPr lvl="0"/>
            <a:r>
              <a:rPr kumimoji="1" lang="ja-JP" altLang="en-US" dirty="0"/>
              <a:t>ＭＳ Ｐゴシック</a:t>
            </a:r>
          </a:p>
        </p:txBody>
      </p:sp>
    </p:spTree>
    <p:extLst>
      <p:ext uri="{BB962C8B-B14F-4D97-AF65-F5344CB8AC3E}">
        <p14:creationId xmlns:p14="http://schemas.microsoft.com/office/powerpoint/2010/main" val="358578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build="p">
        <p:tmplLst>
          <p:tmpl lvl="1">
            <p:tnLst>
              <p:par>
                <p:cTn presetID="14" presetClass="entr" presetSubtype="1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Lst>
  </p:timing>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oint1">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B5353DC-DD97-6E66-5FD8-1518E28503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37931"/>
          <a:stretch/>
        </p:blipFill>
        <p:spPr>
          <a:xfrm flipV="1">
            <a:off x="90745" y="0"/>
            <a:ext cx="12010509" cy="391885"/>
          </a:xfrm>
          <a:prstGeom prst="rect">
            <a:avLst/>
          </a:prstGeom>
        </p:spPr>
      </p:pic>
      <p:sp>
        <p:nvSpPr>
          <p:cNvPr id="9" name="メディア プレースホルダー 15">
            <a:extLst>
              <a:ext uri="{FF2B5EF4-FFF2-40B4-BE49-F238E27FC236}">
                <a16:creationId xmlns:a16="http://schemas.microsoft.com/office/drawing/2014/main" id="{F39E90E1-9A25-B062-6728-3EF25550260A}"/>
              </a:ext>
            </a:extLst>
          </p:cNvPr>
          <p:cNvSpPr>
            <a:spLocks noGrp="1"/>
          </p:cNvSpPr>
          <p:nvPr>
            <p:ph type="media" sz="quarter" idx="16"/>
          </p:nvPr>
        </p:nvSpPr>
        <p:spPr>
          <a:xfrm>
            <a:off x="200991" y="1370916"/>
            <a:ext cx="486000" cy="486000"/>
          </a:xfrm>
        </p:spPr>
        <p:txBody>
          <a:bodyPr anchor="ctr">
            <a:normAutofit/>
          </a:bodyPr>
          <a:lstStyle>
            <a:lvl1pPr algn="ctr">
              <a:defRPr sz="1000"/>
            </a:lvl1pPr>
          </a:lstStyle>
          <a:p>
            <a:endParaRPr kumimoji="1" lang="ja-JP" altLang="en-US"/>
          </a:p>
        </p:txBody>
      </p:sp>
      <p:sp>
        <p:nvSpPr>
          <p:cNvPr id="14" name="テキスト プレースホルダー 13">
            <a:extLst>
              <a:ext uri="{FF2B5EF4-FFF2-40B4-BE49-F238E27FC236}">
                <a16:creationId xmlns:a16="http://schemas.microsoft.com/office/drawing/2014/main" id="{7AB4EC00-9052-A612-B69C-6522D9EEAFAC}"/>
              </a:ext>
            </a:extLst>
          </p:cNvPr>
          <p:cNvSpPr>
            <a:spLocks noGrp="1"/>
          </p:cNvSpPr>
          <p:nvPr>
            <p:ph type="body" sz="quarter" idx="18" hasCustomPrompt="1"/>
          </p:nvPr>
        </p:nvSpPr>
        <p:spPr>
          <a:xfrm>
            <a:off x="698929" y="1262967"/>
            <a:ext cx="486000" cy="720000"/>
          </a:xfrm>
        </p:spPr>
        <p:txBody>
          <a:bodyPr>
            <a:normAutofit/>
          </a:bodyPr>
          <a:lstStyle>
            <a:lvl1pPr>
              <a:lnSpc>
                <a:spcPct val="100000"/>
              </a:lnSpc>
              <a:defRPr sz="4000"/>
            </a:lvl1pPr>
          </a:lstStyle>
          <a:p>
            <a:pPr lvl="0"/>
            <a:r>
              <a:rPr kumimoji="1" lang="en-US" altLang="ja-JP" dirty="0"/>
              <a:t>1.</a:t>
            </a:r>
            <a:endParaRPr kumimoji="1" lang="ja-JP" altLang="en-US" dirty="0"/>
          </a:p>
        </p:txBody>
      </p:sp>
      <p:sp>
        <p:nvSpPr>
          <p:cNvPr id="15" name="テキスト プレースホルダー 13">
            <a:extLst>
              <a:ext uri="{FF2B5EF4-FFF2-40B4-BE49-F238E27FC236}">
                <a16:creationId xmlns:a16="http://schemas.microsoft.com/office/drawing/2014/main" id="{5C7FFA30-7F63-578F-2702-E16834AF6483}"/>
              </a:ext>
            </a:extLst>
          </p:cNvPr>
          <p:cNvSpPr>
            <a:spLocks noGrp="1"/>
          </p:cNvSpPr>
          <p:nvPr>
            <p:ph type="body" sz="quarter" idx="19" hasCustomPrompt="1"/>
          </p:nvPr>
        </p:nvSpPr>
        <p:spPr>
          <a:xfrm>
            <a:off x="1196866" y="1262967"/>
            <a:ext cx="10662061" cy="900000"/>
          </a:xfrm>
        </p:spPr>
        <p:txBody>
          <a:bodyPr>
            <a:normAutofit/>
          </a:bodyPr>
          <a:lstStyle>
            <a:lvl1pPr>
              <a:lnSpc>
                <a:spcPct val="100000"/>
              </a:lnSpc>
              <a:defRPr sz="4000"/>
            </a:lvl1pPr>
          </a:lstStyle>
          <a:p>
            <a:pPr lvl="0"/>
            <a:r>
              <a:rPr kumimoji="1" lang="en-US" altLang="ja-JP" dirty="0"/>
              <a:t>1.</a:t>
            </a:r>
            <a:endParaRPr kumimoji="1" lang="ja-JP" altLang="en-US" dirty="0"/>
          </a:p>
        </p:txBody>
      </p:sp>
      <p:sp>
        <p:nvSpPr>
          <p:cNvPr id="16" name="メディア プレースホルダー 15">
            <a:extLst>
              <a:ext uri="{FF2B5EF4-FFF2-40B4-BE49-F238E27FC236}">
                <a16:creationId xmlns:a16="http://schemas.microsoft.com/office/drawing/2014/main" id="{DC5FA146-CB91-BD21-586D-337961646D87}"/>
              </a:ext>
            </a:extLst>
          </p:cNvPr>
          <p:cNvSpPr>
            <a:spLocks noGrp="1"/>
          </p:cNvSpPr>
          <p:nvPr>
            <p:ph type="media" sz="quarter" idx="20"/>
          </p:nvPr>
        </p:nvSpPr>
        <p:spPr>
          <a:xfrm>
            <a:off x="200991" y="2299540"/>
            <a:ext cx="486000" cy="486000"/>
          </a:xfrm>
        </p:spPr>
        <p:txBody>
          <a:bodyPr anchor="ctr">
            <a:normAutofit/>
          </a:bodyPr>
          <a:lstStyle>
            <a:lvl1pPr algn="ctr">
              <a:defRPr sz="1000"/>
            </a:lvl1pPr>
          </a:lstStyle>
          <a:p>
            <a:endParaRPr kumimoji="1" lang="ja-JP" altLang="en-US"/>
          </a:p>
        </p:txBody>
      </p:sp>
      <p:sp>
        <p:nvSpPr>
          <p:cNvPr id="17" name="テキスト プレースホルダー 13">
            <a:extLst>
              <a:ext uri="{FF2B5EF4-FFF2-40B4-BE49-F238E27FC236}">
                <a16:creationId xmlns:a16="http://schemas.microsoft.com/office/drawing/2014/main" id="{7A7E95C8-100C-85E1-ECEA-563D28BA819E}"/>
              </a:ext>
            </a:extLst>
          </p:cNvPr>
          <p:cNvSpPr>
            <a:spLocks noGrp="1"/>
          </p:cNvSpPr>
          <p:nvPr>
            <p:ph type="body" sz="quarter" idx="21" hasCustomPrompt="1"/>
          </p:nvPr>
        </p:nvSpPr>
        <p:spPr>
          <a:xfrm>
            <a:off x="1196866" y="2191591"/>
            <a:ext cx="594927" cy="720000"/>
          </a:xfrm>
        </p:spPr>
        <p:txBody>
          <a:bodyPr>
            <a:normAutofit/>
          </a:bodyPr>
          <a:lstStyle>
            <a:lvl1pPr algn="r">
              <a:lnSpc>
                <a:spcPct val="100000"/>
              </a:lnSpc>
              <a:defRPr sz="4000"/>
            </a:lvl1pPr>
          </a:lstStyle>
          <a:p>
            <a:pPr lvl="0"/>
            <a:r>
              <a:rPr kumimoji="1" lang="en-US" altLang="ja-JP" dirty="0"/>
              <a:t>─</a:t>
            </a:r>
            <a:endParaRPr kumimoji="1" lang="ja-JP" altLang="en-US" dirty="0"/>
          </a:p>
        </p:txBody>
      </p:sp>
      <p:sp>
        <p:nvSpPr>
          <p:cNvPr id="18" name="テキスト プレースホルダー 13">
            <a:extLst>
              <a:ext uri="{FF2B5EF4-FFF2-40B4-BE49-F238E27FC236}">
                <a16:creationId xmlns:a16="http://schemas.microsoft.com/office/drawing/2014/main" id="{763BDEB2-84CA-2996-1CFE-5D6F731C57D3}"/>
              </a:ext>
            </a:extLst>
          </p:cNvPr>
          <p:cNvSpPr>
            <a:spLocks noGrp="1"/>
          </p:cNvSpPr>
          <p:nvPr>
            <p:ph type="body" sz="quarter" idx="22" hasCustomPrompt="1"/>
          </p:nvPr>
        </p:nvSpPr>
        <p:spPr>
          <a:xfrm>
            <a:off x="1791794" y="2191591"/>
            <a:ext cx="10067136" cy="1379812"/>
          </a:xfrm>
        </p:spPr>
        <p:txBody>
          <a:bodyPr>
            <a:normAutofit/>
          </a:bodyPr>
          <a:lstStyle>
            <a:lvl1pPr>
              <a:lnSpc>
                <a:spcPct val="100000"/>
              </a:lnSpc>
              <a:defRPr sz="4000"/>
            </a:lvl1pPr>
          </a:lstStyle>
          <a:p>
            <a:pPr lvl="0"/>
            <a:r>
              <a:rPr kumimoji="1" lang="en-US" altLang="ja-JP" dirty="0"/>
              <a:t>1.</a:t>
            </a:r>
            <a:endParaRPr kumimoji="1" lang="ja-JP" altLang="en-US" dirty="0"/>
          </a:p>
        </p:txBody>
      </p:sp>
      <p:sp>
        <p:nvSpPr>
          <p:cNvPr id="19" name="メディア プレースホルダー 15">
            <a:extLst>
              <a:ext uri="{FF2B5EF4-FFF2-40B4-BE49-F238E27FC236}">
                <a16:creationId xmlns:a16="http://schemas.microsoft.com/office/drawing/2014/main" id="{BC9BFD52-AB4C-0AA8-C3EC-ECC8B0E88B6E}"/>
              </a:ext>
            </a:extLst>
          </p:cNvPr>
          <p:cNvSpPr>
            <a:spLocks noGrp="1"/>
          </p:cNvSpPr>
          <p:nvPr>
            <p:ph type="media" sz="quarter" idx="23"/>
          </p:nvPr>
        </p:nvSpPr>
        <p:spPr>
          <a:xfrm>
            <a:off x="200991" y="3702179"/>
            <a:ext cx="486000" cy="486000"/>
          </a:xfrm>
        </p:spPr>
        <p:txBody>
          <a:bodyPr anchor="ctr">
            <a:normAutofit/>
          </a:bodyPr>
          <a:lstStyle>
            <a:lvl1pPr algn="ctr">
              <a:defRPr sz="1000"/>
            </a:lvl1pPr>
          </a:lstStyle>
          <a:p>
            <a:endParaRPr kumimoji="1" lang="ja-JP" altLang="en-US"/>
          </a:p>
        </p:txBody>
      </p:sp>
      <p:sp>
        <p:nvSpPr>
          <p:cNvPr id="20" name="テキスト プレースホルダー 13">
            <a:extLst>
              <a:ext uri="{FF2B5EF4-FFF2-40B4-BE49-F238E27FC236}">
                <a16:creationId xmlns:a16="http://schemas.microsoft.com/office/drawing/2014/main" id="{507B9B87-CFD8-681E-41B4-3CCE70D998BC}"/>
              </a:ext>
            </a:extLst>
          </p:cNvPr>
          <p:cNvSpPr>
            <a:spLocks noGrp="1"/>
          </p:cNvSpPr>
          <p:nvPr>
            <p:ph type="body" sz="quarter" idx="24" hasCustomPrompt="1"/>
          </p:nvPr>
        </p:nvSpPr>
        <p:spPr>
          <a:xfrm>
            <a:off x="698929" y="3594230"/>
            <a:ext cx="486000" cy="720000"/>
          </a:xfrm>
        </p:spPr>
        <p:txBody>
          <a:bodyPr>
            <a:normAutofit/>
          </a:bodyPr>
          <a:lstStyle>
            <a:lvl1pPr>
              <a:lnSpc>
                <a:spcPct val="100000"/>
              </a:lnSpc>
              <a:defRPr sz="4000"/>
            </a:lvl1pPr>
          </a:lstStyle>
          <a:p>
            <a:pPr lvl="0"/>
            <a:r>
              <a:rPr kumimoji="1" lang="en-US" altLang="ja-JP" dirty="0"/>
              <a:t>2.</a:t>
            </a:r>
            <a:endParaRPr kumimoji="1" lang="ja-JP" altLang="en-US" dirty="0"/>
          </a:p>
        </p:txBody>
      </p:sp>
      <p:sp>
        <p:nvSpPr>
          <p:cNvPr id="21" name="テキスト プレースホルダー 13">
            <a:extLst>
              <a:ext uri="{FF2B5EF4-FFF2-40B4-BE49-F238E27FC236}">
                <a16:creationId xmlns:a16="http://schemas.microsoft.com/office/drawing/2014/main" id="{FF74BAB6-C030-2195-0C04-591FB5C3A418}"/>
              </a:ext>
            </a:extLst>
          </p:cNvPr>
          <p:cNvSpPr>
            <a:spLocks noGrp="1"/>
          </p:cNvSpPr>
          <p:nvPr>
            <p:ph type="body" sz="quarter" idx="25" hasCustomPrompt="1"/>
          </p:nvPr>
        </p:nvSpPr>
        <p:spPr>
          <a:xfrm>
            <a:off x="1196866" y="3594230"/>
            <a:ext cx="10662062" cy="916126"/>
          </a:xfrm>
        </p:spPr>
        <p:txBody>
          <a:bodyPr>
            <a:normAutofit/>
          </a:bodyPr>
          <a:lstStyle>
            <a:lvl1pPr>
              <a:lnSpc>
                <a:spcPct val="100000"/>
              </a:lnSpc>
              <a:defRPr sz="4000"/>
            </a:lvl1pPr>
          </a:lstStyle>
          <a:p>
            <a:pPr lvl="0"/>
            <a:r>
              <a:rPr kumimoji="1" lang="en-US" altLang="ja-JP" dirty="0"/>
              <a:t>2.</a:t>
            </a:r>
            <a:endParaRPr kumimoji="1" lang="ja-JP" altLang="en-US" dirty="0"/>
          </a:p>
        </p:txBody>
      </p:sp>
      <p:sp>
        <p:nvSpPr>
          <p:cNvPr id="22" name="メディア プレースホルダー 15">
            <a:extLst>
              <a:ext uri="{FF2B5EF4-FFF2-40B4-BE49-F238E27FC236}">
                <a16:creationId xmlns:a16="http://schemas.microsoft.com/office/drawing/2014/main" id="{90F1C9C0-4C0E-BB78-C6D8-9E5E4E553657}"/>
              </a:ext>
            </a:extLst>
          </p:cNvPr>
          <p:cNvSpPr>
            <a:spLocks noGrp="1"/>
          </p:cNvSpPr>
          <p:nvPr>
            <p:ph type="media" sz="quarter" idx="26"/>
          </p:nvPr>
        </p:nvSpPr>
        <p:spPr>
          <a:xfrm>
            <a:off x="200991" y="4627356"/>
            <a:ext cx="486000" cy="486000"/>
          </a:xfrm>
        </p:spPr>
        <p:txBody>
          <a:bodyPr anchor="ctr">
            <a:normAutofit/>
          </a:bodyPr>
          <a:lstStyle>
            <a:lvl1pPr algn="ctr">
              <a:defRPr sz="1000"/>
            </a:lvl1pPr>
          </a:lstStyle>
          <a:p>
            <a:endParaRPr kumimoji="1" lang="ja-JP" altLang="en-US"/>
          </a:p>
        </p:txBody>
      </p:sp>
      <p:sp>
        <p:nvSpPr>
          <p:cNvPr id="23" name="テキスト プレースホルダー 13">
            <a:extLst>
              <a:ext uri="{FF2B5EF4-FFF2-40B4-BE49-F238E27FC236}">
                <a16:creationId xmlns:a16="http://schemas.microsoft.com/office/drawing/2014/main" id="{CF59DD88-D856-AD87-71FB-AD63968ADB23}"/>
              </a:ext>
            </a:extLst>
          </p:cNvPr>
          <p:cNvSpPr>
            <a:spLocks noGrp="1"/>
          </p:cNvSpPr>
          <p:nvPr>
            <p:ph type="body" sz="quarter" idx="27" hasCustomPrompt="1"/>
          </p:nvPr>
        </p:nvSpPr>
        <p:spPr>
          <a:xfrm>
            <a:off x="1196866" y="4226273"/>
            <a:ext cx="594927" cy="720000"/>
          </a:xfrm>
        </p:spPr>
        <p:txBody>
          <a:bodyPr>
            <a:normAutofit/>
          </a:bodyPr>
          <a:lstStyle>
            <a:lvl1pPr algn="r">
              <a:lnSpc>
                <a:spcPct val="100000"/>
              </a:lnSpc>
              <a:defRPr sz="4000"/>
            </a:lvl1pPr>
          </a:lstStyle>
          <a:p>
            <a:pPr lvl="0"/>
            <a:r>
              <a:rPr kumimoji="1" lang="en-US" altLang="ja-JP" dirty="0"/>
              <a:t>─</a:t>
            </a:r>
            <a:endParaRPr kumimoji="1" lang="ja-JP" altLang="en-US" dirty="0"/>
          </a:p>
        </p:txBody>
      </p:sp>
      <p:sp>
        <p:nvSpPr>
          <p:cNvPr id="24" name="テキスト プレースホルダー 13">
            <a:extLst>
              <a:ext uri="{FF2B5EF4-FFF2-40B4-BE49-F238E27FC236}">
                <a16:creationId xmlns:a16="http://schemas.microsoft.com/office/drawing/2014/main" id="{B9475FEB-087D-FC6B-6779-01D191204077}"/>
              </a:ext>
            </a:extLst>
          </p:cNvPr>
          <p:cNvSpPr>
            <a:spLocks noGrp="1"/>
          </p:cNvSpPr>
          <p:nvPr>
            <p:ph type="body" sz="quarter" idx="28" hasCustomPrompt="1"/>
          </p:nvPr>
        </p:nvSpPr>
        <p:spPr>
          <a:xfrm>
            <a:off x="1791793" y="4226273"/>
            <a:ext cx="10067136" cy="1260000"/>
          </a:xfrm>
        </p:spPr>
        <p:txBody>
          <a:bodyPr>
            <a:normAutofit/>
          </a:bodyPr>
          <a:lstStyle>
            <a:lvl1pPr>
              <a:lnSpc>
                <a:spcPct val="100000"/>
              </a:lnSpc>
              <a:defRPr sz="4000"/>
            </a:lvl1pPr>
          </a:lstStyle>
          <a:p>
            <a:pPr lvl="0"/>
            <a:r>
              <a:rPr kumimoji="1" lang="en-US" altLang="ja-JP" dirty="0"/>
              <a:t>2.</a:t>
            </a:r>
            <a:endParaRPr kumimoji="1" lang="ja-JP" altLang="en-US" dirty="0"/>
          </a:p>
        </p:txBody>
      </p:sp>
      <p:pic>
        <p:nvPicPr>
          <p:cNvPr id="56" name="図 55">
            <a:extLst>
              <a:ext uri="{FF2B5EF4-FFF2-40B4-BE49-F238E27FC236}">
                <a16:creationId xmlns:a16="http://schemas.microsoft.com/office/drawing/2014/main" id="{44620CB5-BBE0-CAC0-8CE9-36C2BA5CC2E8}"/>
              </a:ext>
            </a:extLst>
          </p:cNvPr>
          <p:cNvPicPr>
            <a:picLocks noChangeAspect="1"/>
          </p:cNvPicPr>
          <p:nvPr userDrawn="1"/>
        </p:nvPicPr>
        <p:blipFill>
          <a:blip r:embed="rId3">
            <a:clrChange>
              <a:clrFrom>
                <a:srgbClr val="FFFDED"/>
              </a:clrFrom>
              <a:clrTo>
                <a:srgbClr val="FFFDED">
                  <a:alpha val="0"/>
                </a:srgbClr>
              </a:clrTo>
            </a:clrChange>
          </a:blip>
          <a:stretch>
            <a:fillRect/>
          </a:stretch>
        </p:blipFill>
        <p:spPr>
          <a:xfrm flipV="1">
            <a:off x="113254" y="6264785"/>
            <a:ext cx="11988000" cy="575761"/>
          </a:xfrm>
          <a:prstGeom prst="rect">
            <a:avLst/>
          </a:prstGeom>
        </p:spPr>
      </p:pic>
      <p:sp>
        <p:nvSpPr>
          <p:cNvPr id="3" name="テキスト プレースホルダー 13">
            <a:extLst>
              <a:ext uri="{FF2B5EF4-FFF2-40B4-BE49-F238E27FC236}">
                <a16:creationId xmlns:a16="http://schemas.microsoft.com/office/drawing/2014/main" id="{87FEB5EC-5388-FFB7-0F18-1755418F9332}"/>
              </a:ext>
            </a:extLst>
          </p:cNvPr>
          <p:cNvSpPr>
            <a:spLocks noGrp="1"/>
          </p:cNvSpPr>
          <p:nvPr>
            <p:ph type="body" sz="quarter" idx="29" hasCustomPrompt="1"/>
          </p:nvPr>
        </p:nvSpPr>
        <p:spPr>
          <a:xfrm>
            <a:off x="3200965" y="2191991"/>
            <a:ext cx="8657962" cy="648000"/>
          </a:xfrm>
        </p:spPr>
        <p:txBody>
          <a:bodyPr>
            <a:normAutofit/>
          </a:bodyPr>
          <a:lstStyle>
            <a:lvl1pPr>
              <a:lnSpc>
                <a:spcPct val="100000"/>
              </a:lnSpc>
              <a:defRPr sz="4000">
                <a:solidFill>
                  <a:srgbClr val="FF0000"/>
                </a:solidFill>
              </a:defRPr>
            </a:lvl1pPr>
          </a:lstStyle>
          <a:p>
            <a:pPr lvl="0"/>
            <a:r>
              <a:rPr kumimoji="1" lang="en-US" altLang="ja-JP" dirty="0"/>
              <a:t>Answer1-1</a:t>
            </a:r>
            <a:endParaRPr kumimoji="1" lang="ja-JP" altLang="en-US" dirty="0"/>
          </a:p>
        </p:txBody>
      </p:sp>
      <p:sp>
        <p:nvSpPr>
          <p:cNvPr id="4" name="テキスト プレースホルダー 13">
            <a:extLst>
              <a:ext uri="{FF2B5EF4-FFF2-40B4-BE49-F238E27FC236}">
                <a16:creationId xmlns:a16="http://schemas.microsoft.com/office/drawing/2014/main" id="{E88DB3D3-FF24-8033-9C51-0D2C3CE6B69F}"/>
              </a:ext>
            </a:extLst>
          </p:cNvPr>
          <p:cNvSpPr>
            <a:spLocks noGrp="1"/>
          </p:cNvSpPr>
          <p:nvPr>
            <p:ph type="body" sz="quarter" idx="30" hasCustomPrompt="1"/>
          </p:nvPr>
        </p:nvSpPr>
        <p:spPr>
          <a:xfrm>
            <a:off x="1803730" y="4880642"/>
            <a:ext cx="10055197" cy="648000"/>
          </a:xfrm>
        </p:spPr>
        <p:txBody>
          <a:bodyPr>
            <a:normAutofit/>
          </a:bodyPr>
          <a:lstStyle>
            <a:lvl1pPr>
              <a:lnSpc>
                <a:spcPct val="100000"/>
              </a:lnSpc>
              <a:defRPr sz="4000">
                <a:solidFill>
                  <a:srgbClr val="FF0000"/>
                </a:solidFill>
              </a:defRPr>
            </a:lvl1pPr>
          </a:lstStyle>
          <a:p>
            <a:pPr lvl="0"/>
            <a:r>
              <a:rPr kumimoji="1" lang="en-US" altLang="ja-JP" dirty="0"/>
              <a:t>Answer2-1</a:t>
            </a:r>
            <a:endParaRPr kumimoji="1" lang="ja-JP" altLang="en-US" dirty="0"/>
          </a:p>
        </p:txBody>
      </p:sp>
      <p:sp>
        <p:nvSpPr>
          <p:cNvPr id="7" name="テキスト プレースホルダー 13">
            <a:extLst>
              <a:ext uri="{FF2B5EF4-FFF2-40B4-BE49-F238E27FC236}">
                <a16:creationId xmlns:a16="http://schemas.microsoft.com/office/drawing/2014/main" id="{D01BA9A6-CAC8-A839-5839-8F57AF7FB3FB}"/>
              </a:ext>
            </a:extLst>
          </p:cNvPr>
          <p:cNvSpPr>
            <a:spLocks noGrp="1"/>
          </p:cNvSpPr>
          <p:nvPr>
            <p:ph type="body" sz="quarter" idx="31" hasCustomPrompt="1"/>
          </p:nvPr>
        </p:nvSpPr>
        <p:spPr>
          <a:xfrm>
            <a:off x="1791789" y="5594826"/>
            <a:ext cx="10067135" cy="648000"/>
          </a:xfrm>
        </p:spPr>
        <p:txBody>
          <a:bodyPr>
            <a:normAutofit/>
          </a:bodyPr>
          <a:lstStyle>
            <a:lvl1pPr>
              <a:lnSpc>
                <a:spcPct val="100000"/>
              </a:lnSpc>
              <a:defRPr sz="4000">
                <a:solidFill>
                  <a:srgbClr val="FF0000"/>
                </a:solidFill>
              </a:defRPr>
            </a:lvl1pPr>
          </a:lstStyle>
          <a:p>
            <a:pPr lvl="0"/>
            <a:r>
              <a:rPr kumimoji="1" lang="en-US" altLang="ja-JP" dirty="0"/>
              <a:t>Answer2-2</a:t>
            </a:r>
            <a:endParaRPr kumimoji="1" lang="ja-JP" altLang="en-US" dirty="0"/>
          </a:p>
        </p:txBody>
      </p:sp>
      <p:sp>
        <p:nvSpPr>
          <p:cNvPr id="8" name="テキスト プレースホルダー 13">
            <a:extLst>
              <a:ext uri="{FF2B5EF4-FFF2-40B4-BE49-F238E27FC236}">
                <a16:creationId xmlns:a16="http://schemas.microsoft.com/office/drawing/2014/main" id="{446C6A8A-6471-B2B3-1824-07D9BB76B732}"/>
              </a:ext>
            </a:extLst>
          </p:cNvPr>
          <p:cNvSpPr>
            <a:spLocks noGrp="1"/>
          </p:cNvSpPr>
          <p:nvPr>
            <p:ph type="body" sz="quarter" idx="32" hasCustomPrompt="1"/>
          </p:nvPr>
        </p:nvSpPr>
        <p:spPr>
          <a:xfrm>
            <a:off x="1803730" y="2850668"/>
            <a:ext cx="9346623" cy="648000"/>
          </a:xfrm>
        </p:spPr>
        <p:txBody>
          <a:bodyPr>
            <a:normAutofit/>
          </a:bodyPr>
          <a:lstStyle>
            <a:lvl1pPr>
              <a:lnSpc>
                <a:spcPct val="100000"/>
              </a:lnSpc>
              <a:defRPr sz="4000">
                <a:solidFill>
                  <a:srgbClr val="FF0000"/>
                </a:solidFill>
              </a:defRPr>
            </a:lvl1pPr>
          </a:lstStyle>
          <a:p>
            <a:pPr lvl="0"/>
            <a:r>
              <a:rPr kumimoji="1" lang="en-US" altLang="ja-JP" dirty="0"/>
              <a:t>Answer1-2</a:t>
            </a:r>
            <a:endParaRPr kumimoji="1" lang="ja-JP" altLang="en-US" dirty="0"/>
          </a:p>
        </p:txBody>
      </p:sp>
      <p:grpSp>
        <p:nvGrpSpPr>
          <p:cNvPr id="10" name="グループ化 9">
            <a:extLst>
              <a:ext uri="{FF2B5EF4-FFF2-40B4-BE49-F238E27FC236}">
                <a16:creationId xmlns:a16="http://schemas.microsoft.com/office/drawing/2014/main" id="{FF380B32-1ACA-0421-C72C-7F0D8ECC0CAA}"/>
              </a:ext>
            </a:extLst>
          </p:cNvPr>
          <p:cNvGrpSpPr/>
          <p:nvPr userDrawn="1"/>
        </p:nvGrpSpPr>
        <p:grpSpPr>
          <a:xfrm>
            <a:off x="288993" y="305334"/>
            <a:ext cx="1724863" cy="810393"/>
            <a:chOff x="288993" y="305334"/>
            <a:chExt cx="1724863" cy="810393"/>
          </a:xfrm>
        </p:grpSpPr>
        <p:pic>
          <p:nvPicPr>
            <p:cNvPr id="11" name="図 10">
              <a:extLst>
                <a:ext uri="{FF2B5EF4-FFF2-40B4-BE49-F238E27FC236}">
                  <a16:creationId xmlns:a16="http://schemas.microsoft.com/office/drawing/2014/main" id="{9E731EBC-4102-DA5D-66FE-12A68153C9A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b="14406"/>
            <a:stretch/>
          </p:blipFill>
          <p:spPr>
            <a:xfrm>
              <a:off x="288993" y="305334"/>
              <a:ext cx="1724863" cy="810393"/>
            </a:xfrm>
            <a:prstGeom prst="roundRect">
              <a:avLst/>
            </a:prstGeom>
          </p:spPr>
        </p:pic>
        <p:pic>
          <p:nvPicPr>
            <p:cNvPr id="12" name="図 11">
              <a:extLst>
                <a:ext uri="{FF2B5EF4-FFF2-40B4-BE49-F238E27FC236}">
                  <a16:creationId xmlns:a16="http://schemas.microsoft.com/office/drawing/2014/main" id="{C0E51FB8-6283-C16A-7DAC-3ED2E97ECDEA}"/>
                </a:ext>
              </a:extLst>
            </p:cNvPr>
            <p:cNvPicPr>
              <a:picLocks noChangeAspect="1"/>
            </p:cNvPicPr>
            <p:nvPr userDrawn="1"/>
          </p:nvPicPr>
          <p:blipFill>
            <a:blip r:embed="rId5"/>
            <a:stretch>
              <a:fillRect/>
            </a:stretch>
          </p:blipFill>
          <p:spPr>
            <a:xfrm>
              <a:off x="509740" y="442741"/>
              <a:ext cx="1283369" cy="535579"/>
            </a:xfrm>
            <a:prstGeom prst="rect">
              <a:avLst/>
            </a:prstGeom>
          </p:spPr>
        </p:pic>
      </p:grpSp>
    </p:spTree>
    <p:extLst>
      <p:ext uri="{BB962C8B-B14F-4D97-AF65-F5344CB8AC3E}">
        <p14:creationId xmlns:p14="http://schemas.microsoft.com/office/powerpoint/2010/main" val="989090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derstanding the Issue">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A0E66E7-ABED-5DF7-85A4-D36288800802}"/>
              </a:ext>
            </a:extLst>
          </p:cNvPr>
          <p:cNvPicPr>
            <a:picLocks noChangeAspect="1"/>
          </p:cNvPicPr>
          <p:nvPr userDrawn="1"/>
        </p:nvPicPr>
        <p:blipFill rotWithShape="1">
          <a:blip r:embed="rId2"/>
          <a:srcRect l="2293" r="2425" b="5224"/>
          <a:stretch/>
        </p:blipFill>
        <p:spPr>
          <a:xfrm flipH="1">
            <a:off x="0" y="354770"/>
            <a:ext cx="12192000" cy="6322754"/>
          </a:xfrm>
          <a:prstGeom prst="rect">
            <a:avLst/>
          </a:prstGeom>
        </p:spPr>
      </p:pic>
      <p:pic>
        <p:nvPicPr>
          <p:cNvPr id="8" name="図 7">
            <a:extLst>
              <a:ext uri="{FF2B5EF4-FFF2-40B4-BE49-F238E27FC236}">
                <a16:creationId xmlns:a16="http://schemas.microsoft.com/office/drawing/2014/main" id="{F73A8FA0-1F97-CF17-ED53-3BF44E64E57A}"/>
              </a:ext>
            </a:extLst>
          </p:cNvPr>
          <p:cNvPicPr>
            <a:picLocks noChangeAspect="1"/>
          </p:cNvPicPr>
          <p:nvPr userDrawn="1"/>
        </p:nvPicPr>
        <p:blipFill>
          <a:blip r:embed="rId3"/>
          <a:stretch>
            <a:fillRect/>
          </a:stretch>
        </p:blipFill>
        <p:spPr>
          <a:xfrm>
            <a:off x="306907" y="278788"/>
            <a:ext cx="3637296" cy="742458"/>
          </a:xfrm>
          <a:prstGeom prst="rect">
            <a:avLst/>
          </a:prstGeom>
        </p:spPr>
      </p:pic>
      <p:sp>
        <p:nvSpPr>
          <p:cNvPr id="7" name="図プレースホルダー 6">
            <a:extLst>
              <a:ext uri="{FF2B5EF4-FFF2-40B4-BE49-F238E27FC236}">
                <a16:creationId xmlns:a16="http://schemas.microsoft.com/office/drawing/2014/main" id="{C025B5E2-B408-903C-4009-7A7EF901865F}"/>
              </a:ext>
            </a:extLst>
          </p:cNvPr>
          <p:cNvSpPr>
            <a:spLocks noGrp="1"/>
          </p:cNvSpPr>
          <p:nvPr>
            <p:ph type="pic" sz="quarter" idx="18"/>
          </p:nvPr>
        </p:nvSpPr>
        <p:spPr>
          <a:xfrm>
            <a:off x="1782679" y="1278000"/>
            <a:ext cx="8626642" cy="5580000"/>
          </a:xfrm>
        </p:spPr>
        <p:txBody>
          <a:bodyPr anchor="ctr"/>
          <a:lstStyle>
            <a:lvl1pPr algn="ctr">
              <a:defRPr/>
            </a:lvl1pPr>
          </a:lstStyle>
          <a:p>
            <a:endParaRPr kumimoji="1" lang="ja-JP" altLang="en-US"/>
          </a:p>
        </p:txBody>
      </p:sp>
      <p:sp>
        <p:nvSpPr>
          <p:cNvPr id="3" name="楕円 2">
            <a:extLst>
              <a:ext uri="{FF2B5EF4-FFF2-40B4-BE49-F238E27FC236}">
                <a16:creationId xmlns:a16="http://schemas.microsoft.com/office/drawing/2014/main" id="{7D0346F6-1C79-5BB8-2BDD-B21B68CBD0C3}"/>
              </a:ext>
            </a:extLst>
          </p:cNvPr>
          <p:cNvSpPr/>
          <p:nvPr userDrawn="1"/>
        </p:nvSpPr>
        <p:spPr>
          <a:xfrm>
            <a:off x="944811" y="881804"/>
            <a:ext cx="252000" cy="252000"/>
          </a:xfrm>
          <a:prstGeom prst="ellipse">
            <a:avLst/>
          </a:prstGeom>
          <a:solidFill>
            <a:schemeClr val="accent2"/>
          </a:solidFill>
          <a:ln>
            <a:solidFill>
              <a:srgbClr val="EA5405"/>
            </a:solid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14" name="テキスト プレースホルダー 13">
            <a:extLst>
              <a:ext uri="{FF2B5EF4-FFF2-40B4-BE49-F238E27FC236}">
                <a16:creationId xmlns:a16="http://schemas.microsoft.com/office/drawing/2014/main" id="{CD88C3E6-E8B0-E5FF-AAA0-74B6EB165930}"/>
              </a:ext>
            </a:extLst>
          </p:cNvPr>
          <p:cNvSpPr>
            <a:spLocks noGrp="1"/>
          </p:cNvSpPr>
          <p:nvPr>
            <p:ph type="body" sz="quarter" idx="19"/>
          </p:nvPr>
        </p:nvSpPr>
        <p:spPr>
          <a:xfrm>
            <a:off x="1300163" y="782473"/>
            <a:ext cx="9759195" cy="485775"/>
          </a:xfrm>
        </p:spPr>
        <p:txBody>
          <a:bodyPr/>
          <a:lstStyle/>
          <a:p>
            <a:pPr lvl="0"/>
            <a:r>
              <a:rPr kumimoji="1" lang="ja-JP" altLang="en-US" dirty="0"/>
              <a:t>マスター テキストの書式設定</a:t>
            </a:r>
          </a:p>
        </p:txBody>
      </p:sp>
      <p:pic>
        <p:nvPicPr>
          <p:cNvPr id="2" name="図 1">
            <a:extLst>
              <a:ext uri="{FF2B5EF4-FFF2-40B4-BE49-F238E27FC236}">
                <a16:creationId xmlns:a16="http://schemas.microsoft.com/office/drawing/2014/main" id="{FBA686B8-8DC2-23FF-6B61-705D24F5A86B}"/>
              </a:ext>
            </a:extLst>
          </p:cNvPr>
          <p:cNvPicPr>
            <a:picLocks noChangeAspect="1"/>
          </p:cNvPicPr>
          <p:nvPr userDrawn="1"/>
        </p:nvPicPr>
        <p:blipFill>
          <a:blip r:embed="rId4"/>
          <a:stretch>
            <a:fillRect/>
          </a:stretch>
        </p:blipFill>
        <p:spPr>
          <a:xfrm>
            <a:off x="10908972" y="1402246"/>
            <a:ext cx="542925" cy="495300"/>
          </a:xfrm>
          <a:prstGeom prst="rect">
            <a:avLst/>
          </a:prstGeom>
        </p:spPr>
      </p:pic>
      <p:sp>
        <p:nvSpPr>
          <p:cNvPr id="5" name="メディア プレースホルダー 4">
            <a:extLst>
              <a:ext uri="{FF2B5EF4-FFF2-40B4-BE49-F238E27FC236}">
                <a16:creationId xmlns:a16="http://schemas.microsoft.com/office/drawing/2014/main" id="{2F79D35F-B95A-F33E-815E-388F67447A2F}"/>
              </a:ext>
            </a:extLst>
          </p:cNvPr>
          <p:cNvSpPr>
            <a:spLocks noGrp="1"/>
          </p:cNvSpPr>
          <p:nvPr>
            <p:ph type="media" sz="quarter" idx="20"/>
          </p:nvPr>
        </p:nvSpPr>
        <p:spPr>
          <a:xfrm>
            <a:off x="10777374" y="1268413"/>
            <a:ext cx="754062" cy="703262"/>
          </a:xfrm>
        </p:spPr>
        <p:txBody>
          <a:bodyPr anchor="ctr">
            <a:normAutofit/>
          </a:bodyPr>
          <a:lstStyle>
            <a:lvl1pPr algn="ctr">
              <a:defRPr sz="1000"/>
            </a:lvl1pPr>
          </a:lstStyle>
          <a:p>
            <a:endParaRPr kumimoji="1" lang="ja-JP" altLang="en-US" dirty="0"/>
          </a:p>
        </p:txBody>
      </p:sp>
    </p:spTree>
    <p:extLst>
      <p:ext uri="{BB962C8B-B14F-4D97-AF65-F5344CB8AC3E}">
        <p14:creationId xmlns:p14="http://schemas.microsoft.com/office/powerpoint/2010/main" val="414028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表紙">
    <p:bg>
      <p:bgRef idx="1001">
        <a:schemeClr val="bg1"/>
      </p:bgRef>
    </p:bg>
    <p:spTree>
      <p:nvGrpSpPr>
        <p:cNvPr id="1" name=""/>
        <p:cNvGrpSpPr/>
        <p:nvPr/>
      </p:nvGrpSpPr>
      <p:grpSpPr>
        <a:xfrm>
          <a:off x="0" y="0"/>
          <a:ext cx="0" cy="0"/>
          <a:chOff x="0" y="0"/>
          <a:chExt cx="0" cy="0"/>
        </a:xfrm>
      </p:grpSpPr>
      <p:sp>
        <p:nvSpPr>
          <p:cNvPr id="3" name="図プレースホルダー 13">
            <a:extLst>
              <a:ext uri="{FF2B5EF4-FFF2-40B4-BE49-F238E27FC236}">
                <a16:creationId xmlns:a16="http://schemas.microsoft.com/office/drawing/2014/main" id="{382B7177-0500-C732-9E26-2B852624C825}"/>
              </a:ext>
            </a:extLst>
          </p:cNvPr>
          <p:cNvSpPr>
            <a:spLocks noGrp="1"/>
          </p:cNvSpPr>
          <p:nvPr>
            <p:ph type="pic" sz="quarter" idx="20"/>
          </p:nvPr>
        </p:nvSpPr>
        <p:spPr>
          <a:xfrm>
            <a:off x="5392000" y="2178869"/>
            <a:ext cx="5292000" cy="3960000"/>
          </a:xfrm>
          <a:prstGeom prst="roundRect">
            <a:avLst>
              <a:gd name="adj" fmla="val 9310"/>
            </a:avLst>
          </a:prstGeom>
          <a:effectLst>
            <a:outerShdw blurRad="50800" dist="38100" algn="l" rotWithShape="0">
              <a:prstClr val="black">
                <a:alpha val="40000"/>
              </a:prstClr>
            </a:outerShdw>
          </a:effectLst>
        </p:spPr>
        <p:txBody>
          <a:bodyPr anchor="ctr"/>
          <a:lstStyle>
            <a:lvl1pPr algn="ctr">
              <a:defRPr/>
            </a:lvl1pPr>
          </a:lstStyle>
          <a:p>
            <a:endParaRPr kumimoji="1" lang="ja-JP" altLang="en-US"/>
          </a:p>
        </p:txBody>
      </p:sp>
      <p:pic>
        <p:nvPicPr>
          <p:cNvPr id="16" name="図 15">
            <a:extLst>
              <a:ext uri="{FF2B5EF4-FFF2-40B4-BE49-F238E27FC236}">
                <a16:creationId xmlns:a16="http://schemas.microsoft.com/office/drawing/2014/main" id="{F76B72DC-0895-3B00-4198-3960475BDEDA}"/>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02000" y="576272"/>
            <a:ext cx="11988000" cy="1207805"/>
          </a:xfrm>
          <a:prstGeom prst="rect">
            <a:avLst/>
          </a:prstGeom>
        </p:spPr>
      </p:pic>
      <p:sp>
        <p:nvSpPr>
          <p:cNvPr id="10" name="テキスト プレースホルダー 9">
            <a:extLst>
              <a:ext uri="{FF2B5EF4-FFF2-40B4-BE49-F238E27FC236}">
                <a16:creationId xmlns:a16="http://schemas.microsoft.com/office/drawing/2014/main" id="{D7D1D93E-6B42-F025-69D5-19C7CF783143}"/>
              </a:ext>
            </a:extLst>
          </p:cNvPr>
          <p:cNvSpPr>
            <a:spLocks noGrp="1"/>
          </p:cNvSpPr>
          <p:nvPr>
            <p:ph type="body" sz="quarter" idx="18" hasCustomPrompt="1"/>
          </p:nvPr>
        </p:nvSpPr>
        <p:spPr>
          <a:xfrm>
            <a:off x="328918" y="3106746"/>
            <a:ext cx="2168622" cy="2096661"/>
          </a:xfrm>
          <a:solidFill>
            <a:srgbClr val="FFFDED">
              <a:alpha val="60000"/>
            </a:srgbClr>
          </a:solidFill>
          <a:ln>
            <a:solidFill>
              <a:srgbClr val="FFFDED"/>
            </a:solidFill>
          </a:ln>
          <a:effectLst>
            <a:softEdge rad="31750"/>
          </a:effectLst>
        </p:spPr>
        <p:txBody>
          <a:bodyPr anchor="ctr">
            <a:noAutofit/>
          </a:bodyPr>
          <a:lstStyle>
            <a:lvl1pPr algn="r">
              <a:lnSpc>
                <a:spcPct val="100000"/>
              </a:lnSpc>
              <a:defRPr sz="19900" b="0">
                <a:latin typeface="Century" panose="02040604050505020304" pitchFamily="18" charset="0"/>
              </a:defRPr>
            </a:lvl1pPr>
          </a:lstStyle>
          <a:p>
            <a:pPr lvl="0"/>
            <a:r>
              <a:rPr kumimoji="1" lang="en-US" altLang="ja-JP" dirty="0"/>
              <a:t>A</a:t>
            </a:r>
            <a:endParaRPr kumimoji="1" lang="ja-JP" altLang="en-US" dirty="0"/>
          </a:p>
        </p:txBody>
      </p:sp>
      <p:sp>
        <p:nvSpPr>
          <p:cNvPr id="4" name="メディア プレースホルダー 15">
            <a:extLst>
              <a:ext uri="{FF2B5EF4-FFF2-40B4-BE49-F238E27FC236}">
                <a16:creationId xmlns:a16="http://schemas.microsoft.com/office/drawing/2014/main" id="{916631D8-18E1-BDA3-5595-6D9BA33AB255}"/>
              </a:ext>
            </a:extLst>
          </p:cNvPr>
          <p:cNvSpPr>
            <a:spLocks noGrp="1"/>
          </p:cNvSpPr>
          <p:nvPr>
            <p:ph type="media" sz="quarter" idx="16"/>
          </p:nvPr>
        </p:nvSpPr>
        <p:spPr>
          <a:xfrm>
            <a:off x="445919" y="5522424"/>
            <a:ext cx="486000" cy="486000"/>
          </a:xfrm>
          <a:noFill/>
        </p:spPr>
        <p:txBody>
          <a:bodyPr anchor="ctr">
            <a:normAutofit/>
          </a:bodyPr>
          <a:lstStyle>
            <a:lvl1pPr algn="ctr">
              <a:defRPr sz="1000"/>
            </a:lvl1pPr>
          </a:lstStyle>
          <a:p>
            <a:endParaRPr kumimoji="1" lang="ja-JP" altLang="en-US"/>
          </a:p>
        </p:txBody>
      </p:sp>
      <p:sp>
        <p:nvSpPr>
          <p:cNvPr id="11" name="テキスト プレースホルダー 9">
            <a:extLst>
              <a:ext uri="{FF2B5EF4-FFF2-40B4-BE49-F238E27FC236}">
                <a16:creationId xmlns:a16="http://schemas.microsoft.com/office/drawing/2014/main" id="{F19CBFC4-57DB-5E6F-6AC9-70B958259935}"/>
              </a:ext>
            </a:extLst>
          </p:cNvPr>
          <p:cNvSpPr>
            <a:spLocks noGrp="1"/>
          </p:cNvSpPr>
          <p:nvPr>
            <p:ph type="body" sz="quarter" idx="19" hasCustomPrompt="1"/>
          </p:nvPr>
        </p:nvSpPr>
        <p:spPr>
          <a:xfrm>
            <a:off x="2488919" y="4122992"/>
            <a:ext cx="9360000" cy="1080000"/>
          </a:xfrm>
          <a:solidFill>
            <a:srgbClr val="FFFDED">
              <a:alpha val="69804"/>
            </a:srgbClr>
          </a:solidFill>
          <a:ln>
            <a:noFill/>
          </a:ln>
          <a:effectLst>
            <a:softEdge rad="63500"/>
          </a:effectLst>
        </p:spPr>
        <p:txBody>
          <a:bodyPr anchor="ctr">
            <a:noAutofit/>
          </a:bodyPr>
          <a:lstStyle>
            <a:lvl1pPr algn="l">
              <a:lnSpc>
                <a:spcPct val="100000"/>
              </a:lnSpc>
              <a:defRPr sz="8000" b="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A</a:t>
            </a:r>
            <a:endParaRPr kumimoji="1" lang="ja-JP" altLang="en-US" dirty="0"/>
          </a:p>
        </p:txBody>
      </p:sp>
      <p:sp>
        <p:nvSpPr>
          <p:cNvPr id="24" name="テキスト プレースホルダー 9">
            <a:extLst>
              <a:ext uri="{FF2B5EF4-FFF2-40B4-BE49-F238E27FC236}">
                <a16:creationId xmlns:a16="http://schemas.microsoft.com/office/drawing/2014/main" id="{DD9694E0-6988-B0A6-BFC1-23E742ED4EF7}"/>
              </a:ext>
            </a:extLst>
          </p:cNvPr>
          <p:cNvSpPr>
            <a:spLocks noGrp="1"/>
          </p:cNvSpPr>
          <p:nvPr>
            <p:ph type="body" sz="quarter" idx="21" hasCustomPrompt="1"/>
          </p:nvPr>
        </p:nvSpPr>
        <p:spPr>
          <a:xfrm>
            <a:off x="2497539" y="5163315"/>
            <a:ext cx="9351380" cy="1080000"/>
          </a:xfrm>
          <a:solidFill>
            <a:srgbClr val="FFFDED">
              <a:alpha val="69804"/>
            </a:srgbClr>
          </a:solidFill>
          <a:ln>
            <a:noFill/>
          </a:ln>
          <a:effectLst>
            <a:softEdge rad="63500"/>
          </a:effectLst>
        </p:spPr>
        <p:txBody>
          <a:bodyPr anchor="ctr">
            <a:noAutofit/>
          </a:bodyPr>
          <a:lstStyle>
            <a:lvl1pPr algn="l">
              <a:lnSpc>
                <a:spcPct val="100000"/>
              </a:lnSpc>
              <a:defRPr sz="8000" b="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A</a:t>
            </a:r>
            <a:endParaRPr kumimoji="1" lang="ja-JP" altLang="en-US" dirty="0"/>
          </a:p>
        </p:txBody>
      </p:sp>
      <p:pic>
        <p:nvPicPr>
          <p:cNvPr id="5" name="図 4">
            <a:extLst>
              <a:ext uri="{FF2B5EF4-FFF2-40B4-BE49-F238E27FC236}">
                <a16:creationId xmlns:a16="http://schemas.microsoft.com/office/drawing/2014/main" id="{7C865B56-EB49-8280-3450-D04BC474B393}"/>
              </a:ext>
            </a:extLst>
          </p:cNvPr>
          <p:cNvPicPr>
            <a:picLocks noChangeAspect="1"/>
          </p:cNvPicPr>
          <p:nvPr userDrawn="1"/>
        </p:nvPicPr>
        <p:blipFill>
          <a:blip r:embed="rId3"/>
          <a:stretch>
            <a:fillRect/>
          </a:stretch>
        </p:blipFill>
        <p:spPr>
          <a:xfrm>
            <a:off x="6781065" y="0"/>
            <a:ext cx="5382638" cy="2480778"/>
          </a:xfrm>
          <a:prstGeom prst="rect">
            <a:avLst/>
          </a:prstGeom>
        </p:spPr>
      </p:pic>
      <p:sp>
        <p:nvSpPr>
          <p:cNvPr id="12" name="テキスト プレースホルダー 8">
            <a:extLst>
              <a:ext uri="{FF2B5EF4-FFF2-40B4-BE49-F238E27FC236}">
                <a16:creationId xmlns:a16="http://schemas.microsoft.com/office/drawing/2014/main" id="{2D151C71-0595-2872-B3E9-76C3371A7ECB}"/>
              </a:ext>
            </a:extLst>
          </p:cNvPr>
          <p:cNvSpPr>
            <a:spLocks noGrp="1"/>
          </p:cNvSpPr>
          <p:nvPr>
            <p:ph type="body" sz="quarter" idx="14" hasCustomPrompt="1"/>
          </p:nvPr>
        </p:nvSpPr>
        <p:spPr>
          <a:xfrm>
            <a:off x="10660856" y="939013"/>
            <a:ext cx="1095468" cy="1188000"/>
          </a:xfrm>
        </p:spPr>
        <p:txBody>
          <a:bodyPr anchor="b">
            <a:noAutofit/>
          </a:bodyPr>
          <a:lstStyle>
            <a:lvl1pPr marL="0" indent="0" algn="ctr">
              <a:buFontTx/>
              <a:buNone/>
              <a:defRPr sz="8000" b="1">
                <a:solidFill>
                  <a:srgbClr val="FF6A20"/>
                </a:solidFill>
              </a:defRPr>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en-US" altLang="ja-JP" dirty="0"/>
              <a:t>1</a:t>
            </a:r>
            <a:endParaRPr kumimoji="1" lang="ja-JP" altLang="en-US" dirty="0"/>
          </a:p>
        </p:txBody>
      </p:sp>
      <p:sp>
        <p:nvSpPr>
          <p:cNvPr id="9" name="四角形: 角を丸くする 8">
            <a:extLst>
              <a:ext uri="{FF2B5EF4-FFF2-40B4-BE49-F238E27FC236}">
                <a16:creationId xmlns:a16="http://schemas.microsoft.com/office/drawing/2014/main" id="{E1499FD6-BB1C-F3AE-AD1B-0D8FDEF99E25}"/>
              </a:ext>
            </a:extLst>
          </p:cNvPr>
          <p:cNvSpPr/>
          <p:nvPr userDrawn="1"/>
        </p:nvSpPr>
        <p:spPr>
          <a:xfrm>
            <a:off x="690664" y="826851"/>
            <a:ext cx="6090401" cy="1109626"/>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8" name="図 7">
            <a:extLst>
              <a:ext uri="{FF2B5EF4-FFF2-40B4-BE49-F238E27FC236}">
                <a16:creationId xmlns:a16="http://schemas.microsoft.com/office/drawing/2014/main" id="{ED9173BA-D92F-1C1F-C3E2-3254FD7D14FF}"/>
              </a:ext>
            </a:extLst>
          </p:cNvPr>
          <p:cNvPicPr>
            <a:picLocks noChangeAspect="1"/>
          </p:cNvPicPr>
          <p:nvPr userDrawn="1"/>
        </p:nvPicPr>
        <p:blipFill>
          <a:blip r:embed="rId4"/>
          <a:stretch>
            <a:fillRect/>
          </a:stretch>
        </p:blipFill>
        <p:spPr>
          <a:xfrm>
            <a:off x="196160" y="842315"/>
            <a:ext cx="980887" cy="775145"/>
          </a:xfrm>
          <a:prstGeom prst="rect">
            <a:avLst/>
          </a:prstGeom>
          <a:effectLst>
            <a:outerShdw blurRad="50800" dist="38100" dir="2700000" algn="tl" rotWithShape="0">
              <a:prstClr val="black">
                <a:alpha val="40000"/>
              </a:prstClr>
            </a:outerShdw>
          </a:effectLst>
        </p:spPr>
      </p:pic>
      <p:sp>
        <p:nvSpPr>
          <p:cNvPr id="13" name="テキスト プレースホルダー 9">
            <a:extLst>
              <a:ext uri="{FF2B5EF4-FFF2-40B4-BE49-F238E27FC236}">
                <a16:creationId xmlns:a16="http://schemas.microsoft.com/office/drawing/2014/main" id="{593589A9-0E57-7926-E349-434CE0EF283E}"/>
              </a:ext>
            </a:extLst>
          </p:cNvPr>
          <p:cNvSpPr>
            <a:spLocks noGrp="1"/>
          </p:cNvSpPr>
          <p:nvPr>
            <p:ph type="body" sz="quarter" idx="22"/>
          </p:nvPr>
        </p:nvSpPr>
        <p:spPr>
          <a:xfrm>
            <a:off x="1004048" y="892602"/>
            <a:ext cx="5777018" cy="1026529"/>
          </a:xfrm>
          <a:noFill/>
        </p:spPr>
        <p:txBody>
          <a:bodyPr anchor="ctr">
            <a:noAutofit/>
          </a:bodyPr>
          <a:lstStyle>
            <a:lvl1pPr algn="l">
              <a:lnSpc>
                <a:spcPct val="90000"/>
              </a:lnSpc>
              <a:defRPr sz="320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endParaRPr kumimoji="1" lang="ja-JP" altLang="en-US" dirty="0"/>
          </a:p>
        </p:txBody>
      </p:sp>
      <p:cxnSp>
        <p:nvCxnSpPr>
          <p:cNvPr id="7" name="直線コネクタ 6">
            <a:extLst>
              <a:ext uri="{FF2B5EF4-FFF2-40B4-BE49-F238E27FC236}">
                <a16:creationId xmlns:a16="http://schemas.microsoft.com/office/drawing/2014/main" id="{9F3C03DF-EA41-2EF6-DDD0-FDBECF84FBE3}"/>
              </a:ext>
            </a:extLst>
          </p:cNvPr>
          <p:cNvCxnSpPr>
            <a:cxnSpLocks/>
          </p:cNvCxnSpPr>
          <p:nvPr userDrawn="1"/>
        </p:nvCxnSpPr>
        <p:spPr>
          <a:xfrm>
            <a:off x="328919" y="6170374"/>
            <a:ext cx="11520000" cy="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9573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inking with Data">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FE28380-E666-FCC2-90E6-5B1AD0A44317}"/>
              </a:ext>
            </a:extLst>
          </p:cNvPr>
          <p:cNvPicPr>
            <a:picLocks noChangeAspect="1"/>
          </p:cNvPicPr>
          <p:nvPr userDrawn="1"/>
        </p:nvPicPr>
        <p:blipFill rotWithShape="1">
          <a:blip r:embed="rId2"/>
          <a:srcRect l="2293" r="2425" b="5224"/>
          <a:stretch/>
        </p:blipFill>
        <p:spPr>
          <a:xfrm flipH="1">
            <a:off x="0" y="354770"/>
            <a:ext cx="12192000" cy="6322754"/>
          </a:xfrm>
          <a:prstGeom prst="rect">
            <a:avLst/>
          </a:prstGeom>
        </p:spPr>
      </p:pic>
      <p:sp>
        <p:nvSpPr>
          <p:cNvPr id="7" name="図プレースホルダー 6">
            <a:extLst>
              <a:ext uri="{FF2B5EF4-FFF2-40B4-BE49-F238E27FC236}">
                <a16:creationId xmlns:a16="http://schemas.microsoft.com/office/drawing/2014/main" id="{C025B5E2-B408-903C-4009-7A7EF901865F}"/>
              </a:ext>
            </a:extLst>
          </p:cNvPr>
          <p:cNvSpPr>
            <a:spLocks noGrp="1"/>
          </p:cNvSpPr>
          <p:nvPr>
            <p:ph type="pic" sz="quarter" idx="18"/>
          </p:nvPr>
        </p:nvSpPr>
        <p:spPr>
          <a:xfrm>
            <a:off x="2316000" y="1278000"/>
            <a:ext cx="7560000" cy="5400000"/>
          </a:xfrm>
        </p:spPr>
        <p:txBody>
          <a:bodyPr anchor="ctr"/>
          <a:lstStyle>
            <a:lvl1pPr algn="ctr">
              <a:defRPr/>
            </a:lvl1pPr>
          </a:lstStyle>
          <a:p>
            <a:endParaRPr kumimoji="1" lang="ja-JP" altLang="en-US"/>
          </a:p>
        </p:txBody>
      </p:sp>
      <p:sp>
        <p:nvSpPr>
          <p:cNvPr id="3" name="楕円 2">
            <a:extLst>
              <a:ext uri="{FF2B5EF4-FFF2-40B4-BE49-F238E27FC236}">
                <a16:creationId xmlns:a16="http://schemas.microsoft.com/office/drawing/2014/main" id="{7D0346F6-1C79-5BB8-2BDD-B21B68CBD0C3}"/>
              </a:ext>
            </a:extLst>
          </p:cNvPr>
          <p:cNvSpPr/>
          <p:nvPr userDrawn="1"/>
        </p:nvSpPr>
        <p:spPr>
          <a:xfrm>
            <a:off x="944811" y="881804"/>
            <a:ext cx="252000" cy="252000"/>
          </a:xfrm>
          <a:prstGeom prst="ellipse">
            <a:avLst/>
          </a:prstGeom>
          <a:solidFill>
            <a:srgbClr val="EA5405"/>
          </a:solidFill>
          <a:ln>
            <a:solidFill>
              <a:srgbClr val="EA5405"/>
            </a:solid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14" name="テキスト プレースホルダー 13">
            <a:extLst>
              <a:ext uri="{FF2B5EF4-FFF2-40B4-BE49-F238E27FC236}">
                <a16:creationId xmlns:a16="http://schemas.microsoft.com/office/drawing/2014/main" id="{CD88C3E6-E8B0-E5FF-AAA0-74B6EB165930}"/>
              </a:ext>
            </a:extLst>
          </p:cNvPr>
          <p:cNvSpPr>
            <a:spLocks noGrp="1"/>
          </p:cNvSpPr>
          <p:nvPr>
            <p:ph type="body" sz="quarter" idx="19"/>
          </p:nvPr>
        </p:nvSpPr>
        <p:spPr>
          <a:xfrm>
            <a:off x="1300163" y="782473"/>
            <a:ext cx="9759195" cy="485775"/>
          </a:xfrm>
        </p:spPr>
        <p:txBody>
          <a:bodyPr/>
          <a:lstStyle/>
          <a:p>
            <a:pPr lvl="0"/>
            <a:r>
              <a:rPr kumimoji="1" lang="ja-JP" altLang="en-US" dirty="0"/>
              <a:t>マスター テキストの書式設定</a:t>
            </a:r>
          </a:p>
        </p:txBody>
      </p:sp>
      <p:pic>
        <p:nvPicPr>
          <p:cNvPr id="5" name="図 4">
            <a:extLst>
              <a:ext uri="{FF2B5EF4-FFF2-40B4-BE49-F238E27FC236}">
                <a16:creationId xmlns:a16="http://schemas.microsoft.com/office/drawing/2014/main" id="{889666F6-03A7-9E88-D602-4F27CB74C0E9}"/>
              </a:ext>
            </a:extLst>
          </p:cNvPr>
          <p:cNvPicPr>
            <a:picLocks noChangeAspect="1"/>
          </p:cNvPicPr>
          <p:nvPr userDrawn="1"/>
        </p:nvPicPr>
        <p:blipFill>
          <a:blip r:embed="rId3"/>
          <a:stretch>
            <a:fillRect/>
          </a:stretch>
        </p:blipFill>
        <p:spPr>
          <a:xfrm>
            <a:off x="322149" y="286756"/>
            <a:ext cx="3636000" cy="697664"/>
          </a:xfrm>
          <a:prstGeom prst="rect">
            <a:avLst/>
          </a:prstGeom>
        </p:spPr>
      </p:pic>
      <p:sp>
        <p:nvSpPr>
          <p:cNvPr id="2" name="メディア プレースホルダー 15">
            <a:extLst>
              <a:ext uri="{FF2B5EF4-FFF2-40B4-BE49-F238E27FC236}">
                <a16:creationId xmlns:a16="http://schemas.microsoft.com/office/drawing/2014/main" id="{23396EFA-BA6D-9197-DEFF-A71180C245DB}"/>
              </a:ext>
            </a:extLst>
          </p:cNvPr>
          <p:cNvSpPr>
            <a:spLocks noGrp="1"/>
          </p:cNvSpPr>
          <p:nvPr>
            <p:ph type="media" sz="quarter" idx="17"/>
          </p:nvPr>
        </p:nvSpPr>
        <p:spPr>
          <a:xfrm>
            <a:off x="429000" y="1357866"/>
            <a:ext cx="486000" cy="486000"/>
          </a:xfrm>
        </p:spPr>
        <p:txBody>
          <a:bodyPr anchor="ctr">
            <a:normAutofit/>
          </a:bodyPr>
          <a:lstStyle>
            <a:lvl1pPr algn="ctr">
              <a:defRPr sz="1000"/>
            </a:lvl1pPr>
          </a:lstStyle>
          <a:p>
            <a:endParaRPr kumimoji="1" lang="ja-JP" altLang="en-US" dirty="0"/>
          </a:p>
        </p:txBody>
      </p:sp>
      <p:sp>
        <p:nvSpPr>
          <p:cNvPr id="4" name="メディア プレースホルダー 15">
            <a:extLst>
              <a:ext uri="{FF2B5EF4-FFF2-40B4-BE49-F238E27FC236}">
                <a16:creationId xmlns:a16="http://schemas.microsoft.com/office/drawing/2014/main" id="{D326CA51-6C9A-FC16-A606-D0372D54439E}"/>
              </a:ext>
            </a:extLst>
          </p:cNvPr>
          <p:cNvSpPr>
            <a:spLocks noGrp="1"/>
          </p:cNvSpPr>
          <p:nvPr>
            <p:ph type="media" sz="quarter" idx="20"/>
          </p:nvPr>
        </p:nvSpPr>
        <p:spPr>
          <a:xfrm>
            <a:off x="429000" y="1843866"/>
            <a:ext cx="486000" cy="486000"/>
          </a:xfrm>
        </p:spPr>
        <p:txBody>
          <a:bodyPr anchor="ctr">
            <a:normAutofit/>
          </a:bodyPr>
          <a:lstStyle>
            <a:lvl1pPr algn="ctr">
              <a:defRPr sz="1000"/>
            </a:lvl1pPr>
          </a:lstStyle>
          <a:p>
            <a:endParaRPr kumimoji="1" lang="ja-JP" altLang="en-US" dirty="0"/>
          </a:p>
        </p:txBody>
      </p:sp>
      <p:sp>
        <p:nvSpPr>
          <p:cNvPr id="8" name="メディア プレースホルダー 15">
            <a:extLst>
              <a:ext uri="{FF2B5EF4-FFF2-40B4-BE49-F238E27FC236}">
                <a16:creationId xmlns:a16="http://schemas.microsoft.com/office/drawing/2014/main" id="{38FFCD35-BE12-54B0-99B7-62340B6E6BA8}"/>
              </a:ext>
            </a:extLst>
          </p:cNvPr>
          <p:cNvSpPr>
            <a:spLocks noGrp="1"/>
          </p:cNvSpPr>
          <p:nvPr>
            <p:ph type="media" sz="quarter" idx="21"/>
          </p:nvPr>
        </p:nvSpPr>
        <p:spPr>
          <a:xfrm>
            <a:off x="429000" y="2329866"/>
            <a:ext cx="486000" cy="486000"/>
          </a:xfrm>
        </p:spPr>
        <p:txBody>
          <a:bodyPr anchor="ctr">
            <a:normAutofit/>
          </a:bodyPr>
          <a:lstStyle>
            <a:lvl1pPr algn="ctr">
              <a:defRPr sz="1000"/>
            </a:lvl1pPr>
          </a:lstStyle>
          <a:p>
            <a:endParaRPr kumimoji="1" lang="ja-JP" altLang="en-US" dirty="0"/>
          </a:p>
        </p:txBody>
      </p:sp>
    </p:spTree>
    <p:extLst>
      <p:ext uri="{BB962C8B-B14F-4D97-AF65-F5344CB8AC3E}">
        <p14:creationId xmlns:p14="http://schemas.microsoft.com/office/powerpoint/2010/main" val="82712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pressing Yourself">
    <p:spTree>
      <p:nvGrpSpPr>
        <p:cNvPr id="1" name=""/>
        <p:cNvGrpSpPr/>
        <p:nvPr/>
      </p:nvGrpSpPr>
      <p:grpSpPr>
        <a:xfrm>
          <a:off x="0" y="0"/>
          <a:ext cx="0" cy="0"/>
          <a:chOff x="0" y="0"/>
          <a:chExt cx="0" cy="0"/>
        </a:xfrm>
      </p:grpSpPr>
      <p:cxnSp>
        <p:nvCxnSpPr>
          <p:cNvPr id="12" name="直線コネクタ 11">
            <a:extLst>
              <a:ext uri="{FF2B5EF4-FFF2-40B4-BE49-F238E27FC236}">
                <a16:creationId xmlns:a16="http://schemas.microsoft.com/office/drawing/2014/main" id="{8A120706-F2F9-1A35-7D9F-87F7AC812F1E}"/>
              </a:ext>
            </a:extLst>
          </p:cNvPr>
          <p:cNvCxnSpPr>
            <a:cxnSpLocks/>
          </p:cNvCxnSpPr>
          <p:nvPr userDrawn="1"/>
        </p:nvCxnSpPr>
        <p:spPr>
          <a:xfrm flipV="1">
            <a:off x="373400" y="399737"/>
            <a:ext cx="11736000" cy="0"/>
          </a:xfrm>
          <a:prstGeom prst="line">
            <a:avLst/>
          </a:prstGeom>
          <a:ln w="95250" cap="rnd" cmpd="sng">
            <a:solidFill>
              <a:srgbClr val="EC7AAC"/>
            </a:solidFill>
            <a:prstDash val="sysDot"/>
            <a:round/>
          </a:ln>
        </p:spPr>
        <p:style>
          <a:lnRef idx="1">
            <a:schemeClr val="accent2"/>
          </a:lnRef>
          <a:fillRef idx="0">
            <a:schemeClr val="accent2"/>
          </a:fillRef>
          <a:effectRef idx="0">
            <a:schemeClr val="accent2"/>
          </a:effectRef>
          <a:fontRef idx="minor">
            <a:schemeClr val="tx1"/>
          </a:fontRef>
        </p:style>
      </p:cxnSp>
      <p:pic>
        <p:nvPicPr>
          <p:cNvPr id="5" name="図 4">
            <a:extLst>
              <a:ext uri="{FF2B5EF4-FFF2-40B4-BE49-F238E27FC236}">
                <a16:creationId xmlns:a16="http://schemas.microsoft.com/office/drawing/2014/main" id="{BE1EB577-039F-7E1D-429C-653214A253A8}"/>
              </a:ext>
            </a:extLst>
          </p:cNvPr>
          <p:cNvPicPr>
            <a:picLocks noChangeAspect="1"/>
          </p:cNvPicPr>
          <p:nvPr userDrawn="1"/>
        </p:nvPicPr>
        <p:blipFill>
          <a:blip r:embed="rId2"/>
          <a:stretch>
            <a:fillRect/>
          </a:stretch>
        </p:blipFill>
        <p:spPr>
          <a:xfrm>
            <a:off x="244959" y="94624"/>
            <a:ext cx="6029312" cy="720000"/>
          </a:xfrm>
          <a:prstGeom prst="rect">
            <a:avLst/>
          </a:prstGeom>
          <a:ln>
            <a:noFill/>
          </a:ln>
        </p:spPr>
      </p:pic>
      <p:sp>
        <p:nvSpPr>
          <p:cNvPr id="15" name="楕円 14">
            <a:extLst>
              <a:ext uri="{FF2B5EF4-FFF2-40B4-BE49-F238E27FC236}">
                <a16:creationId xmlns:a16="http://schemas.microsoft.com/office/drawing/2014/main" id="{A78FB755-ED6F-89CD-40F8-E46DDF254B6D}"/>
              </a:ext>
            </a:extLst>
          </p:cNvPr>
          <p:cNvSpPr/>
          <p:nvPr userDrawn="1"/>
        </p:nvSpPr>
        <p:spPr>
          <a:xfrm>
            <a:off x="944811" y="1124141"/>
            <a:ext cx="252000" cy="252000"/>
          </a:xfrm>
          <a:prstGeom prst="ellipse">
            <a:avLst/>
          </a:prstGeom>
          <a:solidFill>
            <a:srgbClr val="EA5405"/>
          </a:solidFill>
          <a:ln>
            <a:solidFill>
              <a:srgbClr val="EA5405"/>
            </a:solid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dirty="0"/>
          </a:p>
        </p:txBody>
      </p:sp>
      <p:sp>
        <p:nvSpPr>
          <p:cNvPr id="16" name="テキスト プレースホルダー 13">
            <a:extLst>
              <a:ext uri="{FF2B5EF4-FFF2-40B4-BE49-F238E27FC236}">
                <a16:creationId xmlns:a16="http://schemas.microsoft.com/office/drawing/2014/main" id="{39C7D1CD-B255-8836-95DF-6E3A8C3D0723}"/>
              </a:ext>
            </a:extLst>
          </p:cNvPr>
          <p:cNvSpPr>
            <a:spLocks noGrp="1"/>
          </p:cNvSpPr>
          <p:nvPr>
            <p:ph type="body" sz="quarter" idx="19" hasCustomPrompt="1"/>
          </p:nvPr>
        </p:nvSpPr>
        <p:spPr>
          <a:xfrm>
            <a:off x="1300163" y="980141"/>
            <a:ext cx="10581561" cy="1080000"/>
          </a:xfrm>
        </p:spPr>
        <p:txBody>
          <a:bodyPr/>
          <a:lstStyle>
            <a:lvl1pPr>
              <a:lnSpc>
                <a:spcPct val="100000"/>
              </a:lnSpc>
              <a:defRPr/>
            </a:lvl1pPr>
          </a:lstStyle>
          <a:p>
            <a:pPr lvl="0"/>
            <a:r>
              <a:rPr kumimoji="1" lang="ja-JP" altLang="en-US" dirty="0"/>
              <a:t>～について、自分の考えを書いて、やり取りをしよう。</a:t>
            </a:r>
          </a:p>
        </p:txBody>
      </p:sp>
      <p:sp>
        <p:nvSpPr>
          <p:cNvPr id="17" name="テキスト プレースホルダー 13">
            <a:extLst>
              <a:ext uri="{FF2B5EF4-FFF2-40B4-BE49-F238E27FC236}">
                <a16:creationId xmlns:a16="http://schemas.microsoft.com/office/drawing/2014/main" id="{FE09574A-E3E0-0A4F-068B-28D5C99DB426}"/>
              </a:ext>
            </a:extLst>
          </p:cNvPr>
          <p:cNvSpPr>
            <a:spLocks noGrp="1"/>
          </p:cNvSpPr>
          <p:nvPr>
            <p:ph type="body" sz="quarter" idx="20" hasCustomPrompt="1"/>
          </p:nvPr>
        </p:nvSpPr>
        <p:spPr>
          <a:xfrm>
            <a:off x="110290" y="2349000"/>
            <a:ext cx="1189873" cy="720000"/>
          </a:xfrm>
        </p:spPr>
        <p:txBody>
          <a:bodyPr>
            <a:normAutofit/>
          </a:bodyPr>
          <a:lstStyle>
            <a:lvl1pPr algn="ctr">
              <a:lnSpc>
                <a:spcPct val="100000"/>
              </a:lnSpc>
              <a:defRPr sz="3600" spc="-100" baseline="0"/>
            </a:lvl1pPr>
          </a:lstStyle>
          <a:p>
            <a:pPr lvl="0"/>
            <a:r>
              <a:rPr kumimoji="1" lang="ja-JP" altLang="en-US" dirty="0"/>
              <a:t>［例］</a:t>
            </a:r>
          </a:p>
        </p:txBody>
      </p:sp>
      <p:sp>
        <p:nvSpPr>
          <p:cNvPr id="18" name="テキスト プレースホルダー 13">
            <a:extLst>
              <a:ext uri="{FF2B5EF4-FFF2-40B4-BE49-F238E27FC236}">
                <a16:creationId xmlns:a16="http://schemas.microsoft.com/office/drawing/2014/main" id="{4F8F9316-8AA2-F35B-27DE-93B35DD2B1DA}"/>
              </a:ext>
            </a:extLst>
          </p:cNvPr>
          <p:cNvSpPr>
            <a:spLocks noGrp="1"/>
          </p:cNvSpPr>
          <p:nvPr>
            <p:ph type="body" sz="quarter" idx="21" hasCustomPrompt="1"/>
          </p:nvPr>
        </p:nvSpPr>
        <p:spPr>
          <a:xfrm>
            <a:off x="1300162" y="2349000"/>
            <a:ext cx="10581561" cy="1079046"/>
          </a:xfrm>
        </p:spPr>
        <p:txBody>
          <a:bodyPr>
            <a:normAutofit/>
          </a:bodyPr>
          <a:lstStyle>
            <a:lvl1pPr algn="l">
              <a:lnSpc>
                <a:spcPct val="100000"/>
              </a:lnSpc>
              <a:defRPr sz="3200" spc="-100" baseline="0"/>
            </a:lvl1pPr>
          </a:lstStyle>
          <a:p>
            <a:pPr lvl="0"/>
            <a:r>
              <a:rPr kumimoji="1" lang="en-US" altLang="ja-JP" dirty="0"/>
              <a:t>Add English sentence here</a:t>
            </a:r>
            <a:endParaRPr kumimoji="1" lang="ja-JP" altLang="en-US" dirty="0"/>
          </a:p>
        </p:txBody>
      </p:sp>
      <p:sp>
        <p:nvSpPr>
          <p:cNvPr id="19" name="テキスト プレースホルダー 13">
            <a:extLst>
              <a:ext uri="{FF2B5EF4-FFF2-40B4-BE49-F238E27FC236}">
                <a16:creationId xmlns:a16="http://schemas.microsoft.com/office/drawing/2014/main" id="{ECC95122-103D-F13B-826D-AF2D399D93C5}"/>
              </a:ext>
            </a:extLst>
          </p:cNvPr>
          <p:cNvSpPr>
            <a:spLocks noGrp="1"/>
          </p:cNvSpPr>
          <p:nvPr>
            <p:ph type="body" sz="quarter" idx="22" hasCustomPrompt="1"/>
          </p:nvPr>
        </p:nvSpPr>
        <p:spPr>
          <a:xfrm>
            <a:off x="1300163" y="3429954"/>
            <a:ext cx="10581560" cy="720000"/>
          </a:xfrm>
        </p:spPr>
        <p:txBody>
          <a:bodyPr>
            <a:normAutofit/>
          </a:bodyPr>
          <a:lstStyle>
            <a:lvl1pPr algn="l">
              <a:lnSpc>
                <a:spcPct val="100000"/>
              </a:lnSpc>
              <a:defRPr sz="2800" spc="-100" baseline="0"/>
            </a:lvl1pPr>
          </a:lstStyle>
          <a:p>
            <a:pPr lvl="0"/>
            <a:r>
              <a:rPr kumimoji="1" lang="ja-JP" altLang="en-US" dirty="0"/>
              <a:t>（訳文）</a:t>
            </a:r>
          </a:p>
        </p:txBody>
      </p:sp>
      <p:sp>
        <p:nvSpPr>
          <p:cNvPr id="20" name="テキスト プレースホルダー 13">
            <a:extLst>
              <a:ext uri="{FF2B5EF4-FFF2-40B4-BE49-F238E27FC236}">
                <a16:creationId xmlns:a16="http://schemas.microsoft.com/office/drawing/2014/main" id="{83E64EA8-F179-B51B-3306-2F0A63A16F5C}"/>
              </a:ext>
            </a:extLst>
          </p:cNvPr>
          <p:cNvSpPr>
            <a:spLocks noGrp="1"/>
          </p:cNvSpPr>
          <p:nvPr>
            <p:ph type="body" sz="quarter" idx="23" hasCustomPrompt="1"/>
          </p:nvPr>
        </p:nvSpPr>
        <p:spPr>
          <a:xfrm>
            <a:off x="1300163" y="4185382"/>
            <a:ext cx="10581560" cy="1080008"/>
          </a:xfrm>
        </p:spPr>
        <p:txBody>
          <a:bodyPr>
            <a:normAutofit/>
          </a:bodyPr>
          <a:lstStyle>
            <a:lvl1pPr algn="l">
              <a:lnSpc>
                <a:spcPct val="100000"/>
              </a:lnSpc>
              <a:defRPr sz="3200" spc="-100" baseline="0"/>
            </a:lvl1pPr>
          </a:lstStyle>
          <a:p>
            <a:pPr lvl="0"/>
            <a:r>
              <a:rPr kumimoji="1" lang="en-US" altLang="ja-JP" dirty="0"/>
              <a:t>Add English sentence here</a:t>
            </a:r>
            <a:endParaRPr kumimoji="1" lang="ja-JP" altLang="en-US" dirty="0"/>
          </a:p>
        </p:txBody>
      </p:sp>
      <p:sp>
        <p:nvSpPr>
          <p:cNvPr id="21" name="テキスト プレースホルダー 13">
            <a:extLst>
              <a:ext uri="{FF2B5EF4-FFF2-40B4-BE49-F238E27FC236}">
                <a16:creationId xmlns:a16="http://schemas.microsoft.com/office/drawing/2014/main" id="{1C7EADF5-558A-9E01-8A5E-1B08DC89D170}"/>
              </a:ext>
            </a:extLst>
          </p:cNvPr>
          <p:cNvSpPr>
            <a:spLocks noGrp="1"/>
          </p:cNvSpPr>
          <p:nvPr>
            <p:ph type="body" sz="quarter" idx="24" hasCustomPrompt="1"/>
          </p:nvPr>
        </p:nvSpPr>
        <p:spPr>
          <a:xfrm>
            <a:off x="1300163" y="5265390"/>
            <a:ext cx="10581560" cy="720000"/>
          </a:xfrm>
        </p:spPr>
        <p:txBody>
          <a:bodyPr>
            <a:normAutofit/>
          </a:bodyPr>
          <a:lstStyle>
            <a:lvl1pPr algn="l">
              <a:lnSpc>
                <a:spcPct val="100000"/>
              </a:lnSpc>
              <a:defRPr sz="2800" spc="-100" baseline="0"/>
            </a:lvl1pPr>
          </a:lstStyle>
          <a:p>
            <a:pPr lvl="0"/>
            <a:r>
              <a:rPr kumimoji="1" lang="ja-JP" altLang="en-US" dirty="0"/>
              <a:t>（訳文）</a:t>
            </a:r>
          </a:p>
        </p:txBody>
      </p:sp>
      <p:sp>
        <p:nvSpPr>
          <p:cNvPr id="2" name="メディア プレースホルダー 15">
            <a:extLst>
              <a:ext uri="{FF2B5EF4-FFF2-40B4-BE49-F238E27FC236}">
                <a16:creationId xmlns:a16="http://schemas.microsoft.com/office/drawing/2014/main" id="{160A1DB9-2B56-98A2-437A-97A724AC42FB}"/>
              </a:ext>
            </a:extLst>
          </p:cNvPr>
          <p:cNvSpPr>
            <a:spLocks noGrp="1"/>
          </p:cNvSpPr>
          <p:nvPr>
            <p:ph type="media" sz="quarter" idx="17"/>
          </p:nvPr>
        </p:nvSpPr>
        <p:spPr>
          <a:xfrm>
            <a:off x="462226" y="2947579"/>
            <a:ext cx="486000" cy="486000"/>
          </a:xfrm>
        </p:spPr>
        <p:txBody>
          <a:bodyPr anchor="ctr">
            <a:normAutofit/>
          </a:bodyPr>
          <a:lstStyle>
            <a:lvl1pPr algn="ctr">
              <a:defRPr sz="1000"/>
            </a:lvl1pPr>
          </a:lstStyle>
          <a:p>
            <a:endParaRPr kumimoji="1" lang="ja-JP" altLang="en-US"/>
          </a:p>
        </p:txBody>
      </p:sp>
      <p:sp>
        <p:nvSpPr>
          <p:cNvPr id="3" name="メディア プレースホルダー 15">
            <a:extLst>
              <a:ext uri="{FF2B5EF4-FFF2-40B4-BE49-F238E27FC236}">
                <a16:creationId xmlns:a16="http://schemas.microsoft.com/office/drawing/2014/main" id="{DC575A1B-85D5-F147-13F3-24C05FA19D63}"/>
              </a:ext>
            </a:extLst>
          </p:cNvPr>
          <p:cNvSpPr>
            <a:spLocks noGrp="1"/>
          </p:cNvSpPr>
          <p:nvPr>
            <p:ph type="media" sz="quarter" idx="25"/>
          </p:nvPr>
        </p:nvSpPr>
        <p:spPr>
          <a:xfrm>
            <a:off x="462226" y="4237898"/>
            <a:ext cx="486000" cy="486000"/>
          </a:xfrm>
        </p:spPr>
        <p:txBody>
          <a:bodyPr anchor="ctr">
            <a:normAutofit/>
          </a:bodyPr>
          <a:lstStyle>
            <a:lvl1pPr algn="ctr">
              <a:defRPr sz="1000"/>
            </a:lvl1pPr>
          </a:lstStyle>
          <a:p>
            <a:endParaRPr kumimoji="1" lang="ja-JP" altLang="en-US"/>
          </a:p>
        </p:txBody>
      </p:sp>
      <p:sp>
        <p:nvSpPr>
          <p:cNvPr id="24" name="テキスト プレースホルダー 11">
            <a:extLst>
              <a:ext uri="{FF2B5EF4-FFF2-40B4-BE49-F238E27FC236}">
                <a16:creationId xmlns:a16="http://schemas.microsoft.com/office/drawing/2014/main" id="{EAB25DB9-709B-DBD1-322A-48B96D244C00}"/>
              </a:ext>
            </a:extLst>
          </p:cNvPr>
          <p:cNvSpPr>
            <a:spLocks noGrp="1"/>
          </p:cNvSpPr>
          <p:nvPr>
            <p:ph type="body" sz="quarter" idx="26" hasCustomPrompt="1"/>
          </p:nvPr>
        </p:nvSpPr>
        <p:spPr>
          <a:xfrm>
            <a:off x="9896281" y="6123264"/>
            <a:ext cx="1985442" cy="545901"/>
          </a:xfrm>
        </p:spPr>
        <p:txBody>
          <a:bodyPr anchor="ctr">
            <a:noAutofit/>
          </a:bodyPr>
          <a:lstStyle>
            <a:lvl1pPr algn="ctr">
              <a:defRPr sz="2400">
                <a:solidFill>
                  <a:srgbClr val="ED6D01"/>
                </a:solidFill>
              </a:defRPr>
            </a:lvl1pPr>
          </a:lstStyle>
          <a:p>
            <a:pPr lvl="0"/>
            <a:r>
              <a:rPr lang="ja-JP" altLang="en-US" dirty="0">
                <a:solidFill>
                  <a:srgbClr val="ED6D01"/>
                </a:solidFill>
              </a:rPr>
              <a:t>付録① ｐ</a:t>
            </a:r>
            <a:r>
              <a:rPr lang="en-US" altLang="ja-JP" dirty="0">
                <a:solidFill>
                  <a:srgbClr val="ED6D01"/>
                </a:solidFill>
              </a:rPr>
              <a:t>.114</a:t>
            </a:r>
          </a:p>
        </p:txBody>
      </p:sp>
    </p:spTree>
    <p:extLst>
      <p:ext uri="{BB962C8B-B14F-4D97-AF65-F5344CB8AC3E}">
        <p14:creationId xmlns:p14="http://schemas.microsoft.com/office/powerpoint/2010/main" val="36568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fade">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fade">
                                      <p:cBhvr>
                                        <p:cTn id="17" dur="5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xEl>
                                              <p:pRg st="0" end="0"/>
                                            </p:txEl>
                                          </p:spTgt>
                                        </p:tgtEl>
                                        <p:attrNameLst>
                                          <p:attrName>style.visibility</p:attrName>
                                        </p:attrNameLst>
                                      </p:cBhvr>
                                      <p:to>
                                        <p:strVal val="visible"/>
                                      </p:to>
                                    </p:set>
                                    <p:animEffect transition="in" filter="fade">
                                      <p:cBhvr>
                                        <p:cTn id="22"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ocabulary5個">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123D318-8F78-CBA9-5F51-5CA83FBDAE84}"/>
              </a:ext>
            </a:extLst>
          </p:cNvPr>
          <p:cNvSpPr/>
          <p:nvPr userDrawn="1"/>
        </p:nvSpPr>
        <p:spPr>
          <a:xfrm>
            <a:off x="358588" y="564776"/>
            <a:ext cx="11474824" cy="6120000"/>
          </a:xfrm>
          <a:prstGeom prst="roundRect">
            <a:avLst>
              <a:gd name="adj" fmla="val 3114"/>
            </a:avLst>
          </a:prstGeom>
          <a:solidFill>
            <a:srgbClr val="FFFDED"/>
          </a:solidFill>
          <a:ln w="28575">
            <a:solidFill>
              <a:srgbClr val="FCC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2" name="図 11">
            <a:extLst>
              <a:ext uri="{FF2B5EF4-FFF2-40B4-BE49-F238E27FC236}">
                <a16:creationId xmlns:a16="http://schemas.microsoft.com/office/drawing/2014/main" id="{27BE93F3-5A17-D60D-873D-8C3B0E0664AD}"/>
              </a:ext>
            </a:extLst>
          </p:cNvPr>
          <p:cNvPicPr>
            <a:picLocks noChangeAspect="1"/>
          </p:cNvPicPr>
          <p:nvPr userDrawn="1"/>
        </p:nvPicPr>
        <p:blipFill>
          <a:blip r:embed="rId2"/>
          <a:stretch>
            <a:fillRect/>
          </a:stretch>
        </p:blipFill>
        <p:spPr>
          <a:xfrm>
            <a:off x="594385" y="186656"/>
            <a:ext cx="3350084" cy="737713"/>
          </a:xfrm>
          <a:prstGeom prst="rect">
            <a:avLst/>
          </a:prstGeom>
        </p:spPr>
      </p:pic>
      <p:sp>
        <p:nvSpPr>
          <p:cNvPr id="15" name="テキスト プレースホルダー 13">
            <a:extLst>
              <a:ext uri="{FF2B5EF4-FFF2-40B4-BE49-F238E27FC236}">
                <a16:creationId xmlns:a16="http://schemas.microsoft.com/office/drawing/2014/main" id="{00692A7C-1D55-E645-809D-B1B2081D09BE}"/>
              </a:ext>
            </a:extLst>
          </p:cNvPr>
          <p:cNvSpPr>
            <a:spLocks noGrp="1"/>
          </p:cNvSpPr>
          <p:nvPr>
            <p:ph type="body" sz="quarter" idx="19" hasCustomPrompt="1"/>
          </p:nvPr>
        </p:nvSpPr>
        <p:spPr>
          <a:xfrm>
            <a:off x="1084729" y="916331"/>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16" name="テキスト プレースホルダー 13">
            <a:extLst>
              <a:ext uri="{FF2B5EF4-FFF2-40B4-BE49-F238E27FC236}">
                <a16:creationId xmlns:a16="http://schemas.microsoft.com/office/drawing/2014/main" id="{791885D0-CBF2-1EED-4A85-3B5E5666CA4C}"/>
              </a:ext>
            </a:extLst>
          </p:cNvPr>
          <p:cNvSpPr>
            <a:spLocks noGrp="1"/>
          </p:cNvSpPr>
          <p:nvPr>
            <p:ph type="body" sz="quarter" idx="22" hasCustomPrompt="1"/>
          </p:nvPr>
        </p:nvSpPr>
        <p:spPr>
          <a:xfrm>
            <a:off x="1084729" y="2020484"/>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17" name="テキスト プレースホルダー 13">
            <a:extLst>
              <a:ext uri="{FF2B5EF4-FFF2-40B4-BE49-F238E27FC236}">
                <a16:creationId xmlns:a16="http://schemas.microsoft.com/office/drawing/2014/main" id="{7130BC9D-15C7-4321-2D40-825381C8580D}"/>
              </a:ext>
            </a:extLst>
          </p:cNvPr>
          <p:cNvSpPr>
            <a:spLocks noGrp="1"/>
          </p:cNvSpPr>
          <p:nvPr>
            <p:ph type="body" sz="quarter" idx="25" hasCustomPrompt="1"/>
          </p:nvPr>
        </p:nvSpPr>
        <p:spPr>
          <a:xfrm>
            <a:off x="1084727" y="3106710"/>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18" name="テキスト プレースホルダー 13">
            <a:extLst>
              <a:ext uri="{FF2B5EF4-FFF2-40B4-BE49-F238E27FC236}">
                <a16:creationId xmlns:a16="http://schemas.microsoft.com/office/drawing/2014/main" id="{0E978985-A5B2-9F32-9748-78A56F32CDD6}"/>
              </a:ext>
            </a:extLst>
          </p:cNvPr>
          <p:cNvSpPr>
            <a:spLocks noGrp="1"/>
          </p:cNvSpPr>
          <p:nvPr>
            <p:ph type="body" sz="quarter" idx="28" hasCustomPrompt="1"/>
          </p:nvPr>
        </p:nvSpPr>
        <p:spPr>
          <a:xfrm>
            <a:off x="1084727" y="4219831"/>
            <a:ext cx="5011272" cy="224403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21" name="メディア プレースホルダー 15">
            <a:extLst>
              <a:ext uri="{FF2B5EF4-FFF2-40B4-BE49-F238E27FC236}">
                <a16:creationId xmlns:a16="http://schemas.microsoft.com/office/drawing/2014/main" id="{0DD66F6A-8723-3029-3EEF-F658B0384FD8}"/>
              </a:ext>
            </a:extLst>
          </p:cNvPr>
          <p:cNvSpPr>
            <a:spLocks noGrp="1"/>
          </p:cNvSpPr>
          <p:nvPr>
            <p:ph type="media" sz="quarter" idx="17"/>
          </p:nvPr>
        </p:nvSpPr>
        <p:spPr>
          <a:xfrm>
            <a:off x="594385" y="1011418"/>
            <a:ext cx="486000" cy="486000"/>
          </a:xfrm>
        </p:spPr>
        <p:txBody>
          <a:bodyPr anchor="ctr">
            <a:normAutofit/>
          </a:bodyPr>
          <a:lstStyle>
            <a:lvl1pPr algn="ctr">
              <a:defRPr sz="1000"/>
            </a:lvl1pPr>
          </a:lstStyle>
          <a:p>
            <a:endParaRPr kumimoji="1" lang="ja-JP" altLang="en-US"/>
          </a:p>
        </p:txBody>
      </p:sp>
      <p:sp>
        <p:nvSpPr>
          <p:cNvPr id="22" name="メディア プレースホルダー 15">
            <a:extLst>
              <a:ext uri="{FF2B5EF4-FFF2-40B4-BE49-F238E27FC236}">
                <a16:creationId xmlns:a16="http://schemas.microsoft.com/office/drawing/2014/main" id="{E1891461-7B38-83FB-172D-5B261DD976F1}"/>
              </a:ext>
            </a:extLst>
          </p:cNvPr>
          <p:cNvSpPr>
            <a:spLocks noGrp="1"/>
          </p:cNvSpPr>
          <p:nvPr>
            <p:ph type="media" sz="quarter" idx="30"/>
          </p:nvPr>
        </p:nvSpPr>
        <p:spPr>
          <a:xfrm>
            <a:off x="594385" y="2106469"/>
            <a:ext cx="486000" cy="486000"/>
          </a:xfrm>
        </p:spPr>
        <p:txBody>
          <a:bodyPr anchor="ctr">
            <a:normAutofit/>
          </a:bodyPr>
          <a:lstStyle>
            <a:lvl1pPr algn="ctr">
              <a:defRPr sz="1000"/>
            </a:lvl1pPr>
          </a:lstStyle>
          <a:p>
            <a:endParaRPr kumimoji="1" lang="ja-JP" altLang="en-US"/>
          </a:p>
        </p:txBody>
      </p:sp>
      <p:sp>
        <p:nvSpPr>
          <p:cNvPr id="23" name="メディア プレースホルダー 15">
            <a:extLst>
              <a:ext uri="{FF2B5EF4-FFF2-40B4-BE49-F238E27FC236}">
                <a16:creationId xmlns:a16="http://schemas.microsoft.com/office/drawing/2014/main" id="{C9945BEB-5789-1EBA-95B5-D10B51CA9C9C}"/>
              </a:ext>
            </a:extLst>
          </p:cNvPr>
          <p:cNvSpPr>
            <a:spLocks noGrp="1"/>
          </p:cNvSpPr>
          <p:nvPr>
            <p:ph type="media" sz="quarter" idx="31"/>
          </p:nvPr>
        </p:nvSpPr>
        <p:spPr>
          <a:xfrm>
            <a:off x="594385" y="3201520"/>
            <a:ext cx="486000" cy="486000"/>
          </a:xfrm>
        </p:spPr>
        <p:txBody>
          <a:bodyPr anchor="ctr">
            <a:normAutofit/>
          </a:bodyPr>
          <a:lstStyle>
            <a:lvl1pPr algn="ctr">
              <a:defRPr sz="1000"/>
            </a:lvl1pPr>
          </a:lstStyle>
          <a:p>
            <a:endParaRPr kumimoji="1" lang="ja-JP" altLang="en-US"/>
          </a:p>
        </p:txBody>
      </p:sp>
      <p:sp>
        <p:nvSpPr>
          <p:cNvPr id="24" name="メディア プレースホルダー 15">
            <a:extLst>
              <a:ext uri="{FF2B5EF4-FFF2-40B4-BE49-F238E27FC236}">
                <a16:creationId xmlns:a16="http://schemas.microsoft.com/office/drawing/2014/main" id="{563A1083-F919-3863-4766-0F5BB8F96BE4}"/>
              </a:ext>
            </a:extLst>
          </p:cNvPr>
          <p:cNvSpPr>
            <a:spLocks noGrp="1"/>
          </p:cNvSpPr>
          <p:nvPr>
            <p:ph type="media" sz="quarter" idx="32"/>
          </p:nvPr>
        </p:nvSpPr>
        <p:spPr>
          <a:xfrm>
            <a:off x="594385" y="4296571"/>
            <a:ext cx="486000" cy="486000"/>
          </a:xfrm>
        </p:spPr>
        <p:txBody>
          <a:bodyPr anchor="ctr">
            <a:normAutofit/>
          </a:bodyPr>
          <a:lstStyle>
            <a:lvl1pPr algn="ctr">
              <a:defRPr sz="1000"/>
            </a:lvl1pPr>
          </a:lstStyle>
          <a:p>
            <a:endParaRPr kumimoji="1" lang="ja-JP" altLang="en-US"/>
          </a:p>
        </p:txBody>
      </p:sp>
      <p:sp>
        <p:nvSpPr>
          <p:cNvPr id="3" name="テキスト プレースホルダー 13">
            <a:extLst>
              <a:ext uri="{FF2B5EF4-FFF2-40B4-BE49-F238E27FC236}">
                <a16:creationId xmlns:a16="http://schemas.microsoft.com/office/drawing/2014/main" id="{AE101D3C-B713-634B-C11D-84628DE7CF95}"/>
              </a:ext>
            </a:extLst>
          </p:cNvPr>
          <p:cNvSpPr>
            <a:spLocks noGrp="1"/>
          </p:cNvSpPr>
          <p:nvPr>
            <p:ph type="body" sz="quarter" idx="34" hasCustomPrompt="1"/>
          </p:nvPr>
        </p:nvSpPr>
        <p:spPr>
          <a:xfrm>
            <a:off x="6586344" y="916331"/>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4" name="テキスト プレースホルダー 13">
            <a:extLst>
              <a:ext uri="{FF2B5EF4-FFF2-40B4-BE49-F238E27FC236}">
                <a16:creationId xmlns:a16="http://schemas.microsoft.com/office/drawing/2014/main" id="{17717E62-92C5-556A-AABE-6BF15233D0A3}"/>
              </a:ext>
            </a:extLst>
          </p:cNvPr>
          <p:cNvSpPr>
            <a:spLocks noGrp="1"/>
          </p:cNvSpPr>
          <p:nvPr>
            <p:ph type="body" sz="quarter" idx="35" hasCustomPrompt="1"/>
          </p:nvPr>
        </p:nvSpPr>
        <p:spPr>
          <a:xfrm>
            <a:off x="6586344" y="2020484"/>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5" name="テキスト プレースホルダー 13">
            <a:extLst>
              <a:ext uri="{FF2B5EF4-FFF2-40B4-BE49-F238E27FC236}">
                <a16:creationId xmlns:a16="http://schemas.microsoft.com/office/drawing/2014/main" id="{EF56692D-4811-F6F0-D364-B8656D2B6A6C}"/>
              </a:ext>
            </a:extLst>
          </p:cNvPr>
          <p:cNvSpPr>
            <a:spLocks noGrp="1"/>
          </p:cNvSpPr>
          <p:nvPr>
            <p:ph type="body" sz="quarter" idx="36" hasCustomPrompt="1"/>
          </p:nvPr>
        </p:nvSpPr>
        <p:spPr>
          <a:xfrm>
            <a:off x="6586342" y="4219831"/>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8" name="メディア プレースホルダー 15">
            <a:extLst>
              <a:ext uri="{FF2B5EF4-FFF2-40B4-BE49-F238E27FC236}">
                <a16:creationId xmlns:a16="http://schemas.microsoft.com/office/drawing/2014/main" id="{2A15AD0F-87E8-F80F-4D5B-936301322411}"/>
              </a:ext>
            </a:extLst>
          </p:cNvPr>
          <p:cNvSpPr>
            <a:spLocks noGrp="1"/>
          </p:cNvSpPr>
          <p:nvPr>
            <p:ph type="media" sz="quarter" idx="39"/>
          </p:nvPr>
        </p:nvSpPr>
        <p:spPr>
          <a:xfrm>
            <a:off x="6096000" y="1011418"/>
            <a:ext cx="486000" cy="486000"/>
          </a:xfrm>
        </p:spPr>
        <p:txBody>
          <a:bodyPr anchor="ctr">
            <a:normAutofit/>
          </a:bodyPr>
          <a:lstStyle>
            <a:lvl1pPr algn="ctr">
              <a:defRPr sz="1000"/>
            </a:lvl1pPr>
          </a:lstStyle>
          <a:p>
            <a:endParaRPr kumimoji="1" lang="ja-JP" altLang="en-US"/>
          </a:p>
        </p:txBody>
      </p:sp>
      <p:sp>
        <p:nvSpPr>
          <p:cNvPr id="9" name="メディア プレースホルダー 15">
            <a:extLst>
              <a:ext uri="{FF2B5EF4-FFF2-40B4-BE49-F238E27FC236}">
                <a16:creationId xmlns:a16="http://schemas.microsoft.com/office/drawing/2014/main" id="{5FF49F6E-F313-2F64-4559-25C7BAF55FC4}"/>
              </a:ext>
            </a:extLst>
          </p:cNvPr>
          <p:cNvSpPr>
            <a:spLocks noGrp="1"/>
          </p:cNvSpPr>
          <p:nvPr>
            <p:ph type="media" sz="quarter" idx="40"/>
          </p:nvPr>
        </p:nvSpPr>
        <p:spPr>
          <a:xfrm>
            <a:off x="6096000" y="2106469"/>
            <a:ext cx="486000" cy="486000"/>
          </a:xfrm>
        </p:spPr>
        <p:txBody>
          <a:bodyPr anchor="ctr">
            <a:normAutofit/>
          </a:bodyPr>
          <a:lstStyle>
            <a:lvl1pPr algn="ctr">
              <a:defRPr sz="1000"/>
            </a:lvl1pPr>
          </a:lstStyle>
          <a:p>
            <a:endParaRPr kumimoji="1" lang="ja-JP" altLang="en-US"/>
          </a:p>
        </p:txBody>
      </p:sp>
      <p:sp>
        <p:nvSpPr>
          <p:cNvPr id="11" name="メディア プレースホルダー 15">
            <a:extLst>
              <a:ext uri="{FF2B5EF4-FFF2-40B4-BE49-F238E27FC236}">
                <a16:creationId xmlns:a16="http://schemas.microsoft.com/office/drawing/2014/main" id="{C1CB08C5-F42D-1262-0A72-C9931DEE5F67}"/>
              </a:ext>
            </a:extLst>
          </p:cNvPr>
          <p:cNvSpPr>
            <a:spLocks noGrp="1"/>
          </p:cNvSpPr>
          <p:nvPr>
            <p:ph type="media" sz="quarter" idx="41"/>
          </p:nvPr>
        </p:nvSpPr>
        <p:spPr>
          <a:xfrm>
            <a:off x="6096000" y="4219831"/>
            <a:ext cx="486000" cy="486000"/>
          </a:xfrm>
        </p:spPr>
        <p:txBody>
          <a:bodyPr anchor="ctr">
            <a:normAutofit/>
          </a:bodyPr>
          <a:lstStyle>
            <a:lvl1pPr algn="ctr">
              <a:defRPr sz="1000"/>
            </a:lvl1pPr>
          </a:lstStyle>
          <a:p>
            <a:endParaRPr kumimoji="1" lang="ja-JP" altLang="en-US"/>
          </a:p>
        </p:txBody>
      </p:sp>
      <p:sp>
        <p:nvSpPr>
          <p:cNvPr id="2" name="テキスト プレースホルダー 13">
            <a:extLst>
              <a:ext uri="{FF2B5EF4-FFF2-40B4-BE49-F238E27FC236}">
                <a16:creationId xmlns:a16="http://schemas.microsoft.com/office/drawing/2014/main" id="{5419CFF1-DCB4-7944-1269-2A46AF889D9D}"/>
              </a:ext>
            </a:extLst>
          </p:cNvPr>
          <p:cNvSpPr>
            <a:spLocks noGrp="1"/>
          </p:cNvSpPr>
          <p:nvPr>
            <p:ph type="body" sz="quarter" idx="42" hasCustomPrompt="1"/>
          </p:nvPr>
        </p:nvSpPr>
        <p:spPr>
          <a:xfrm>
            <a:off x="6586342" y="3124637"/>
            <a:ext cx="5011271" cy="1080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6" name="メディア プレースホルダー 15">
            <a:extLst>
              <a:ext uri="{FF2B5EF4-FFF2-40B4-BE49-F238E27FC236}">
                <a16:creationId xmlns:a16="http://schemas.microsoft.com/office/drawing/2014/main" id="{B28AB647-AA58-F385-91E8-7DA6B5500DE5}"/>
              </a:ext>
            </a:extLst>
          </p:cNvPr>
          <p:cNvSpPr>
            <a:spLocks noGrp="1"/>
          </p:cNvSpPr>
          <p:nvPr>
            <p:ph type="media" sz="quarter" idx="43"/>
          </p:nvPr>
        </p:nvSpPr>
        <p:spPr>
          <a:xfrm>
            <a:off x="6096000" y="3200853"/>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270175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tmplLst>
          <p:tmpl>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p:tmplLst>
          <p:tmpl>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tmplLst>
          <p:tmpl>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3" grpId="0">
        <p:tmplLst>
          <p:tmpl>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p:tmplLst>
          <p:tmpl>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p:tmplLst>
          <p:tmpl>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2" grpId="0">
        <p:tmplLst>
          <p:tmpl>
            <p:tnLst>
              <p:par>
                <p:cTn presetID="10"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Lst>
  </p:timing>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ocabulary6個">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123D318-8F78-CBA9-5F51-5CA83FBDAE84}"/>
              </a:ext>
            </a:extLst>
          </p:cNvPr>
          <p:cNvSpPr/>
          <p:nvPr userDrawn="1"/>
        </p:nvSpPr>
        <p:spPr>
          <a:xfrm>
            <a:off x="358588" y="564776"/>
            <a:ext cx="11474824" cy="6120000"/>
          </a:xfrm>
          <a:prstGeom prst="roundRect">
            <a:avLst>
              <a:gd name="adj" fmla="val 3114"/>
            </a:avLst>
          </a:prstGeom>
          <a:solidFill>
            <a:srgbClr val="FFFDED"/>
          </a:solidFill>
          <a:ln w="28575">
            <a:solidFill>
              <a:srgbClr val="FCC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2" name="図 11">
            <a:extLst>
              <a:ext uri="{FF2B5EF4-FFF2-40B4-BE49-F238E27FC236}">
                <a16:creationId xmlns:a16="http://schemas.microsoft.com/office/drawing/2014/main" id="{27BE93F3-5A17-D60D-873D-8C3B0E0664AD}"/>
              </a:ext>
            </a:extLst>
          </p:cNvPr>
          <p:cNvPicPr>
            <a:picLocks noChangeAspect="1"/>
          </p:cNvPicPr>
          <p:nvPr userDrawn="1"/>
        </p:nvPicPr>
        <p:blipFill>
          <a:blip r:embed="rId2"/>
          <a:stretch>
            <a:fillRect/>
          </a:stretch>
        </p:blipFill>
        <p:spPr>
          <a:xfrm>
            <a:off x="594385" y="186656"/>
            <a:ext cx="3350084" cy="737713"/>
          </a:xfrm>
          <a:prstGeom prst="rect">
            <a:avLst/>
          </a:prstGeom>
        </p:spPr>
      </p:pic>
      <p:sp>
        <p:nvSpPr>
          <p:cNvPr id="15" name="テキスト プレースホルダー 13">
            <a:extLst>
              <a:ext uri="{FF2B5EF4-FFF2-40B4-BE49-F238E27FC236}">
                <a16:creationId xmlns:a16="http://schemas.microsoft.com/office/drawing/2014/main" id="{00692A7C-1D55-E645-809D-B1B2081D09BE}"/>
              </a:ext>
            </a:extLst>
          </p:cNvPr>
          <p:cNvSpPr>
            <a:spLocks noGrp="1"/>
          </p:cNvSpPr>
          <p:nvPr>
            <p:ph type="body" sz="quarter" idx="19" hasCustomPrompt="1"/>
          </p:nvPr>
        </p:nvSpPr>
        <p:spPr>
          <a:xfrm>
            <a:off x="1084729" y="916331"/>
            <a:ext cx="10399060" cy="972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16" name="テキスト プレースホルダー 13">
            <a:extLst>
              <a:ext uri="{FF2B5EF4-FFF2-40B4-BE49-F238E27FC236}">
                <a16:creationId xmlns:a16="http://schemas.microsoft.com/office/drawing/2014/main" id="{791885D0-CBF2-1EED-4A85-3B5E5666CA4C}"/>
              </a:ext>
            </a:extLst>
          </p:cNvPr>
          <p:cNvSpPr>
            <a:spLocks noGrp="1"/>
          </p:cNvSpPr>
          <p:nvPr>
            <p:ph type="body" sz="quarter" idx="22" hasCustomPrompt="1"/>
          </p:nvPr>
        </p:nvSpPr>
        <p:spPr>
          <a:xfrm>
            <a:off x="1084729" y="1872328"/>
            <a:ext cx="10399060" cy="972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17" name="テキスト プレースホルダー 13">
            <a:extLst>
              <a:ext uri="{FF2B5EF4-FFF2-40B4-BE49-F238E27FC236}">
                <a16:creationId xmlns:a16="http://schemas.microsoft.com/office/drawing/2014/main" id="{7130BC9D-15C7-4321-2D40-825381C8580D}"/>
              </a:ext>
            </a:extLst>
          </p:cNvPr>
          <p:cNvSpPr>
            <a:spLocks noGrp="1"/>
          </p:cNvSpPr>
          <p:nvPr>
            <p:ph type="body" sz="quarter" idx="25" hasCustomPrompt="1"/>
          </p:nvPr>
        </p:nvSpPr>
        <p:spPr>
          <a:xfrm>
            <a:off x="1084727" y="2828325"/>
            <a:ext cx="10399061" cy="972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18" name="テキスト プレースホルダー 13">
            <a:extLst>
              <a:ext uri="{FF2B5EF4-FFF2-40B4-BE49-F238E27FC236}">
                <a16:creationId xmlns:a16="http://schemas.microsoft.com/office/drawing/2014/main" id="{0E978985-A5B2-9F32-9748-78A56F32CDD6}"/>
              </a:ext>
            </a:extLst>
          </p:cNvPr>
          <p:cNvSpPr>
            <a:spLocks noGrp="1"/>
          </p:cNvSpPr>
          <p:nvPr>
            <p:ph type="body" sz="quarter" idx="28" hasCustomPrompt="1"/>
          </p:nvPr>
        </p:nvSpPr>
        <p:spPr>
          <a:xfrm>
            <a:off x="1084727" y="3784322"/>
            <a:ext cx="10399062" cy="972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20" name="テキスト プレースホルダー 13">
            <a:extLst>
              <a:ext uri="{FF2B5EF4-FFF2-40B4-BE49-F238E27FC236}">
                <a16:creationId xmlns:a16="http://schemas.microsoft.com/office/drawing/2014/main" id="{FE0D98EA-8A0D-5E88-48A3-00E7E3EB1303}"/>
              </a:ext>
            </a:extLst>
          </p:cNvPr>
          <p:cNvSpPr>
            <a:spLocks noGrp="1"/>
          </p:cNvSpPr>
          <p:nvPr>
            <p:ph type="body" sz="quarter" idx="29" hasCustomPrompt="1"/>
          </p:nvPr>
        </p:nvSpPr>
        <p:spPr>
          <a:xfrm>
            <a:off x="1084725" y="4740319"/>
            <a:ext cx="10399063" cy="972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21" name="メディア プレースホルダー 15">
            <a:extLst>
              <a:ext uri="{FF2B5EF4-FFF2-40B4-BE49-F238E27FC236}">
                <a16:creationId xmlns:a16="http://schemas.microsoft.com/office/drawing/2014/main" id="{0DD66F6A-8723-3029-3EEF-F658B0384FD8}"/>
              </a:ext>
            </a:extLst>
          </p:cNvPr>
          <p:cNvSpPr>
            <a:spLocks noGrp="1"/>
          </p:cNvSpPr>
          <p:nvPr>
            <p:ph type="media" sz="quarter" idx="17"/>
          </p:nvPr>
        </p:nvSpPr>
        <p:spPr>
          <a:xfrm>
            <a:off x="594385" y="1011418"/>
            <a:ext cx="486000" cy="486000"/>
          </a:xfrm>
        </p:spPr>
        <p:txBody>
          <a:bodyPr anchor="ctr">
            <a:normAutofit/>
          </a:bodyPr>
          <a:lstStyle>
            <a:lvl1pPr algn="ctr">
              <a:defRPr sz="1000"/>
            </a:lvl1pPr>
          </a:lstStyle>
          <a:p>
            <a:endParaRPr kumimoji="1" lang="ja-JP" altLang="en-US"/>
          </a:p>
        </p:txBody>
      </p:sp>
      <p:sp>
        <p:nvSpPr>
          <p:cNvPr id="22" name="メディア プレースホルダー 15">
            <a:extLst>
              <a:ext uri="{FF2B5EF4-FFF2-40B4-BE49-F238E27FC236}">
                <a16:creationId xmlns:a16="http://schemas.microsoft.com/office/drawing/2014/main" id="{E1891461-7B38-83FB-172D-5B261DD976F1}"/>
              </a:ext>
            </a:extLst>
          </p:cNvPr>
          <p:cNvSpPr>
            <a:spLocks noGrp="1"/>
          </p:cNvSpPr>
          <p:nvPr>
            <p:ph type="media" sz="quarter" idx="30"/>
          </p:nvPr>
        </p:nvSpPr>
        <p:spPr>
          <a:xfrm>
            <a:off x="594385" y="1964630"/>
            <a:ext cx="486000" cy="486000"/>
          </a:xfrm>
        </p:spPr>
        <p:txBody>
          <a:bodyPr anchor="ctr">
            <a:normAutofit/>
          </a:bodyPr>
          <a:lstStyle>
            <a:lvl1pPr algn="ctr">
              <a:defRPr sz="1000"/>
            </a:lvl1pPr>
          </a:lstStyle>
          <a:p>
            <a:endParaRPr kumimoji="1" lang="ja-JP" altLang="en-US"/>
          </a:p>
        </p:txBody>
      </p:sp>
      <p:sp>
        <p:nvSpPr>
          <p:cNvPr id="23" name="メディア プレースホルダー 15">
            <a:extLst>
              <a:ext uri="{FF2B5EF4-FFF2-40B4-BE49-F238E27FC236}">
                <a16:creationId xmlns:a16="http://schemas.microsoft.com/office/drawing/2014/main" id="{C9945BEB-5789-1EBA-95B5-D10B51CA9C9C}"/>
              </a:ext>
            </a:extLst>
          </p:cNvPr>
          <p:cNvSpPr>
            <a:spLocks noGrp="1"/>
          </p:cNvSpPr>
          <p:nvPr>
            <p:ph type="media" sz="quarter" idx="31"/>
          </p:nvPr>
        </p:nvSpPr>
        <p:spPr>
          <a:xfrm>
            <a:off x="594385" y="2917842"/>
            <a:ext cx="486000" cy="486000"/>
          </a:xfrm>
        </p:spPr>
        <p:txBody>
          <a:bodyPr anchor="ctr">
            <a:normAutofit/>
          </a:bodyPr>
          <a:lstStyle>
            <a:lvl1pPr algn="ctr">
              <a:defRPr sz="1000"/>
            </a:lvl1pPr>
          </a:lstStyle>
          <a:p>
            <a:endParaRPr kumimoji="1" lang="ja-JP" altLang="en-US"/>
          </a:p>
        </p:txBody>
      </p:sp>
      <p:sp>
        <p:nvSpPr>
          <p:cNvPr id="24" name="メディア プレースホルダー 15">
            <a:extLst>
              <a:ext uri="{FF2B5EF4-FFF2-40B4-BE49-F238E27FC236}">
                <a16:creationId xmlns:a16="http://schemas.microsoft.com/office/drawing/2014/main" id="{563A1083-F919-3863-4766-0F5BB8F96BE4}"/>
              </a:ext>
            </a:extLst>
          </p:cNvPr>
          <p:cNvSpPr>
            <a:spLocks noGrp="1"/>
          </p:cNvSpPr>
          <p:nvPr>
            <p:ph type="media" sz="quarter" idx="32"/>
          </p:nvPr>
        </p:nvSpPr>
        <p:spPr>
          <a:xfrm>
            <a:off x="594385" y="3871054"/>
            <a:ext cx="486000" cy="486000"/>
          </a:xfrm>
        </p:spPr>
        <p:txBody>
          <a:bodyPr anchor="ctr">
            <a:normAutofit/>
          </a:bodyPr>
          <a:lstStyle>
            <a:lvl1pPr algn="ctr">
              <a:defRPr sz="1000"/>
            </a:lvl1pPr>
          </a:lstStyle>
          <a:p>
            <a:endParaRPr kumimoji="1" lang="ja-JP" altLang="en-US"/>
          </a:p>
        </p:txBody>
      </p:sp>
      <p:sp>
        <p:nvSpPr>
          <p:cNvPr id="25" name="メディア プレースホルダー 15">
            <a:extLst>
              <a:ext uri="{FF2B5EF4-FFF2-40B4-BE49-F238E27FC236}">
                <a16:creationId xmlns:a16="http://schemas.microsoft.com/office/drawing/2014/main" id="{1CB45AE3-09EA-4197-A7FD-FD237A6A22DB}"/>
              </a:ext>
            </a:extLst>
          </p:cNvPr>
          <p:cNvSpPr>
            <a:spLocks noGrp="1"/>
          </p:cNvSpPr>
          <p:nvPr>
            <p:ph type="media" sz="quarter" idx="33"/>
          </p:nvPr>
        </p:nvSpPr>
        <p:spPr>
          <a:xfrm>
            <a:off x="594385" y="4824266"/>
            <a:ext cx="486000" cy="486000"/>
          </a:xfrm>
        </p:spPr>
        <p:txBody>
          <a:bodyPr anchor="ctr">
            <a:normAutofit/>
          </a:bodyPr>
          <a:lstStyle>
            <a:lvl1pPr algn="ctr">
              <a:defRPr sz="1000"/>
            </a:lvl1pPr>
          </a:lstStyle>
          <a:p>
            <a:endParaRPr kumimoji="1" lang="ja-JP" altLang="en-US"/>
          </a:p>
        </p:txBody>
      </p:sp>
      <p:sp>
        <p:nvSpPr>
          <p:cNvPr id="2" name="テキスト プレースホルダー 13">
            <a:extLst>
              <a:ext uri="{FF2B5EF4-FFF2-40B4-BE49-F238E27FC236}">
                <a16:creationId xmlns:a16="http://schemas.microsoft.com/office/drawing/2014/main" id="{1C9BB314-7A2C-4C27-5C6F-3ABDF7107444}"/>
              </a:ext>
            </a:extLst>
          </p:cNvPr>
          <p:cNvSpPr>
            <a:spLocks noGrp="1"/>
          </p:cNvSpPr>
          <p:nvPr>
            <p:ph type="body" sz="quarter" idx="34" hasCustomPrompt="1"/>
          </p:nvPr>
        </p:nvSpPr>
        <p:spPr>
          <a:xfrm>
            <a:off x="1084725" y="5696314"/>
            <a:ext cx="10399063" cy="972000"/>
          </a:xfrm>
        </p:spPr>
        <p:txBody>
          <a:bodyPr>
            <a:normAutofit/>
          </a:bodyPr>
          <a:lstStyle>
            <a:lvl1pPr>
              <a:lnSpc>
                <a:spcPct val="100000"/>
              </a:lnSpc>
              <a:defRPr sz="3600"/>
            </a:lvl1pPr>
          </a:lstStyle>
          <a:p>
            <a:pPr lvl="0"/>
            <a:r>
              <a:rPr kumimoji="1" lang="en-US" altLang="ja-JP" dirty="0"/>
              <a:t>Vocabulary </a:t>
            </a:r>
            <a:r>
              <a:rPr kumimoji="1" lang="ja-JP" altLang="en-US" dirty="0"/>
              <a:t>（和訳）</a:t>
            </a:r>
          </a:p>
        </p:txBody>
      </p:sp>
      <p:sp>
        <p:nvSpPr>
          <p:cNvPr id="3" name="メディア プレースホルダー 15">
            <a:extLst>
              <a:ext uri="{FF2B5EF4-FFF2-40B4-BE49-F238E27FC236}">
                <a16:creationId xmlns:a16="http://schemas.microsoft.com/office/drawing/2014/main" id="{40457633-F8E2-8FBF-2450-DCBAD24EC5F8}"/>
              </a:ext>
            </a:extLst>
          </p:cNvPr>
          <p:cNvSpPr>
            <a:spLocks noGrp="1"/>
          </p:cNvSpPr>
          <p:nvPr>
            <p:ph type="media" sz="quarter" idx="35"/>
          </p:nvPr>
        </p:nvSpPr>
        <p:spPr>
          <a:xfrm>
            <a:off x="594385" y="5777477"/>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199628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tmplLst>
          <p:tmpl>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p:tmplLst>
          <p:tmpl>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p:tmplLst>
          <p:tmpl>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tmplLst>
          <p:tmpl>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20" grpId="0">
        <p:tmplLst>
          <p:tmpl>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 grpId="0">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Lst>
  </p:timing>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ocabulary2">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123D318-8F78-CBA9-5F51-5CA83FBDAE84}"/>
              </a:ext>
            </a:extLst>
          </p:cNvPr>
          <p:cNvSpPr/>
          <p:nvPr userDrawn="1"/>
        </p:nvSpPr>
        <p:spPr>
          <a:xfrm>
            <a:off x="358588" y="564776"/>
            <a:ext cx="11474824" cy="6120000"/>
          </a:xfrm>
          <a:prstGeom prst="roundRect">
            <a:avLst>
              <a:gd name="adj" fmla="val 3114"/>
            </a:avLst>
          </a:prstGeom>
          <a:solidFill>
            <a:srgbClr val="FFFDED"/>
          </a:solidFill>
          <a:ln w="28575">
            <a:solidFill>
              <a:srgbClr val="FCC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2" name="図 11">
            <a:extLst>
              <a:ext uri="{FF2B5EF4-FFF2-40B4-BE49-F238E27FC236}">
                <a16:creationId xmlns:a16="http://schemas.microsoft.com/office/drawing/2014/main" id="{27BE93F3-5A17-D60D-873D-8C3B0E0664AD}"/>
              </a:ext>
            </a:extLst>
          </p:cNvPr>
          <p:cNvPicPr>
            <a:picLocks noChangeAspect="1"/>
          </p:cNvPicPr>
          <p:nvPr userDrawn="1"/>
        </p:nvPicPr>
        <p:blipFill>
          <a:blip r:embed="rId2"/>
          <a:stretch>
            <a:fillRect/>
          </a:stretch>
        </p:blipFill>
        <p:spPr>
          <a:xfrm>
            <a:off x="594385" y="186656"/>
            <a:ext cx="3350084" cy="737713"/>
          </a:xfrm>
          <a:prstGeom prst="rect">
            <a:avLst/>
          </a:prstGeom>
        </p:spPr>
      </p:pic>
      <p:sp>
        <p:nvSpPr>
          <p:cNvPr id="15" name="テキスト プレースホルダー 13">
            <a:extLst>
              <a:ext uri="{FF2B5EF4-FFF2-40B4-BE49-F238E27FC236}">
                <a16:creationId xmlns:a16="http://schemas.microsoft.com/office/drawing/2014/main" id="{00692A7C-1D55-E645-809D-B1B2081D09BE}"/>
              </a:ext>
            </a:extLst>
          </p:cNvPr>
          <p:cNvSpPr>
            <a:spLocks noGrp="1"/>
          </p:cNvSpPr>
          <p:nvPr>
            <p:ph type="body" sz="quarter" idx="19" hasCustomPrompt="1"/>
          </p:nvPr>
        </p:nvSpPr>
        <p:spPr>
          <a:xfrm>
            <a:off x="1084729" y="916331"/>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16" name="テキスト プレースホルダー 13">
            <a:extLst>
              <a:ext uri="{FF2B5EF4-FFF2-40B4-BE49-F238E27FC236}">
                <a16:creationId xmlns:a16="http://schemas.microsoft.com/office/drawing/2014/main" id="{791885D0-CBF2-1EED-4A85-3B5E5666CA4C}"/>
              </a:ext>
            </a:extLst>
          </p:cNvPr>
          <p:cNvSpPr>
            <a:spLocks noGrp="1"/>
          </p:cNvSpPr>
          <p:nvPr>
            <p:ph type="body" sz="quarter" idx="22" hasCustomPrompt="1"/>
          </p:nvPr>
        </p:nvSpPr>
        <p:spPr>
          <a:xfrm>
            <a:off x="1084729" y="2075231"/>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17" name="テキスト プレースホルダー 13">
            <a:extLst>
              <a:ext uri="{FF2B5EF4-FFF2-40B4-BE49-F238E27FC236}">
                <a16:creationId xmlns:a16="http://schemas.microsoft.com/office/drawing/2014/main" id="{7130BC9D-15C7-4321-2D40-825381C8580D}"/>
              </a:ext>
            </a:extLst>
          </p:cNvPr>
          <p:cNvSpPr>
            <a:spLocks noGrp="1"/>
          </p:cNvSpPr>
          <p:nvPr>
            <p:ph type="body" sz="quarter" idx="25" hasCustomPrompt="1"/>
          </p:nvPr>
        </p:nvSpPr>
        <p:spPr>
          <a:xfrm>
            <a:off x="1084727" y="3243656"/>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21" name="メディア プレースホルダー 15">
            <a:extLst>
              <a:ext uri="{FF2B5EF4-FFF2-40B4-BE49-F238E27FC236}">
                <a16:creationId xmlns:a16="http://schemas.microsoft.com/office/drawing/2014/main" id="{0DD66F6A-8723-3029-3EEF-F658B0384FD8}"/>
              </a:ext>
            </a:extLst>
          </p:cNvPr>
          <p:cNvSpPr>
            <a:spLocks noGrp="1"/>
          </p:cNvSpPr>
          <p:nvPr>
            <p:ph type="media" sz="quarter" idx="17"/>
          </p:nvPr>
        </p:nvSpPr>
        <p:spPr>
          <a:xfrm>
            <a:off x="594385" y="1011418"/>
            <a:ext cx="486000" cy="486000"/>
          </a:xfrm>
        </p:spPr>
        <p:txBody>
          <a:bodyPr anchor="ctr">
            <a:normAutofit/>
          </a:bodyPr>
          <a:lstStyle>
            <a:lvl1pPr algn="ctr">
              <a:defRPr sz="1000"/>
            </a:lvl1pPr>
          </a:lstStyle>
          <a:p>
            <a:endParaRPr kumimoji="1" lang="ja-JP" altLang="en-US"/>
          </a:p>
        </p:txBody>
      </p:sp>
      <p:sp>
        <p:nvSpPr>
          <p:cNvPr id="22" name="メディア プレースホルダー 15">
            <a:extLst>
              <a:ext uri="{FF2B5EF4-FFF2-40B4-BE49-F238E27FC236}">
                <a16:creationId xmlns:a16="http://schemas.microsoft.com/office/drawing/2014/main" id="{E1891461-7B38-83FB-172D-5B261DD976F1}"/>
              </a:ext>
            </a:extLst>
          </p:cNvPr>
          <p:cNvSpPr>
            <a:spLocks noGrp="1"/>
          </p:cNvSpPr>
          <p:nvPr>
            <p:ph type="media" sz="quarter" idx="30"/>
          </p:nvPr>
        </p:nvSpPr>
        <p:spPr>
          <a:xfrm>
            <a:off x="594385" y="2190362"/>
            <a:ext cx="486000" cy="486000"/>
          </a:xfrm>
        </p:spPr>
        <p:txBody>
          <a:bodyPr anchor="ctr">
            <a:normAutofit/>
          </a:bodyPr>
          <a:lstStyle>
            <a:lvl1pPr algn="ctr">
              <a:defRPr sz="1000"/>
            </a:lvl1pPr>
          </a:lstStyle>
          <a:p>
            <a:endParaRPr kumimoji="1" lang="ja-JP" altLang="en-US"/>
          </a:p>
        </p:txBody>
      </p:sp>
      <p:sp>
        <p:nvSpPr>
          <p:cNvPr id="23" name="メディア プレースホルダー 15">
            <a:extLst>
              <a:ext uri="{FF2B5EF4-FFF2-40B4-BE49-F238E27FC236}">
                <a16:creationId xmlns:a16="http://schemas.microsoft.com/office/drawing/2014/main" id="{C9945BEB-5789-1EBA-95B5-D10B51CA9C9C}"/>
              </a:ext>
            </a:extLst>
          </p:cNvPr>
          <p:cNvSpPr>
            <a:spLocks noGrp="1"/>
          </p:cNvSpPr>
          <p:nvPr>
            <p:ph type="media" sz="quarter" idx="31"/>
          </p:nvPr>
        </p:nvSpPr>
        <p:spPr>
          <a:xfrm>
            <a:off x="594385" y="3378831"/>
            <a:ext cx="486000" cy="486000"/>
          </a:xfrm>
        </p:spPr>
        <p:txBody>
          <a:bodyPr anchor="ctr">
            <a:normAutofit/>
          </a:bodyPr>
          <a:lstStyle>
            <a:lvl1pPr algn="ctr">
              <a:defRPr sz="1000"/>
            </a:lvl1pPr>
          </a:lstStyle>
          <a:p>
            <a:endParaRPr kumimoji="1" lang="ja-JP" altLang="en-US"/>
          </a:p>
        </p:txBody>
      </p:sp>
      <p:sp>
        <p:nvSpPr>
          <p:cNvPr id="3" name="テキスト プレースホルダー 13">
            <a:extLst>
              <a:ext uri="{FF2B5EF4-FFF2-40B4-BE49-F238E27FC236}">
                <a16:creationId xmlns:a16="http://schemas.microsoft.com/office/drawing/2014/main" id="{CCAE3C3B-0B81-28DF-3781-A067AF529272}"/>
              </a:ext>
            </a:extLst>
          </p:cNvPr>
          <p:cNvSpPr>
            <a:spLocks noGrp="1"/>
          </p:cNvSpPr>
          <p:nvPr>
            <p:ph type="body" sz="quarter" idx="34" hasCustomPrompt="1"/>
          </p:nvPr>
        </p:nvSpPr>
        <p:spPr>
          <a:xfrm>
            <a:off x="6586342" y="916331"/>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4" name="テキスト プレースホルダー 13">
            <a:extLst>
              <a:ext uri="{FF2B5EF4-FFF2-40B4-BE49-F238E27FC236}">
                <a16:creationId xmlns:a16="http://schemas.microsoft.com/office/drawing/2014/main" id="{7E555936-0F08-5894-562E-F00251478AC6}"/>
              </a:ext>
            </a:extLst>
          </p:cNvPr>
          <p:cNvSpPr>
            <a:spLocks noGrp="1"/>
          </p:cNvSpPr>
          <p:nvPr>
            <p:ph type="body" sz="quarter" idx="35" hasCustomPrompt="1"/>
          </p:nvPr>
        </p:nvSpPr>
        <p:spPr>
          <a:xfrm>
            <a:off x="6586342" y="2075231"/>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5" name="テキスト プレースホルダー 13">
            <a:extLst>
              <a:ext uri="{FF2B5EF4-FFF2-40B4-BE49-F238E27FC236}">
                <a16:creationId xmlns:a16="http://schemas.microsoft.com/office/drawing/2014/main" id="{14DD2D5A-D1F7-55BB-1CAD-6C5C9E9AE417}"/>
              </a:ext>
            </a:extLst>
          </p:cNvPr>
          <p:cNvSpPr>
            <a:spLocks noGrp="1"/>
          </p:cNvSpPr>
          <p:nvPr>
            <p:ph type="body" sz="quarter" idx="36" hasCustomPrompt="1"/>
          </p:nvPr>
        </p:nvSpPr>
        <p:spPr>
          <a:xfrm>
            <a:off x="6586340" y="3243656"/>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8" name="メディア プレースホルダー 15">
            <a:extLst>
              <a:ext uri="{FF2B5EF4-FFF2-40B4-BE49-F238E27FC236}">
                <a16:creationId xmlns:a16="http://schemas.microsoft.com/office/drawing/2014/main" id="{D24E1BF7-89C3-22B0-4B91-2A7C983E357B}"/>
              </a:ext>
            </a:extLst>
          </p:cNvPr>
          <p:cNvSpPr>
            <a:spLocks noGrp="1"/>
          </p:cNvSpPr>
          <p:nvPr>
            <p:ph type="media" sz="quarter" idx="39"/>
          </p:nvPr>
        </p:nvSpPr>
        <p:spPr>
          <a:xfrm>
            <a:off x="6095998" y="1011418"/>
            <a:ext cx="486000" cy="486000"/>
          </a:xfrm>
        </p:spPr>
        <p:txBody>
          <a:bodyPr anchor="ctr">
            <a:normAutofit/>
          </a:bodyPr>
          <a:lstStyle>
            <a:lvl1pPr algn="ctr">
              <a:defRPr sz="1000"/>
            </a:lvl1pPr>
          </a:lstStyle>
          <a:p>
            <a:endParaRPr kumimoji="1" lang="ja-JP" altLang="en-US"/>
          </a:p>
        </p:txBody>
      </p:sp>
      <p:sp>
        <p:nvSpPr>
          <p:cNvPr id="9" name="メディア プレースホルダー 15">
            <a:extLst>
              <a:ext uri="{FF2B5EF4-FFF2-40B4-BE49-F238E27FC236}">
                <a16:creationId xmlns:a16="http://schemas.microsoft.com/office/drawing/2014/main" id="{0D3DE5E4-DD0C-A4E0-A35F-70C10FDCB72A}"/>
              </a:ext>
            </a:extLst>
          </p:cNvPr>
          <p:cNvSpPr>
            <a:spLocks noGrp="1"/>
          </p:cNvSpPr>
          <p:nvPr>
            <p:ph type="media" sz="quarter" idx="40"/>
          </p:nvPr>
        </p:nvSpPr>
        <p:spPr>
          <a:xfrm>
            <a:off x="6095998" y="2190362"/>
            <a:ext cx="486000" cy="486000"/>
          </a:xfrm>
        </p:spPr>
        <p:txBody>
          <a:bodyPr anchor="ctr">
            <a:normAutofit/>
          </a:bodyPr>
          <a:lstStyle>
            <a:lvl1pPr algn="ctr">
              <a:defRPr sz="1000"/>
            </a:lvl1pPr>
          </a:lstStyle>
          <a:p>
            <a:endParaRPr kumimoji="1" lang="ja-JP" altLang="en-US"/>
          </a:p>
        </p:txBody>
      </p:sp>
      <p:sp>
        <p:nvSpPr>
          <p:cNvPr id="11" name="メディア プレースホルダー 15">
            <a:extLst>
              <a:ext uri="{FF2B5EF4-FFF2-40B4-BE49-F238E27FC236}">
                <a16:creationId xmlns:a16="http://schemas.microsoft.com/office/drawing/2014/main" id="{316E6BA6-ED89-8C45-C0C4-6555E52BFA69}"/>
              </a:ext>
            </a:extLst>
          </p:cNvPr>
          <p:cNvSpPr>
            <a:spLocks noGrp="1"/>
          </p:cNvSpPr>
          <p:nvPr>
            <p:ph type="media" sz="quarter" idx="41"/>
          </p:nvPr>
        </p:nvSpPr>
        <p:spPr>
          <a:xfrm>
            <a:off x="6095998" y="3378831"/>
            <a:ext cx="486000" cy="486000"/>
          </a:xfrm>
        </p:spPr>
        <p:txBody>
          <a:bodyPr anchor="ctr">
            <a:normAutofit/>
          </a:bodyPr>
          <a:lstStyle>
            <a:lvl1pPr algn="ctr">
              <a:defRPr sz="1000"/>
            </a:lvl1pPr>
          </a:lstStyle>
          <a:p>
            <a:endParaRPr kumimoji="1" lang="ja-JP" altLang="en-US"/>
          </a:p>
        </p:txBody>
      </p:sp>
      <p:sp>
        <p:nvSpPr>
          <p:cNvPr id="2" name="テキスト プレースホルダー 13">
            <a:extLst>
              <a:ext uri="{FF2B5EF4-FFF2-40B4-BE49-F238E27FC236}">
                <a16:creationId xmlns:a16="http://schemas.microsoft.com/office/drawing/2014/main" id="{CF2EFE6F-B24E-AB92-5623-A1BC14AD3336}"/>
              </a:ext>
            </a:extLst>
          </p:cNvPr>
          <p:cNvSpPr>
            <a:spLocks noGrp="1"/>
          </p:cNvSpPr>
          <p:nvPr>
            <p:ph type="body" sz="quarter" idx="42" hasCustomPrompt="1"/>
          </p:nvPr>
        </p:nvSpPr>
        <p:spPr>
          <a:xfrm>
            <a:off x="1084727" y="4412082"/>
            <a:ext cx="5011271" cy="1881142"/>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7" name="メディア プレースホルダー 15">
            <a:extLst>
              <a:ext uri="{FF2B5EF4-FFF2-40B4-BE49-F238E27FC236}">
                <a16:creationId xmlns:a16="http://schemas.microsoft.com/office/drawing/2014/main" id="{E43D2187-2A79-4704-3843-A2CC5761D92B}"/>
              </a:ext>
            </a:extLst>
          </p:cNvPr>
          <p:cNvSpPr>
            <a:spLocks noGrp="1"/>
          </p:cNvSpPr>
          <p:nvPr>
            <p:ph type="media" sz="quarter" idx="43"/>
          </p:nvPr>
        </p:nvSpPr>
        <p:spPr>
          <a:xfrm>
            <a:off x="594385" y="4534691"/>
            <a:ext cx="486000" cy="486000"/>
          </a:xfrm>
        </p:spPr>
        <p:txBody>
          <a:bodyPr anchor="ctr">
            <a:normAutofit/>
          </a:bodyPr>
          <a:lstStyle>
            <a:lvl1pPr algn="ctr">
              <a:defRPr sz="1000"/>
            </a:lvl1pPr>
          </a:lstStyle>
          <a:p>
            <a:endParaRPr kumimoji="1" lang="ja-JP" altLang="en-US"/>
          </a:p>
        </p:txBody>
      </p:sp>
      <p:sp>
        <p:nvSpPr>
          <p:cNvPr id="14" name="テキスト プレースホルダー 13">
            <a:extLst>
              <a:ext uri="{FF2B5EF4-FFF2-40B4-BE49-F238E27FC236}">
                <a16:creationId xmlns:a16="http://schemas.microsoft.com/office/drawing/2014/main" id="{5088DD23-14B9-7CA7-EB5E-6F591C5DBABF}"/>
              </a:ext>
            </a:extLst>
          </p:cNvPr>
          <p:cNvSpPr>
            <a:spLocks noGrp="1"/>
          </p:cNvSpPr>
          <p:nvPr>
            <p:ph type="body" sz="quarter" idx="44" hasCustomPrompt="1"/>
          </p:nvPr>
        </p:nvSpPr>
        <p:spPr>
          <a:xfrm>
            <a:off x="6586340" y="4412082"/>
            <a:ext cx="5011271" cy="1152000"/>
          </a:xfrm>
        </p:spPr>
        <p:txBody>
          <a:bodyPr>
            <a:normAutofit/>
          </a:bodyPr>
          <a:lstStyle>
            <a:lvl1pPr>
              <a:lnSpc>
                <a:spcPct val="90000"/>
              </a:lnSpc>
              <a:defRPr sz="3600"/>
            </a:lvl1pPr>
          </a:lstStyle>
          <a:p>
            <a:pPr lvl="0"/>
            <a:r>
              <a:rPr kumimoji="1" lang="en-US" altLang="ja-JP" dirty="0"/>
              <a:t>Vocabulary </a:t>
            </a:r>
            <a:r>
              <a:rPr kumimoji="1" lang="ja-JP" altLang="en-US" dirty="0"/>
              <a:t>（和訳）</a:t>
            </a:r>
          </a:p>
        </p:txBody>
      </p:sp>
      <p:sp>
        <p:nvSpPr>
          <p:cNvPr id="19" name="メディア プレースホルダー 15">
            <a:extLst>
              <a:ext uri="{FF2B5EF4-FFF2-40B4-BE49-F238E27FC236}">
                <a16:creationId xmlns:a16="http://schemas.microsoft.com/office/drawing/2014/main" id="{28C55E3F-5A31-E5AD-805A-FEB27CC1BF80}"/>
              </a:ext>
            </a:extLst>
          </p:cNvPr>
          <p:cNvSpPr>
            <a:spLocks noGrp="1"/>
          </p:cNvSpPr>
          <p:nvPr>
            <p:ph type="media" sz="quarter" idx="45"/>
          </p:nvPr>
        </p:nvSpPr>
        <p:spPr>
          <a:xfrm>
            <a:off x="6095998" y="4534691"/>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12923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tmplLst>
          <p:tmpl>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p:tmplLst>
          <p:tmpl>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p:tmplLst>
          <p:tmpl>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3" grpId="0">
        <p:tmplLst>
          <p:tmpl>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p:tmplLst>
          <p:tmpl>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p:tmplLst>
          <p:tmpl>
            <p:tnLst>
              <p:par>
                <p:cTn presetID="10"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2" grpId="0">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14" grpId="0">
        <p:tmplLst>
          <p:tmpl>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xpressing Yourself">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E1EB577-039F-7E1D-429C-653214A253A8}"/>
              </a:ext>
            </a:extLst>
          </p:cNvPr>
          <p:cNvPicPr>
            <a:picLocks noChangeAspect="1"/>
          </p:cNvPicPr>
          <p:nvPr userDrawn="1"/>
        </p:nvPicPr>
        <p:blipFill>
          <a:blip r:embed="rId2"/>
          <a:stretch>
            <a:fillRect/>
          </a:stretch>
        </p:blipFill>
        <p:spPr>
          <a:xfrm>
            <a:off x="267536" y="112889"/>
            <a:ext cx="6029311" cy="720000"/>
          </a:xfrm>
          <a:prstGeom prst="rect">
            <a:avLst/>
          </a:prstGeom>
          <a:ln>
            <a:noFill/>
          </a:ln>
        </p:spPr>
      </p:pic>
      <p:sp>
        <p:nvSpPr>
          <p:cNvPr id="16" name="テキスト プレースホルダー 13">
            <a:extLst>
              <a:ext uri="{FF2B5EF4-FFF2-40B4-BE49-F238E27FC236}">
                <a16:creationId xmlns:a16="http://schemas.microsoft.com/office/drawing/2014/main" id="{39C7D1CD-B255-8836-95DF-6E3A8C3D0723}"/>
              </a:ext>
            </a:extLst>
          </p:cNvPr>
          <p:cNvSpPr>
            <a:spLocks noGrp="1"/>
          </p:cNvSpPr>
          <p:nvPr>
            <p:ph type="body" sz="quarter" idx="19" hasCustomPrompt="1"/>
          </p:nvPr>
        </p:nvSpPr>
        <p:spPr>
          <a:xfrm>
            <a:off x="1300161" y="980141"/>
            <a:ext cx="10581564" cy="1019231"/>
          </a:xfrm>
        </p:spPr>
        <p:txBody>
          <a:bodyPr/>
          <a:lstStyle>
            <a:lvl1pPr>
              <a:lnSpc>
                <a:spcPct val="100000"/>
              </a:lnSpc>
              <a:defRPr/>
            </a:lvl1pPr>
          </a:lstStyle>
          <a:p>
            <a:pPr lvl="0"/>
            <a:r>
              <a:rPr kumimoji="1" lang="ja-JP" altLang="en-US" dirty="0"/>
              <a:t>～について、自分の考えを書いて、やり取りをしよう。</a:t>
            </a:r>
          </a:p>
        </p:txBody>
      </p:sp>
      <p:sp>
        <p:nvSpPr>
          <p:cNvPr id="17" name="テキスト プレースホルダー 13">
            <a:extLst>
              <a:ext uri="{FF2B5EF4-FFF2-40B4-BE49-F238E27FC236}">
                <a16:creationId xmlns:a16="http://schemas.microsoft.com/office/drawing/2014/main" id="{FE09574A-E3E0-0A4F-068B-28D5C99DB426}"/>
              </a:ext>
            </a:extLst>
          </p:cNvPr>
          <p:cNvSpPr>
            <a:spLocks noGrp="1"/>
          </p:cNvSpPr>
          <p:nvPr>
            <p:ph type="body" sz="quarter" idx="20" hasCustomPrompt="1"/>
          </p:nvPr>
        </p:nvSpPr>
        <p:spPr>
          <a:xfrm>
            <a:off x="110290" y="1999372"/>
            <a:ext cx="1189873" cy="720000"/>
          </a:xfrm>
        </p:spPr>
        <p:txBody>
          <a:bodyPr>
            <a:normAutofit/>
          </a:bodyPr>
          <a:lstStyle>
            <a:lvl1pPr algn="ctr">
              <a:lnSpc>
                <a:spcPct val="100000"/>
              </a:lnSpc>
              <a:defRPr sz="3600" spc="-100" baseline="0"/>
            </a:lvl1pPr>
          </a:lstStyle>
          <a:p>
            <a:pPr lvl="0"/>
            <a:r>
              <a:rPr kumimoji="1" lang="ja-JP" altLang="en-US" dirty="0"/>
              <a:t>［例］</a:t>
            </a:r>
          </a:p>
        </p:txBody>
      </p:sp>
      <p:sp>
        <p:nvSpPr>
          <p:cNvPr id="18" name="テキスト プレースホルダー 13">
            <a:extLst>
              <a:ext uri="{FF2B5EF4-FFF2-40B4-BE49-F238E27FC236}">
                <a16:creationId xmlns:a16="http://schemas.microsoft.com/office/drawing/2014/main" id="{4F8F9316-8AA2-F35B-27DE-93B35DD2B1DA}"/>
              </a:ext>
            </a:extLst>
          </p:cNvPr>
          <p:cNvSpPr>
            <a:spLocks noGrp="1"/>
          </p:cNvSpPr>
          <p:nvPr>
            <p:ph type="body" sz="quarter" idx="21" hasCustomPrompt="1"/>
          </p:nvPr>
        </p:nvSpPr>
        <p:spPr>
          <a:xfrm>
            <a:off x="1300162" y="1999372"/>
            <a:ext cx="10581561" cy="1079046"/>
          </a:xfrm>
        </p:spPr>
        <p:txBody>
          <a:bodyPr>
            <a:normAutofit/>
          </a:bodyPr>
          <a:lstStyle>
            <a:lvl1pPr algn="l">
              <a:lnSpc>
                <a:spcPct val="100000"/>
              </a:lnSpc>
              <a:defRPr sz="3200" spc="-100" baseline="0"/>
            </a:lvl1pPr>
          </a:lstStyle>
          <a:p>
            <a:pPr lvl="0"/>
            <a:r>
              <a:rPr kumimoji="1" lang="en-US" altLang="ja-JP" dirty="0"/>
              <a:t>Add English sentence here</a:t>
            </a:r>
            <a:endParaRPr kumimoji="1" lang="ja-JP" altLang="en-US" dirty="0"/>
          </a:p>
        </p:txBody>
      </p:sp>
      <p:sp>
        <p:nvSpPr>
          <p:cNvPr id="19" name="テキスト プレースホルダー 13">
            <a:extLst>
              <a:ext uri="{FF2B5EF4-FFF2-40B4-BE49-F238E27FC236}">
                <a16:creationId xmlns:a16="http://schemas.microsoft.com/office/drawing/2014/main" id="{ECC95122-103D-F13B-826D-AF2D399D93C5}"/>
              </a:ext>
            </a:extLst>
          </p:cNvPr>
          <p:cNvSpPr>
            <a:spLocks noGrp="1"/>
          </p:cNvSpPr>
          <p:nvPr>
            <p:ph type="body" sz="quarter" idx="22" hasCustomPrompt="1"/>
          </p:nvPr>
        </p:nvSpPr>
        <p:spPr>
          <a:xfrm>
            <a:off x="1300163" y="3080326"/>
            <a:ext cx="10581560" cy="720000"/>
          </a:xfrm>
        </p:spPr>
        <p:txBody>
          <a:bodyPr>
            <a:normAutofit/>
          </a:bodyPr>
          <a:lstStyle>
            <a:lvl1pPr algn="l">
              <a:lnSpc>
                <a:spcPct val="100000"/>
              </a:lnSpc>
              <a:defRPr sz="2800" spc="-100" baseline="0"/>
            </a:lvl1pPr>
          </a:lstStyle>
          <a:p>
            <a:pPr lvl="0"/>
            <a:r>
              <a:rPr kumimoji="1" lang="ja-JP" altLang="en-US" dirty="0"/>
              <a:t>（訳文）</a:t>
            </a:r>
          </a:p>
        </p:txBody>
      </p:sp>
      <p:sp>
        <p:nvSpPr>
          <p:cNvPr id="20" name="テキスト プレースホルダー 13">
            <a:extLst>
              <a:ext uri="{FF2B5EF4-FFF2-40B4-BE49-F238E27FC236}">
                <a16:creationId xmlns:a16="http://schemas.microsoft.com/office/drawing/2014/main" id="{83E64EA8-F179-B51B-3306-2F0A63A16F5C}"/>
              </a:ext>
            </a:extLst>
          </p:cNvPr>
          <p:cNvSpPr>
            <a:spLocks noGrp="1"/>
          </p:cNvSpPr>
          <p:nvPr>
            <p:ph type="body" sz="quarter" idx="23" hasCustomPrompt="1"/>
          </p:nvPr>
        </p:nvSpPr>
        <p:spPr>
          <a:xfrm>
            <a:off x="1300163" y="4178654"/>
            <a:ext cx="10581560" cy="1080008"/>
          </a:xfrm>
        </p:spPr>
        <p:txBody>
          <a:bodyPr>
            <a:normAutofit/>
          </a:bodyPr>
          <a:lstStyle>
            <a:lvl1pPr algn="l">
              <a:lnSpc>
                <a:spcPct val="100000"/>
              </a:lnSpc>
              <a:defRPr sz="3200" spc="-100" baseline="0"/>
            </a:lvl1pPr>
          </a:lstStyle>
          <a:p>
            <a:pPr lvl="0"/>
            <a:r>
              <a:rPr kumimoji="1" lang="en-US" altLang="ja-JP" dirty="0"/>
              <a:t>Add English sentence here</a:t>
            </a:r>
            <a:endParaRPr kumimoji="1" lang="ja-JP" altLang="en-US" dirty="0"/>
          </a:p>
        </p:txBody>
      </p:sp>
      <p:sp>
        <p:nvSpPr>
          <p:cNvPr id="21" name="テキスト プレースホルダー 13">
            <a:extLst>
              <a:ext uri="{FF2B5EF4-FFF2-40B4-BE49-F238E27FC236}">
                <a16:creationId xmlns:a16="http://schemas.microsoft.com/office/drawing/2014/main" id="{1C7EADF5-558A-9E01-8A5E-1B08DC89D170}"/>
              </a:ext>
            </a:extLst>
          </p:cNvPr>
          <p:cNvSpPr>
            <a:spLocks noGrp="1"/>
          </p:cNvSpPr>
          <p:nvPr>
            <p:ph type="body" sz="quarter" idx="24" hasCustomPrompt="1"/>
          </p:nvPr>
        </p:nvSpPr>
        <p:spPr>
          <a:xfrm>
            <a:off x="1300163" y="5258662"/>
            <a:ext cx="10581560" cy="720000"/>
          </a:xfrm>
        </p:spPr>
        <p:txBody>
          <a:bodyPr>
            <a:normAutofit/>
          </a:bodyPr>
          <a:lstStyle>
            <a:lvl1pPr algn="l">
              <a:lnSpc>
                <a:spcPct val="100000"/>
              </a:lnSpc>
              <a:defRPr sz="2800" spc="-100" baseline="0"/>
            </a:lvl1pPr>
          </a:lstStyle>
          <a:p>
            <a:pPr lvl="0"/>
            <a:r>
              <a:rPr kumimoji="1" lang="ja-JP" altLang="en-US" dirty="0"/>
              <a:t>（訳文）</a:t>
            </a:r>
          </a:p>
        </p:txBody>
      </p:sp>
      <p:sp>
        <p:nvSpPr>
          <p:cNvPr id="2" name="メディア プレースホルダー 15">
            <a:extLst>
              <a:ext uri="{FF2B5EF4-FFF2-40B4-BE49-F238E27FC236}">
                <a16:creationId xmlns:a16="http://schemas.microsoft.com/office/drawing/2014/main" id="{160A1DB9-2B56-98A2-437A-97A724AC42FB}"/>
              </a:ext>
            </a:extLst>
          </p:cNvPr>
          <p:cNvSpPr>
            <a:spLocks noGrp="1"/>
          </p:cNvSpPr>
          <p:nvPr>
            <p:ph type="media" sz="quarter" idx="17"/>
          </p:nvPr>
        </p:nvSpPr>
        <p:spPr>
          <a:xfrm>
            <a:off x="462226" y="2597951"/>
            <a:ext cx="486000" cy="486000"/>
          </a:xfrm>
        </p:spPr>
        <p:txBody>
          <a:bodyPr anchor="ctr">
            <a:normAutofit/>
          </a:bodyPr>
          <a:lstStyle>
            <a:lvl1pPr algn="ctr">
              <a:defRPr sz="1000"/>
            </a:lvl1pPr>
          </a:lstStyle>
          <a:p>
            <a:endParaRPr kumimoji="1" lang="ja-JP" altLang="en-US"/>
          </a:p>
        </p:txBody>
      </p:sp>
      <p:sp>
        <p:nvSpPr>
          <p:cNvPr id="3" name="メディア プレースホルダー 15">
            <a:extLst>
              <a:ext uri="{FF2B5EF4-FFF2-40B4-BE49-F238E27FC236}">
                <a16:creationId xmlns:a16="http://schemas.microsoft.com/office/drawing/2014/main" id="{DC575A1B-85D5-F147-13F3-24C05FA19D63}"/>
              </a:ext>
            </a:extLst>
          </p:cNvPr>
          <p:cNvSpPr>
            <a:spLocks noGrp="1"/>
          </p:cNvSpPr>
          <p:nvPr>
            <p:ph type="media" sz="quarter" idx="25"/>
          </p:nvPr>
        </p:nvSpPr>
        <p:spPr>
          <a:xfrm>
            <a:off x="462226" y="4231170"/>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4185682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xEl>
                                              <p:pRg st="0" end="0"/>
                                            </p:txEl>
                                          </p:spTgt>
                                        </p:tgtEl>
                                        <p:attrNameLst>
                                          <p:attrName>style.visibility</p:attrName>
                                        </p:attrNameLst>
                                      </p:cBhvr>
                                      <p:to>
                                        <p:strVal val="visible"/>
                                      </p:to>
                                    </p:set>
                                    <p:animEffect transition="in" filter="fade">
                                      <p:cBhvr>
                                        <p:cTn id="14" dur="500"/>
                                        <p:tgtEl>
                                          <p:spTgt spid="1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fade">
                                      <p:cBhvr>
                                        <p:cTn id="19" dur="500"/>
                                        <p:tgtEl>
                                          <p:spTgt spid="20">
                                            <p:txEl>
                                              <p:pRg st="0" end="0"/>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animEffect transition="in" filter="fade">
                                      <p:cBhvr>
                                        <p:cTn id="2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put-Model Speech">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D3D085B1-E5D2-D1B7-DFC3-D71FBAE3CE91}"/>
              </a:ext>
            </a:extLst>
          </p:cNvPr>
          <p:cNvPicPr>
            <a:picLocks noChangeAspect="1"/>
          </p:cNvPicPr>
          <p:nvPr userDrawn="1"/>
        </p:nvPicPr>
        <p:blipFill>
          <a:blip r:embed="rId2"/>
          <a:stretch>
            <a:fillRect/>
          </a:stretch>
        </p:blipFill>
        <p:spPr>
          <a:xfrm>
            <a:off x="299789" y="588638"/>
            <a:ext cx="4728850" cy="1008000"/>
          </a:xfrm>
          <a:prstGeom prst="rect">
            <a:avLst/>
          </a:prstGeom>
        </p:spPr>
      </p:pic>
      <p:sp>
        <p:nvSpPr>
          <p:cNvPr id="9" name="テキスト プレースホルダー 13">
            <a:extLst>
              <a:ext uri="{FF2B5EF4-FFF2-40B4-BE49-F238E27FC236}">
                <a16:creationId xmlns:a16="http://schemas.microsoft.com/office/drawing/2014/main" id="{45603D37-9EF1-AFD6-EAF0-D2087A834A27}"/>
              </a:ext>
            </a:extLst>
          </p:cNvPr>
          <p:cNvSpPr>
            <a:spLocks noGrp="1"/>
          </p:cNvSpPr>
          <p:nvPr>
            <p:ph type="body" sz="quarter" idx="19" hasCustomPrompt="1"/>
          </p:nvPr>
        </p:nvSpPr>
        <p:spPr>
          <a:xfrm>
            <a:off x="944927" y="753352"/>
            <a:ext cx="3871146" cy="679208"/>
          </a:xfrm>
        </p:spPr>
        <p:txBody>
          <a:bodyPr anchor="ctr">
            <a:noAutofit/>
          </a:bodyPr>
          <a:lstStyle>
            <a:lvl1pPr>
              <a:lnSpc>
                <a:spcPct val="100000"/>
              </a:lnSpc>
              <a:defRPr sz="3200" b="1" spc="0" baseline="0"/>
            </a:lvl1pPr>
          </a:lstStyle>
          <a:p>
            <a:pPr lvl="0"/>
            <a:r>
              <a:rPr kumimoji="1" lang="en-US" altLang="ja-JP" dirty="0"/>
              <a:t>Model Discussion</a:t>
            </a:r>
          </a:p>
        </p:txBody>
      </p:sp>
      <p:sp>
        <p:nvSpPr>
          <p:cNvPr id="26" name="テキスト プレースホルダー 13">
            <a:extLst>
              <a:ext uri="{FF2B5EF4-FFF2-40B4-BE49-F238E27FC236}">
                <a16:creationId xmlns:a16="http://schemas.microsoft.com/office/drawing/2014/main" id="{44E0038D-69CA-A7DF-6781-926E23CA3429}"/>
              </a:ext>
            </a:extLst>
          </p:cNvPr>
          <p:cNvSpPr>
            <a:spLocks noGrp="1"/>
          </p:cNvSpPr>
          <p:nvPr>
            <p:ph type="body" sz="quarter" idx="33"/>
          </p:nvPr>
        </p:nvSpPr>
        <p:spPr>
          <a:xfrm>
            <a:off x="5028639" y="850069"/>
            <a:ext cx="6075281" cy="485775"/>
          </a:xfrm>
        </p:spPr>
        <p:txBody>
          <a:bodyPr>
            <a:normAutofit/>
          </a:bodyPr>
          <a:lstStyle>
            <a:lvl1pPr>
              <a:lnSpc>
                <a:spcPct val="100000"/>
              </a:lnSpc>
              <a:defRPr sz="2400" spc="-100" baseline="0"/>
            </a:lvl1pPr>
          </a:lstStyle>
          <a:p>
            <a:pPr lvl="0"/>
            <a:r>
              <a:rPr kumimoji="1" lang="ja-JP" altLang="en-US" dirty="0"/>
              <a:t>マスター テキストの書式設定</a:t>
            </a:r>
          </a:p>
        </p:txBody>
      </p:sp>
      <p:sp>
        <p:nvSpPr>
          <p:cNvPr id="7" name="図プレースホルダー 6">
            <a:extLst>
              <a:ext uri="{FF2B5EF4-FFF2-40B4-BE49-F238E27FC236}">
                <a16:creationId xmlns:a16="http://schemas.microsoft.com/office/drawing/2014/main" id="{C025B5E2-B408-903C-4009-7A7EF901865F}"/>
              </a:ext>
            </a:extLst>
          </p:cNvPr>
          <p:cNvSpPr>
            <a:spLocks noGrp="1"/>
          </p:cNvSpPr>
          <p:nvPr>
            <p:ph type="pic" sz="quarter" idx="18"/>
          </p:nvPr>
        </p:nvSpPr>
        <p:spPr>
          <a:xfrm>
            <a:off x="1078862" y="1450342"/>
            <a:ext cx="7256747" cy="5340224"/>
          </a:xfrm>
        </p:spPr>
        <p:txBody>
          <a:bodyPr anchor="ctr"/>
          <a:lstStyle>
            <a:lvl1pPr algn="ctr">
              <a:defRPr/>
            </a:lvl1pPr>
          </a:lstStyle>
          <a:p>
            <a:endParaRPr kumimoji="1" lang="ja-JP" altLang="en-US"/>
          </a:p>
        </p:txBody>
      </p:sp>
      <p:sp>
        <p:nvSpPr>
          <p:cNvPr id="19" name="テキスト プレースホルダー 13">
            <a:extLst>
              <a:ext uri="{FF2B5EF4-FFF2-40B4-BE49-F238E27FC236}">
                <a16:creationId xmlns:a16="http://schemas.microsoft.com/office/drawing/2014/main" id="{DF75B95A-9474-A043-242D-58CB7F9A1FB6}"/>
              </a:ext>
            </a:extLst>
          </p:cNvPr>
          <p:cNvSpPr>
            <a:spLocks noGrp="1"/>
          </p:cNvSpPr>
          <p:nvPr>
            <p:ph type="body" sz="quarter" idx="25" hasCustomPrompt="1"/>
          </p:nvPr>
        </p:nvSpPr>
        <p:spPr>
          <a:xfrm>
            <a:off x="8628896" y="2122576"/>
            <a:ext cx="2880000" cy="1152000"/>
          </a:xfrm>
        </p:spPr>
        <p:txBody>
          <a:bodyPr anchor="t">
            <a:normAutofit/>
          </a:bodyPr>
          <a:lstStyle>
            <a:lvl1pPr>
              <a:lnSpc>
                <a:spcPct val="90000"/>
              </a:lnSpc>
              <a:defRPr sz="2000"/>
            </a:lvl1pPr>
          </a:lstStyle>
          <a:p>
            <a:pPr lvl="0"/>
            <a:r>
              <a:rPr kumimoji="1" lang="ja-JP" altLang="en-US" dirty="0"/>
              <a:t>▶</a:t>
            </a:r>
            <a:endParaRPr kumimoji="1" lang="en-US" altLang="ja-JP" dirty="0"/>
          </a:p>
          <a:p>
            <a:pPr lvl="0"/>
            <a:r>
              <a:rPr kumimoji="1" lang="ja-JP" altLang="en-US" dirty="0"/>
              <a:t>▶</a:t>
            </a:r>
          </a:p>
        </p:txBody>
      </p:sp>
      <p:sp>
        <p:nvSpPr>
          <p:cNvPr id="20" name="テキスト プレースホルダー 13">
            <a:extLst>
              <a:ext uri="{FF2B5EF4-FFF2-40B4-BE49-F238E27FC236}">
                <a16:creationId xmlns:a16="http://schemas.microsoft.com/office/drawing/2014/main" id="{BB5DA398-7316-FC46-0891-6FE7AD586A89}"/>
              </a:ext>
            </a:extLst>
          </p:cNvPr>
          <p:cNvSpPr>
            <a:spLocks noGrp="1"/>
          </p:cNvSpPr>
          <p:nvPr>
            <p:ph type="body" sz="quarter" idx="28" hasCustomPrompt="1"/>
          </p:nvPr>
        </p:nvSpPr>
        <p:spPr>
          <a:xfrm>
            <a:off x="8628896" y="3908176"/>
            <a:ext cx="2880000" cy="1152000"/>
          </a:xfrm>
        </p:spPr>
        <p:txBody>
          <a:bodyPr anchor="t">
            <a:normAutofit/>
          </a:bodyPr>
          <a:lstStyle>
            <a:lvl1pPr>
              <a:lnSpc>
                <a:spcPct val="90000"/>
              </a:lnSpc>
              <a:defRPr sz="2000"/>
            </a:lvl1pPr>
          </a:lstStyle>
          <a:p>
            <a:pPr lvl="0"/>
            <a:r>
              <a:rPr kumimoji="1" lang="ja-JP" altLang="en-US" dirty="0"/>
              <a:t>▶</a:t>
            </a:r>
            <a:endParaRPr kumimoji="1" lang="en-US" altLang="ja-JP" dirty="0"/>
          </a:p>
          <a:p>
            <a:pPr lvl="0"/>
            <a:r>
              <a:rPr kumimoji="1" lang="ja-JP" altLang="en-US" dirty="0"/>
              <a:t>▶</a:t>
            </a:r>
          </a:p>
        </p:txBody>
      </p:sp>
      <p:sp>
        <p:nvSpPr>
          <p:cNvPr id="21" name="テキスト プレースホルダー 13">
            <a:extLst>
              <a:ext uri="{FF2B5EF4-FFF2-40B4-BE49-F238E27FC236}">
                <a16:creationId xmlns:a16="http://schemas.microsoft.com/office/drawing/2014/main" id="{8E23B465-BF1F-2D9E-5D3C-9BA9A4855248}"/>
              </a:ext>
            </a:extLst>
          </p:cNvPr>
          <p:cNvSpPr>
            <a:spLocks noGrp="1"/>
          </p:cNvSpPr>
          <p:nvPr>
            <p:ph type="body" sz="quarter" idx="29" hasCustomPrompt="1"/>
          </p:nvPr>
        </p:nvSpPr>
        <p:spPr>
          <a:xfrm>
            <a:off x="8628896" y="5693776"/>
            <a:ext cx="2880000" cy="1152000"/>
          </a:xfrm>
        </p:spPr>
        <p:txBody>
          <a:bodyPr anchor="t">
            <a:normAutofit/>
          </a:bodyPr>
          <a:lstStyle>
            <a:lvl1pPr>
              <a:lnSpc>
                <a:spcPct val="90000"/>
              </a:lnSpc>
              <a:defRPr sz="2000"/>
            </a:lvl1pPr>
          </a:lstStyle>
          <a:p>
            <a:pPr lvl="0"/>
            <a:r>
              <a:rPr kumimoji="1" lang="ja-JP" altLang="en-US" dirty="0"/>
              <a:t>▶</a:t>
            </a:r>
            <a:endParaRPr kumimoji="1" lang="en-US" altLang="ja-JP" dirty="0"/>
          </a:p>
          <a:p>
            <a:pPr lvl="0"/>
            <a:r>
              <a:rPr kumimoji="1" lang="ja-JP" altLang="en-US" dirty="0"/>
              <a:t>▶</a:t>
            </a:r>
          </a:p>
        </p:txBody>
      </p:sp>
      <p:sp>
        <p:nvSpPr>
          <p:cNvPr id="22" name="図プレースホルダー 6">
            <a:extLst>
              <a:ext uri="{FF2B5EF4-FFF2-40B4-BE49-F238E27FC236}">
                <a16:creationId xmlns:a16="http://schemas.microsoft.com/office/drawing/2014/main" id="{ED172939-20A6-E7C5-9E6C-FD69A5C1FA0C}"/>
              </a:ext>
            </a:extLst>
          </p:cNvPr>
          <p:cNvSpPr>
            <a:spLocks noGrp="1"/>
          </p:cNvSpPr>
          <p:nvPr>
            <p:ph type="pic" sz="quarter" idx="30"/>
          </p:nvPr>
        </p:nvSpPr>
        <p:spPr>
          <a:xfrm>
            <a:off x="8628896" y="1517776"/>
            <a:ext cx="2196000" cy="576000"/>
          </a:xfrm>
        </p:spPr>
        <p:txBody>
          <a:bodyPr anchor="ctr">
            <a:normAutofit/>
          </a:bodyPr>
          <a:lstStyle>
            <a:lvl1pPr algn="ctr">
              <a:defRPr sz="2000"/>
            </a:lvl1pPr>
          </a:lstStyle>
          <a:p>
            <a:endParaRPr kumimoji="1" lang="ja-JP" altLang="en-US"/>
          </a:p>
        </p:txBody>
      </p:sp>
      <p:sp>
        <p:nvSpPr>
          <p:cNvPr id="23" name="図プレースホルダー 6">
            <a:extLst>
              <a:ext uri="{FF2B5EF4-FFF2-40B4-BE49-F238E27FC236}">
                <a16:creationId xmlns:a16="http://schemas.microsoft.com/office/drawing/2014/main" id="{56CE8126-163F-C449-DD4B-42C8F97D4EBD}"/>
              </a:ext>
            </a:extLst>
          </p:cNvPr>
          <p:cNvSpPr>
            <a:spLocks noGrp="1"/>
          </p:cNvSpPr>
          <p:nvPr>
            <p:ph type="pic" sz="quarter" idx="31"/>
          </p:nvPr>
        </p:nvSpPr>
        <p:spPr>
          <a:xfrm>
            <a:off x="8628896" y="3303376"/>
            <a:ext cx="2196000" cy="576000"/>
          </a:xfrm>
        </p:spPr>
        <p:txBody>
          <a:bodyPr anchor="ctr">
            <a:normAutofit/>
          </a:bodyPr>
          <a:lstStyle>
            <a:lvl1pPr algn="ctr">
              <a:defRPr sz="2000"/>
            </a:lvl1pPr>
          </a:lstStyle>
          <a:p>
            <a:endParaRPr kumimoji="1" lang="ja-JP" altLang="en-US"/>
          </a:p>
        </p:txBody>
      </p:sp>
      <p:sp>
        <p:nvSpPr>
          <p:cNvPr id="24" name="図プレースホルダー 6">
            <a:extLst>
              <a:ext uri="{FF2B5EF4-FFF2-40B4-BE49-F238E27FC236}">
                <a16:creationId xmlns:a16="http://schemas.microsoft.com/office/drawing/2014/main" id="{741A97F8-5B3C-A9FE-4CE1-828583D7FD7F}"/>
              </a:ext>
            </a:extLst>
          </p:cNvPr>
          <p:cNvSpPr>
            <a:spLocks noGrp="1"/>
          </p:cNvSpPr>
          <p:nvPr>
            <p:ph type="pic" sz="quarter" idx="32"/>
          </p:nvPr>
        </p:nvSpPr>
        <p:spPr>
          <a:xfrm>
            <a:off x="8628896" y="5088976"/>
            <a:ext cx="2196000" cy="576000"/>
          </a:xfrm>
        </p:spPr>
        <p:txBody>
          <a:bodyPr anchor="ctr">
            <a:normAutofit/>
          </a:bodyPr>
          <a:lstStyle>
            <a:lvl1pPr algn="ctr">
              <a:defRPr sz="2000"/>
            </a:lvl1pPr>
          </a:lstStyle>
          <a:p>
            <a:endParaRPr kumimoji="1" lang="ja-JP" altLang="en-US"/>
          </a:p>
        </p:txBody>
      </p:sp>
      <p:pic>
        <p:nvPicPr>
          <p:cNvPr id="5" name="図 4">
            <a:extLst>
              <a:ext uri="{FF2B5EF4-FFF2-40B4-BE49-F238E27FC236}">
                <a16:creationId xmlns:a16="http://schemas.microsoft.com/office/drawing/2014/main" id="{65C2A46B-4810-809D-6243-056AAF73D2E6}"/>
              </a:ext>
            </a:extLst>
          </p:cNvPr>
          <p:cNvPicPr>
            <a:picLocks noChangeAspect="1"/>
          </p:cNvPicPr>
          <p:nvPr userDrawn="1"/>
        </p:nvPicPr>
        <p:blipFill>
          <a:blip r:embed="rId3"/>
          <a:stretch>
            <a:fillRect/>
          </a:stretch>
        </p:blipFill>
        <p:spPr>
          <a:xfrm>
            <a:off x="58368" y="0"/>
            <a:ext cx="2566638" cy="786452"/>
          </a:xfrm>
          <a:prstGeom prst="rect">
            <a:avLst/>
          </a:prstGeom>
        </p:spPr>
      </p:pic>
      <p:sp>
        <p:nvSpPr>
          <p:cNvPr id="10" name="テキスト プレースホルダー 13">
            <a:extLst>
              <a:ext uri="{FF2B5EF4-FFF2-40B4-BE49-F238E27FC236}">
                <a16:creationId xmlns:a16="http://schemas.microsoft.com/office/drawing/2014/main" id="{8A507A7F-C407-18F0-A0E6-A6CA5625A58A}"/>
              </a:ext>
            </a:extLst>
          </p:cNvPr>
          <p:cNvSpPr>
            <a:spLocks noGrp="1"/>
          </p:cNvSpPr>
          <p:nvPr>
            <p:ph type="body" sz="quarter" idx="20" hasCustomPrompt="1"/>
          </p:nvPr>
        </p:nvSpPr>
        <p:spPr>
          <a:xfrm>
            <a:off x="242638" y="75335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pic>
        <p:nvPicPr>
          <p:cNvPr id="4" name="図 3">
            <a:extLst>
              <a:ext uri="{FF2B5EF4-FFF2-40B4-BE49-F238E27FC236}">
                <a16:creationId xmlns:a16="http://schemas.microsoft.com/office/drawing/2014/main" id="{A0486024-B77F-6B9C-5123-201F8DA8DDBF}"/>
              </a:ext>
            </a:extLst>
          </p:cNvPr>
          <p:cNvPicPr>
            <a:picLocks noChangeAspect="1"/>
          </p:cNvPicPr>
          <p:nvPr userDrawn="1"/>
        </p:nvPicPr>
        <p:blipFill>
          <a:blip r:embed="rId4"/>
          <a:stretch>
            <a:fillRect/>
          </a:stretch>
        </p:blipFill>
        <p:spPr>
          <a:xfrm>
            <a:off x="11311186" y="850069"/>
            <a:ext cx="542925" cy="495300"/>
          </a:xfrm>
          <a:prstGeom prst="rect">
            <a:avLst/>
          </a:prstGeom>
        </p:spPr>
      </p:pic>
      <p:sp>
        <p:nvSpPr>
          <p:cNvPr id="2" name="メディア プレースホルダー 15">
            <a:extLst>
              <a:ext uri="{FF2B5EF4-FFF2-40B4-BE49-F238E27FC236}">
                <a16:creationId xmlns:a16="http://schemas.microsoft.com/office/drawing/2014/main" id="{97795B08-E8B5-94FF-81D6-D151F6C2A763}"/>
              </a:ext>
            </a:extLst>
          </p:cNvPr>
          <p:cNvSpPr>
            <a:spLocks noGrp="1"/>
          </p:cNvSpPr>
          <p:nvPr>
            <p:ph type="media" sz="quarter" idx="17"/>
          </p:nvPr>
        </p:nvSpPr>
        <p:spPr>
          <a:xfrm>
            <a:off x="11205651" y="725610"/>
            <a:ext cx="720000" cy="720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102556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del Speech1">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67960D25-CF5C-A7B9-B66B-907EA46EE906}"/>
              </a:ext>
            </a:extLst>
          </p:cNvPr>
          <p:cNvSpPr/>
          <p:nvPr userDrawn="1"/>
        </p:nvSpPr>
        <p:spPr>
          <a:xfrm>
            <a:off x="349251" y="1232396"/>
            <a:ext cx="8613500" cy="5480210"/>
          </a:xfrm>
          <a:prstGeom prst="rect">
            <a:avLst/>
          </a:prstGeom>
          <a:noFill/>
          <a:ln w="88900">
            <a:solidFill>
              <a:srgbClr val="EF91B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D4D06810-D836-B255-C14F-EC0C354232D7}"/>
              </a:ext>
            </a:extLst>
          </p:cNvPr>
          <p:cNvPicPr>
            <a:picLocks noChangeAspect="1"/>
          </p:cNvPicPr>
          <p:nvPr userDrawn="1"/>
        </p:nvPicPr>
        <p:blipFill>
          <a:blip r:embed="rId2"/>
          <a:srcRect r="5769"/>
          <a:stretch/>
        </p:blipFill>
        <p:spPr>
          <a:xfrm>
            <a:off x="283325" y="9518"/>
            <a:ext cx="5304674" cy="1008000"/>
          </a:xfrm>
          <a:prstGeom prst="rect">
            <a:avLst/>
          </a:prstGeom>
        </p:spPr>
      </p:pic>
      <p:sp>
        <p:nvSpPr>
          <p:cNvPr id="2" name="メディア プレースホルダー 15">
            <a:extLst>
              <a:ext uri="{FF2B5EF4-FFF2-40B4-BE49-F238E27FC236}">
                <a16:creationId xmlns:a16="http://schemas.microsoft.com/office/drawing/2014/main" id="{97795B08-E8B5-94FF-81D6-D151F6C2A763}"/>
              </a:ext>
            </a:extLst>
          </p:cNvPr>
          <p:cNvSpPr>
            <a:spLocks noGrp="1"/>
          </p:cNvSpPr>
          <p:nvPr>
            <p:ph type="media" sz="quarter" idx="17"/>
          </p:nvPr>
        </p:nvSpPr>
        <p:spPr>
          <a:xfrm>
            <a:off x="832427" y="2058982"/>
            <a:ext cx="486000" cy="486000"/>
          </a:xfrm>
        </p:spPr>
        <p:txBody>
          <a:bodyPr anchor="ctr">
            <a:normAutofit/>
          </a:bodyPr>
          <a:lstStyle>
            <a:lvl1pPr algn="ctr">
              <a:defRPr sz="1000"/>
            </a:lvl1pPr>
          </a:lstStyle>
          <a:p>
            <a:endParaRPr kumimoji="1" lang="ja-JP" altLang="en-US"/>
          </a:p>
        </p:txBody>
      </p:sp>
      <p:sp>
        <p:nvSpPr>
          <p:cNvPr id="9" name="テキスト プレースホルダー 13">
            <a:extLst>
              <a:ext uri="{FF2B5EF4-FFF2-40B4-BE49-F238E27FC236}">
                <a16:creationId xmlns:a16="http://schemas.microsoft.com/office/drawing/2014/main" id="{91300482-50A0-D4A7-1709-1A254FE44620}"/>
              </a:ext>
            </a:extLst>
          </p:cNvPr>
          <p:cNvSpPr>
            <a:spLocks noGrp="1"/>
          </p:cNvSpPr>
          <p:nvPr>
            <p:ph type="body" sz="quarter" idx="25" hasCustomPrompt="1"/>
          </p:nvPr>
        </p:nvSpPr>
        <p:spPr>
          <a:xfrm>
            <a:off x="9112878" y="2032064"/>
            <a:ext cx="2880000" cy="4651302"/>
          </a:xfrm>
        </p:spPr>
        <p:txBody>
          <a:bodyPr anchor="t">
            <a:normAutofit/>
          </a:bodyPr>
          <a:lstStyle>
            <a:lvl1pPr>
              <a:lnSpc>
                <a:spcPct val="90000"/>
              </a:lnSpc>
              <a:defRPr sz="2800"/>
            </a:lvl1pPr>
          </a:lstStyle>
          <a:p>
            <a:pPr lvl="0"/>
            <a:r>
              <a:rPr kumimoji="1" lang="ja-JP" altLang="en-US" dirty="0"/>
              <a:t>▶</a:t>
            </a:r>
            <a:endParaRPr kumimoji="1" lang="en-US" altLang="ja-JP" dirty="0"/>
          </a:p>
          <a:p>
            <a:pPr lvl="0"/>
            <a:r>
              <a:rPr kumimoji="1" lang="ja-JP" altLang="en-US" dirty="0"/>
              <a:t>▶</a:t>
            </a:r>
          </a:p>
        </p:txBody>
      </p:sp>
      <p:sp>
        <p:nvSpPr>
          <p:cNvPr id="6" name="テキスト プレースホルダー 13">
            <a:extLst>
              <a:ext uri="{FF2B5EF4-FFF2-40B4-BE49-F238E27FC236}">
                <a16:creationId xmlns:a16="http://schemas.microsoft.com/office/drawing/2014/main" id="{A5624465-2F8B-63B5-9EA9-1E3A4FA20769}"/>
              </a:ext>
            </a:extLst>
          </p:cNvPr>
          <p:cNvSpPr>
            <a:spLocks noGrp="1"/>
          </p:cNvSpPr>
          <p:nvPr>
            <p:ph type="body" sz="quarter" idx="19" hasCustomPrompt="1"/>
          </p:nvPr>
        </p:nvSpPr>
        <p:spPr>
          <a:xfrm>
            <a:off x="944926" y="174232"/>
            <a:ext cx="4643073" cy="679208"/>
          </a:xfrm>
        </p:spPr>
        <p:txBody>
          <a:bodyPr anchor="ctr">
            <a:noAutofit/>
          </a:bodyPr>
          <a:lstStyle>
            <a:lvl1pPr>
              <a:lnSpc>
                <a:spcPct val="100000"/>
              </a:lnSpc>
              <a:defRPr sz="3200" b="1"/>
            </a:lvl1pPr>
          </a:lstStyle>
          <a:p>
            <a:pPr lvl="0"/>
            <a:r>
              <a:rPr kumimoji="1" lang="en-US" altLang="ja-JP" dirty="0"/>
              <a:t>Model Speech</a:t>
            </a:r>
          </a:p>
        </p:txBody>
      </p:sp>
      <p:sp>
        <p:nvSpPr>
          <p:cNvPr id="7" name="テキスト プレースホルダー 13">
            <a:extLst>
              <a:ext uri="{FF2B5EF4-FFF2-40B4-BE49-F238E27FC236}">
                <a16:creationId xmlns:a16="http://schemas.microsoft.com/office/drawing/2014/main" id="{E7A0B204-7E74-8BBE-35AF-C04D20D3F46E}"/>
              </a:ext>
            </a:extLst>
          </p:cNvPr>
          <p:cNvSpPr>
            <a:spLocks noGrp="1"/>
          </p:cNvSpPr>
          <p:nvPr>
            <p:ph type="body" sz="quarter" idx="20" hasCustomPrompt="1"/>
          </p:nvPr>
        </p:nvSpPr>
        <p:spPr>
          <a:xfrm>
            <a:off x="242638" y="17423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
        <p:nvSpPr>
          <p:cNvPr id="14" name="タイトル 1">
            <a:extLst>
              <a:ext uri="{FF2B5EF4-FFF2-40B4-BE49-F238E27FC236}">
                <a16:creationId xmlns:a16="http://schemas.microsoft.com/office/drawing/2014/main" id="{1B14BCE4-504E-B0CD-FD90-BE951563EEAF}"/>
              </a:ext>
            </a:extLst>
          </p:cNvPr>
          <p:cNvSpPr>
            <a:spLocks noGrp="1"/>
          </p:cNvSpPr>
          <p:nvPr>
            <p:ph type="title" hasCustomPrompt="1"/>
          </p:nvPr>
        </p:nvSpPr>
        <p:spPr>
          <a:xfrm>
            <a:off x="1915632" y="1310183"/>
            <a:ext cx="7020000" cy="5400000"/>
          </a:xfrm>
          <a:prstGeom prst="rect">
            <a:avLst/>
          </a:prstGeom>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15" name="テキスト プレースホルダー 5">
            <a:extLst>
              <a:ext uri="{FF2B5EF4-FFF2-40B4-BE49-F238E27FC236}">
                <a16:creationId xmlns:a16="http://schemas.microsoft.com/office/drawing/2014/main" id="{A7DED7B4-7969-3F9F-29F2-B58A7FC16D94}"/>
              </a:ext>
            </a:extLst>
          </p:cNvPr>
          <p:cNvSpPr>
            <a:spLocks noGrp="1"/>
          </p:cNvSpPr>
          <p:nvPr>
            <p:ph type="body" sz="quarter" idx="12" hasCustomPrompt="1"/>
          </p:nvPr>
        </p:nvSpPr>
        <p:spPr>
          <a:xfrm>
            <a:off x="350680" y="1310183"/>
            <a:ext cx="1260000" cy="5400000"/>
          </a:xfrm>
        </p:spPr>
        <p:txBody>
          <a:bodyPr anchor="t"/>
          <a:lstStyle>
            <a:lvl1pPr algn="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16" name="テキスト プレースホルダー 5">
            <a:extLst>
              <a:ext uri="{FF2B5EF4-FFF2-40B4-BE49-F238E27FC236}">
                <a16:creationId xmlns:a16="http://schemas.microsoft.com/office/drawing/2014/main" id="{55906810-6CFA-657E-F8C5-38DD74694182}"/>
              </a:ext>
            </a:extLst>
          </p:cNvPr>
          <p:cNvSpPr>
            <a:spLocks noGrp="1"/>
          </p:cNvSpPr>
          <p:nvPr>
            <p:ph type="body" sz="quarter" idx="35" hasCustomPrompt="1"/>
          </p:nvPr>
        </p:nvSpPr>
        <p:spPr>
          <a:xfrm>
            <a:off x="1636490" y="1310183"/>
            <a:ext cx="243047" cy="5400000"/>
          </a:xfrm>
        </p:spPr>
        <p:txBody>
          <a:bodyPr anchor="t">
            <a:normAutofit/>
          </a:bodyPr>
          <a:lstStyle>
            <a:lvl1pPr algn="ctr">
              <a:lnSpc>
                <a:spcPct val="150000"/>
              </a:lnSpc>
              <a:defRPr sz="3200" i="0" spc="-100" baseline="0">
                <a:latin typeface="+mn-lt"/>
                <a:ea typeface="+mn-ea"/>
              </a:defRPr>
            </a:lvl1pPr>
          </a:lstStyle>
          <a:p>
            <a:pPr lvl="0"/>
            <a:r>
              <a:rPr kumimoji="1" lang="ja-JP" altLang="en-US" dirty="0"/>
              <a:t>：</a:t>
            </a:r>
          </a:p>
        </p:txBody>
      </p:sp>
      <p:sp>
        <p:nvSpPr>
          <p:cNvPr id="21" name="図プレースホルダー 6">
            <a:extLst>
              <a:ext uri="{FF2B5EF4-FFF2-40B4-BE49-F238E27FC236}">
                <a16:creationId xmlns:a16="http://schemas.microsoft.com/office/drawing/2014/main" id="{C1855A3D-4C3B-B499-597E-87ED90ACA1E9}"/>
              </a:ext>
            </a:extLst>
          </p:cNvPr>
          <p:cNvSpPr>
            <a:spLocks noGrp="1"/>
          </p:cNvSpPr>
          <p:nvPr>
            <p:ph type="pic" sz="quarter" idx="30"/>
          </p:nvPr>
        </p:nvSpPr>
        <p:spPr>
          <a:xfrm>
            <a:off x="9112877" y="1282735"/>
            <a:ext cx="2879999" cy="720000"/>
          </a:xfrm>
        </p:spPr>
        <p:txBody>
          <a:bodyPr anchor="ctr">
            <a:normAutofit/>
          </a:bodyPr>
          <a:lstStyle>
            <a:lvl1pPr algn="ctr">
              <a:defRPr sz="2000"/>
            </a:lvl1pPr>
          </a:lstStyle>
          <a:p>
            <a:endParaRPr kumimoji="1" lang="ja-JP" altLang="en-US"/>
          </a:p>
        </p:txBody>
      </p:sp>
      <p:sp>
        <p:nvSpPr>
          <p:cNvPr id="11" name="メディア プレースホルダー 15">
            <a:extLst>
              <a:ext uri="{FF2B5EF4-FFF2-40B4-BE49-F238E27FC236}">
                <a16:creationId xmlns:a16="http://schemas.microsoft.com/office/drawing/2014/main" id="{5D95D95B-F2F3-ED62-1131-499699DFB5F1}"/>
              </a:ext>
            </a:extLst>
          </p:cNvPr>
          <p:cNvSpPr>
            <a:spLocks noGrp="1"/>
          </p:cNvSpPr>
          <p:nvPr>
            <p:ph type="media" sz="quarter" idx="36"/>
          </p:nvPr>
        </p:nvSpPr>
        <p:spPr>
          <a:xfrm>
            <a:off x="832427" y="4192582"/>
            <a:ext cx="486000" cy="486000"/>
          </a:xfrm>
        </p:spPr>
        <p:txBody>
          <a:bodyPr anchor="ctr">
            <a:normAutofit/>
          </a:bodyPr>
          <a:lstStyle>
            <a:lvl1pPr algn="ctr">
              <a:defRPr sz="1000"/>
            </a:lvl1pPr>
          </a:lstStyle>
          <a:p>
            <a:endParaRPr kumimoji="1" lang="ja-JP" altLang="en-US"/>
          </a:p>
        </p:txBody>
      </p:sp>
      <p:sp>
        <p:nvSpPr>
          <p:cNvPr id="12" name="メディア プレースホルダー 15">
            <a:extLst>
              <a:ext uri="{FF2B5EF4-FFF2-40B4-BE49-F238E27FC236}">
                <a16:creationId xmlns:a16="http://schemas.microsoft.com/office/drawing/2014/main" id="{CAD09925-06DB-3C72-8308-CF4636F08223}"/>
              </a:ext>
            </a:extLst>
          </p:cNvPr>
          <p:cNvSpPr>
            <a:spLocks noGrp="1"/>
          </p:cNvSpPr>
          <p:nvPr>
            <p:ph type="media" sz="quarter" idx="37"/>
          </p:nvPr>
        </p:nvSpPr>
        <p:spPr>
          <a:xfrm>
            <a:off x="832427" y="4734310"/>
            <a:ext cx="486000" cy="486000"/>
          </a:xfrm>
        </p:spPr>
        <p:txBody>
          <a:bodyPr anchor="ctr">
            <a:normAutofit/>
          </a:bodyPr>
          <a:lstStyle>
            <a:lvl1pPr algn="ctr">
              <a:defRPr sz="1000"/>
            </a:lvl1pPr>
          </a:lstStyle>
          <a:p>
            <a:endParaRPr kumimoji="1" lang="ja-JP" altLang="en-US"/>
          </a:p>
        </p:txBody>
      </p:sp>
      <p:sp>
        <p:nvSpPr>
          <p:cNvPr id="13" name="メディア プレースホルダー 15">
            <a:extLst>
              <a:ext uri="{FF2B5EF4-FFF2-40B4-BE49-F238E27FC236}">
                <a16:creationId xmlns:a16="http://schemas.microsoft.com/office/drawing/2014/main" id="{780837E1-4ECA-CA24-2A12-A95EDF8C6794}"/>
              </a:ext>
            </a:extLst>
          </p:cNvPr>
          <p:cNvSpPr>
            <a:spLocks noGrp="1"/>
          </p:cNvSpPr>
          <p:nvPr>
            <p:ph type="media" sz="quarter" idx="38"/>
          </p:nvPr>
        </p:nvSpPr>
        <p:spPr>
          <a:xfrm>
            <a:off x="832427" y="5260887"/>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3198679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odel Speech2">
    <p:spTree>
      <p:nvGrpSpPr>
        <p:cNvPr id="1" name=""/>
        <p:cNvGrpSpPr/>
        <p:nvPr/>
      </p:nvGrpSpPr>
      <p:grpSpPr>
        <a:xfrm>
          <a:off x="0" y="0"/>
          <a:ext cx="0" cy="0"/>
          <a:chOff x="0" y="0"/>
          <a:chExt cx="0" cy="0"/>
        </a:xfrm>
      </p:grpSpPr>
      <p:sp>
        <p:nvSpPr>
          <p:cNvPr id="6" name="テキスト プレースホルダー 13">
            <a:extLst>
              <a:ext uri="{FF2B5EF4-FFF2-40B4-BE49-F238E27FC236}">
                <a16:creationId xmlns:a16="http://schemas.microsoft.com/office/drawing/2014/main" id="{893F90EC-84FF-D43C-3518-2153AFA5ED77}"/>
              </a:ext>
            </a:extLst>
          </p:cNvPr>
          <p:cNvSpPr>
            <a:spLocks noGrp="1"/>
          </p:cNvSpPr>
          <p:nvPr>
            <p:ph type="body" sz="quarter" idx="25" hasCustomPrompt="1"/>
          </p:nvPr>
        </p:nvSpPr>
        <p:spPr>
          <a:xfrm>
            <a:off x="9126526" y="2032064"/>
            <a:ext cx="2880000" cy="4651302"/>
          </a:xfrm>
        </p:spPr>
        <p:txBody>
          <a:bodyPr anchor="t">
            <a:normAutofit/>
          </a:bodyPr>
          <a:lstStyle>
            <a:lvl1pPr>
              <a:lnSpc>
                <a:spcPct val="90000"/>
              </a:lnSpc>
              <a:defRPr sz="2800"/>
            </a:lvl1pPr>
          </a:lstStyle>
          <a:p>
            <a:pPr lvl="0"/>
            <a:r>
              <a:rPr kumimoji="1" lang="ja-JP" altLang="en-US" dirty="0"/>
              <a:t>▶</a:t>
            </a:r>
            <a:endParaRPr kumimoji="1" lang="en-US" altLang="ja-JP" dirty="0"/>
          </a:p>
          <a:p>
            <a:pPr lvl="0"/>
            <a:r>
              <a:rPr kumimoji="1" lang="ja-JP" altLang="en-US" dirty="0"/>
              <a:t>▶</a:t>
            </a:r>
          </a:p>
        </p:txBody>
      </p:sp>
      <p:pic>
        <p:nvPicPr>
          <p:cNvPr id="9" name="図 8">
            <a:extLst>
              <a:ext uri="{FF2B5EF4-FFF2-40B4-BE49-F238E27FC236}">
                <a16:creationId xmlns:a16="http://schemas.microsoft.com/office/drawing/2014/main" id="{6DC9C77E-7908-533A-D946-57202A2EB46D}"/>
              </a:ext>
            </a:extLst>
          </p:cNvPr>
          <p:cNvPicPr>
            <a:picLocks noChangeAspect="1"/>
          </p:cNvPicPr>
          <p:nvPr userDrawn="1"/>
        </p:nvPicPr>
        <p:blipFill>
          <a:blip r:embed="rId2"/>
          <a:srcRect r="5769"/>
          <a:stretch/>
        </p:blipFill>
        <p:spPr>
          <a:xfrm>
            <a:off x="283325" y="9518"/>
            <a:ext cx="5304674" cy="1008000"/>
          </a:xfrm>
          <a:prstGeom prst="rect">
            <a:avLst/>
          </a:prstGeom>
        </p:spPr>
      </p:pic>
      <p:sp>
        <p:nvSpPr>
          <p:cNvPr id="10" name="テキスト プレースホルダー 13">
            <a:extLst>
              <a:ext uri="{FF2B5EF4-FFF2-40B4-BE49-F238E27FC236}">
                <a16:creationId xmlns:a16="http://schemas.microsoft.com/office/drawing/2014/main" id="{21BE54DD-0E4F-4D64-97E8-E1778441C8B9}"/>
              </a:ext>
            </a:extLst>
          </p:cNvPr>
          <p:cNvSpPr>
            <a:spLocks noGrp="1"/>
          </p:cNvSpPr>
          <p:nvPr>
            <p:ph type="body" sz="quarter" idx="19" hasCustomPrompt="1"/>
          </p:nvPr>
        </p:nvSpPr>
        <p:spPr>
          <a:xfrm>
            <a:off x="944926" y="174232"/>
            <a:ext cx="4643073" cy="679208"/>
          </a:xfrm>
        </p:spPr>
        <p:txBody>
          <a:bodyPr anchor="ctr">
            <a:noAutofit/>
          </a:bodyPr>
          <a:lstStyle>
            <a:lvl1pPr>
              <a:lnSpc>
                <a:spcPct val="100000"/>
              </a:lnSpc>
              <a:defRPr sz="3200" b="1"/>
            </a:lvl1pPr>
          </a:lstStyle>
          <a:p>
            <a:pPr lvl="0"/>
            <a:r>
              <a:rPr kumimoji="1" lang="en-US" altLang="ja-JP" dirty="0"/>
              <a:t>Model Speech</a:t>
            </a:r>
          </a:p>
        </p:txBody>
      </p:sp>
      <p:sp>
        <p:nvSpPr>
          <p:cNvPr id="11" name="テキスト プレースホルダー 13">
            <a:extLst>
              <a:ext uri="{FF2B5EF4-FFF2-40B4-BE49-F238E27FC236}">
                <a16:creationId xmlns:a16="http://schemas.microsoft.com/office/drawing/2014/main" id="{FCE5FF7B-6A87-C309-B54E-3B298C6DFF74}"/>
              </a:ext>
            </a:extLst>
          </p:cNvPr>
          <p:cNvSpPr>
            <a:spLocks noGrp="1"/>
          </p:cNvSpPr>
          <p:nvPr>
            <p:ph type="body" sz="quarter" idx="20" hasCustomPrompt="1"/>
          </p:nvPr>
        </p:nvSpPr>
        <p:spPr>
          <a:xfrm>
            <a:off x="242638" y="17423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
        <p:nvSpPr>
          <p:cNvPr id="13" name="タイトル 1">
            <a:extLst>
              <a:ext uri="{FF2B5EF4-FFF2-40B4-BE49-F238E27FC236}">
                <a16:creationId xmlns:a16="http://schemas.microsoft.com/office/drawing/2014/main" id="{353AA097-8661-70AE-2045-B081F606B965}"/>
              </a:ext>
            </a:extLst>
          </p:cNvPr>
          <p:cNvSpPr>
            <a:spLocks noGrp="1"/>
          </p:cNvSpPr>
          <p:nvPr>
            <p:ph type="title" hasCustomPrompt="1"/>
          </p:nvPr>
        </p:nvSpPr>
        <p:spPr>
          <a:xfrm>
            <a:off x="1915632" y="1310183"/>
            <a:ext cx="7020000" cy="5400000"/>
          </a:xfrm>
          <a:prstGeom prst="rect">
            <a:avLst/>
          </a:prstGeom>
          <a:ln>
            <a:noFill/>
          </a:ln>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14" name="テキスト プレースホルダー 5">
            <a:extLst>
              <a:ext uri="{FF2B5EF4-FFF2-40B4-BE49-F238E27FC236}">
                <a16:creationId xmlns:a16="http://schemas.microsoft.com/office/drawing/2014/main" id="{40FC1922-AA8F-B4A4-3337-B8E94135ECF9}"/>
              </a:ext>
            </a:extLst>
          </p:cNvPr>
          <p:cNvSpPr>
            <a:spLocks noGrp="1"/>
          </p:cNvSpPr>
          <p:nvPr>
            <p:ph type="body" sz="quarter" idx="12" hasCustomPrompt="1"/>
          </p:nvPr>
        </p:nvSpPr>
        <p:spPr>
          <a:xfrm>
            <a:off x="350680" y="1310183"/>
            <a:ext cx="1260000" cy="5400000"/>
          </a:xfrm>
          <a:ln>
            <a:noFill/>
          </a:ln>
        </p:spPr>
        <p:txBody>
          <a:bodyPr anchor="t"/>
          <a:lstStyle>
            <a:lvl1pPr algn="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15" name="テキスト プレースホルダー 5">
            <a:extLst>
              <a:ext uri="{FF2B5EF4-FFF2-40B4-BE49-F238E27FC236}">
                <a16:creationId xmlns:a16="http://schemas.microsoft.com/office/drawing/2014/main" id="{2E346693-C056-461E-BEEE-45D2A55CFDE8}"/>
              </a:ext>
            </a:extLst>
          </p:cNvPr>
          <p:cNvSpPr>
            <a:spLocks noGrp="1"/>
          </p:cNvSpPr>
          <p:nvPr>
            <p:ph type="body" sz="quarter" idx="35" hasCustomPrompt="1"/>
          </p:nvPr>
        </p:nvSpPr>
        <p:spPr>
          <a:xfrm>
            <a:off x="1636490" y="1310183"/>
            <a:ext cx="243047" cy="5400000"/>
          </a:xfrm>
          <a:ln>
            <a:noFill/>
          </a:ln>
        </p:spPr>
        <p:txBody>
          <a:bodyPr anchor="t">
            <a:normAutofit/>
          </a:bodyPr>
          <a:lstStyle>
            <a:lvl1pPr algn="ctr">
              <a:lnSpc>
                <a:spcPct val="150000"/>
              </a:lnSpc>
              <a:defRPr sz="3200" i="0" spc="-100" baseline="0">
                <a:latin typeface="+mn-lt"/>
                <a:ea typeface="+mn-ea"/>
              </a:defRPr>
            </a:lvl1pPr>
          </a:lstStyle>
          <a:p>
            <a:pPr lvl="0"/>
            <a:r>
              <a:rPr kumimoji="1" lang="ja-JP" altLang="en-US" dirty="0"/>
              <a:t>：</a:t>
            </a:r>
          </a:p>
        </p:txBody>
      </p:sp>
      <p:sp>
        <p:nvSpPr>
          <p:cNvPr id="17" name="正方形/長方形 16">
            <a:extLst>
              <a:ext uri="{FF2B5EF4-FFF2-40B4-BE49-F238E27FC236}">
                <a16:creationId xmlns:a16="http://schemas.microsoft.com/office/drawing/2014/main" id="{326AFFC4-BD8E-90F0-1BFD-4D4543353610}"/>
              </a:ext>
            </a:extLst>
          </p:cNvPr>
          <p:cNvSpPr/>
          <p:nvPr userDrawn="1"/>
        </p:nvSpPr>
        <p:spPr>
          <a:xfrm>
            <a:off x="349251" y="1282735"/>
            <a:ext cx="8613500" cy="5400631"/>
          </a:xfrm>
          <a:prstGeom prst="rect">
            <a:avLst/>
          </a:prstGeom>
          <a:noFill/>
          <a:ln w="88900">
            <a:solidFill>
              <a:srgbClr val="FFEF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図プレースホルダー 6">
            <a:extLst>
              <a:ext uri="{FF2B5EF4-FFF2-40B4-BE49-F238E27FC236}">
                <a16:creationId xmlns:a16="http://schemas.microsoft.com/office/drawing/2014/main" id="{A6090F18-3788-2E62-BBC7-B3AF2734B6E1}"/>
              </a:ext>
            </a:extLst>
          </p:cNvPr>
          <p:cNvSpPr>
            <a:spLocks noGrp="1"/>
          </p:cNvSpPr>
          <p:nvPr>
            <p:ph type="pic" sz="quarter" idx="30"/>
          </p:nvPr>
        </p:nvSpPr>
        <p:spPr>
          <a:xfrm>
            <a:off x="9112877" y="1282735"/>
            <a:ext cx="2879999" cy="720000"/>
          </a:xfrm>
        </p:spPr>
        <p:txBody>
          <a:bodyPr anchor="ctr">
            <a:normAutofit/>
          </a:bodyPr>
          <a:lstStyle>
            <a:lvl1pPr algn="ctr">
              <a:defRPr sz="2000"/>
            </a:lvl1pPr>
          </a:lstStyle>
          <a:p>
            <a:endParaRPr kumimoji="1" lang="ja-JP" altLang="en-US"/>
          </a:p>
        </p:txBody>
      </p:sp>
      <p:sp>
        <p:nvSpPr>
          <p:cNvPr id="3" name="メディア プレースホルダー 15">
            <a:extLst>
              <a:ext uri="{FF2B5EF4-FFF2-40B4-BE49-F238E27FC236}">
                <a16:creationId xmlns:a16="http://schemas.microsoft.com/office/drawing/2014/main" id="{A9E6669B-3E3A-345C-487C-5D5866969704}"/>
              </a:ext>
            </a:extLst>
          </p:cNvPr>
          <p:cNvSpPr>
            <a:spLocks noGrp="1"/>
          </p:cNvSpPr>
          <p:nvPr>
            <p:ph type="media" sz="quarter" idx="17"/>
          </p:nvPr>
        </p:nvSpPr>
        <p:spPr>
          <a:xfrm>
            <a:off x="832427" y="2058982"/>
            <a:ext cx="486000" cy="486000"/>
          </a:xfrm>
        </p:spPr>
        <p:txBody>
          <a:bodyPr anchor="ctr">
            <a:normAutofit/>
          </a:bodyPr>
          <a:lstStyle>
            <a:lvl1pPr algn="ctr">
              <a:defRPr sz="1000"/>
            </a:lvl1pPr>
          </a:lstStyle>
          <a:p>
            <a:endParaRPr kumimoji="1" lang="ja-JP" altLang="en-US"/>
          </a:p>
        </p:txBody>
      </p:sp>
      <p:sp>
        <p:nvSpPr>
          <p:cNvPr id="4" name="メディア プレースホルダー 15">
            <a:extLst>
              <a:ext uri="{FF2B5EF4-FFF2-40B4-BE49-F238E27FC236}">
                <a16:creationId xmlns:a16="http://schemas.microsoft.com/office/drawing/2014/main" id="{95CE0BD8-5412-1C69-FE20-F3A86E63528B}"/>
              </a:ext>
            </a:extLst>
          </p:cNvPr>
          <p:cNvSpPr>
            <a:spLocks noGrp="1"/>
          </p:cNvSpPr>
          <p:nvPr>
            <p:ph type="media" sz="quarter" idx="36"/>
          </p:nvPr>
        </p:nvSpPr>
        <p:spPr>
          <a:xfrm>
            <a:off x="832427" y="2600710"/>
            <a:ext cx="486000" cy="486000"/>
          </a:xfrm>
        </p:spPr>
        <p:txBody>
          <a:bodyPr anchor="ctr">
            <a:normAutofit/>
          </a:bodyPr>
          <a:lstStyle>
            <a:lvl1pPr algn="ctr">
              <a:defRPr sz="1000"/>
            </a:lvl1pPr>
          </a:lstStyle>
          <a:p>
            <a:endParaRPr kumimoji="1" lang="ja-JP" altLang="en-US"/>
          </a:p>
        </p:txBody>
      </p:sp>
      <p:sp>
        <p:nvSpPr>
          <p:cNvPr id="5" name="メディア プレースホルダー 15">
            <a:extLst>
              <a:ext uri="{FF2B5EF4-FFF2-40B4-BE49-F238E27FC236}">
                <a16:creationId xmlns:a16="http://schemas.microsoft.com/office/drawing/2014/main" id="{666F9BCB-CD5F-6BEB-2996-E63DC023A002}"/>
              </a:ext>
            </a:extLst>
          </p:cNvPr>
          <p:cNvSpPr>
            <a:spLocks noGrp="1"/>
          </p:cNvSpPr>
          <p:nvPr>
            <p:ph type="media" sz="quarter" idx="37"/>
          </p:nvPr>
        </p:nvSpPr>
        <p:spPr>
          <a:xfrm>
            <a:off x="832427" y="3127287"/>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1804769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odel Speech3">
    <p:spTree>
      <p:nvGrpSpPr>
        <p:cNvPr id="1" name=""/>
        <p:cNvGrpSpPr/>
        <p:nvPr/>
      </p:nvGrpSpPr>
      <p:grpSpPr>
        <a:xfrm>
          <a:off x="0" y="0"/>
          <a:ext cx="0" cy="0"/>
          <a:chOff x="0" y="0"/>
          <a:chExt cx="0" cy="0"/>
        </a:xfrm>
      </p:grpSpPr>
      <p:sp>
        <p:nvSpPr>
          <p:cNvPr id="4" name="テキスト プレースホルダー 13">
            <a:extLst>
              <a:ext uri="{FF2B5EF4-FFF2-40B4-BE49-F238E27FC236}">
                <a16:creationId xmlns:a16="http://schemas.microsoft.com/office/drawing/2014/main" id="{E6E8CEB3-DFA6-70F8-DB38-FB1CA6DF852E}"/>
              </a:ext>
            </a:extLst>
          </p:cNvPr>
          <p:cNvSpPr>
            <a:spLocks noGrp="1"/>
          </p:cNvSpPr>
          <p:nvPr>
            <p:ph type="body" sz="quarter" idx="25" hasCustomPrompt="1"/>
          </p:nvPr>
        </p:nvSpPr>
        <p:spPr>
          <a:xfrm>
            <a:off x="9140174" y="2032064"/>
            <a:ext cx="2880000" cy="4651302"/>
          </a:xfrm>
        </p:spPr>
        <p:txBody>
          <a:bodyPr anchor="t">
            <a:normAutofit/>
          </a:bodyPr>
          <a:lstStyle>
            <a:lvl1pPr>
              <a:lnSpc>
                <a:spcPct val="90000"/>
              </a:lnSpc>
              <a:defRPr sz="2800"/>
            </a:lvl1pPr>
          </a:lstStyle>
          <a:p>
            <a:pPr lvl="0"/>
            <a:r>
              <a:rPr kumimoji="1" lang="ja-JP" altLang="en-US" dirty="0"/>
              <a:t>▶</a:t>
            </a:r>
            <a:endParaRPr kumimoji="1" lang="en-US" altLang="ja-JP" dirty="0"/>
          </a:p>
          <a:p>
            <a:pPr lvl="0"/>
            <a:r>
              <a:rPr kumimoji="1" lang="ja-JP" altLang="en-US" dirty="0"/>
              <a:t>▶</a:t>
            </a:r>
          </a:p>
        </p:txBody>
      </p:sp>
      <p:sp>
        <p:nvSpPr>
          <p:cNvPr id="3" name="正方形/長方形 2">
            <a:extLst>
              <a:ext uri="{FF2B5EF4-FFF2-40B4-BE49-F238E27FC236}">
                <a16:creationId xmlns:a16="http://schemas.microsoft.com/office/drawing/2014/main" id="{215C8DFC-E3AA-EFE1-CEF9-B16944F649CD}"/>
              </a:ext>
            </a:extLst>
          </p:cNvPr>
          <p:cNvSpPr/>
          <p:nvPr userDrawn="1"/>
        </p:nvSpPr>
        <p:spPr>
          <a:xfrm>
            <a:off x="438150" y="1300665"/>
            <a:ext cx="866775" cy="91866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780CB554-D387-6919-CD63-FF5ABE5850C6}"/>
              </a:ext>
            </a:extLst>
          </p:cNvPr>
          <p:cNvPicPr>
            <a:picLocks noChangeAspect="1"/>
          </p:cNvPicPr>
          <p:nvPr userDrawn="1"/>
        </p:nvPicPr>
        <p:blipFill>
          <a:blip r:embed="rId2"/>
          <a:srcRect r="5769"/>
          <a:stretch/>
        </p:blipFill>
        <p:spPr>
          <a:xfrm>
            <a:off x="283325" y="9518"/>
            <a:ext cx="5304674" cy="1008000"/>
          </a:xfrm>
          <a:prstGeom prst="rect">
            <a:avLst/>
          </a:prstGeom>
        </p:spPr>
      </p:pic>
      <p:sp>
        <p:nvSpPr>
          <p:cNvPr id="9" name="テキスト プレースホルダー 13">
            <a:extLst>
              <a:ext uri="{FF2B5EF4-FFF2-40B4-BE49-F238E27FC236}">
                <a16:creationId xmlns:a16="http://schemas.microsoft.com/office/drawing/2014/main" id="{E601F4E0-9C76-6953-605B-80E9DFDF042D}"/>
              </a:ext>
            </a:extLst>
          </p:cNvPr>
          <p:cNvSpPr>
            <a:spLocks noGrp="1"/>
          </p:cNvSpPr>
          <p:nvPr>
            <p:ph type="body" sz="quarter" idx="19" hasCustomPrompt="1"/>
          </p:nvPr>
        </p:nvSpPr>
        <p:spPr>
          <a:xfrm>
            <a:off x="944926" y="174232"/>
            <a:ext cx="4643073" cy="679208"/>
          </a:xfrm>
        </p:spPr>
        <p:txBody>
          <a:bodyPr anchor="ctr">
            <a:noAutofit/>
          </a:bodyPr>
          <a:lstStyle>
            <a:lvl1pPr>
              <a:lnSpc>
                <a:spcPct val="100000"/>
              </a:lnSpc>
              <a:defRPr sz="3200" b="1"/>
            </a:lvl1pPr>
          </a:lstStyle>
          <a:p>
            <a:pPr lvl="0"/>
            <a:r>
              <a:rPr kumimoji="1" lang="en-US" altLang="ja-JP" dirty="0"/>
              <a:t>Model Speech</a:t>
            </a:r>
          </a:p>
        </p:txBody>
      </p:sp>
      <p:sp>
        <p:nvSpPr>
          <p:cNvPr id="10" name="テキスト プレースホルダー 13">
            <a:extLst>
              <a:ext uri="{FF2B5EF4-FFF2-40B4-BE49-F238E27FC236}">
                <a16:creationId xmlns:a16="http://schemas.microsoft.com/office/drawing/2014/main" id="{35F05A45-1ED2-FB22-F3B4-45380B1AF8AF}"/>
              </a:ext>
            </a:extLst>
          </p:cNvPr>
          <p:cNvSpPr>
            <a:spLocks noGrp="1"/>
          </p:cNvSpPr>
          <p:nvPr>
            <p:ph type="body" sz="quarter" idx="20" hasCustomPrompt="1"/>
          </p:nvPr>
        </p:nvSpPr>
        <p:spPr>
          <a:xfrm>
            <a:off x="242638" y="17423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
        <p:nvSpPr>
          <p:cNvPr id="14" name="タイトル 1">
            <a:extLst>
              <a:ext uri="{FF2B5EF4-FFF2-40B4-BE49-F238E27FC236}">
                <a16:creationId xmlns:a16="http://schemas.microsoft.com/office/drawing/2014/main" id="{86C63F0F-E27F-2F76-6CA8-C169AD36B51A}"/>
              </a:ext>
            </a:extLst>
          </p:cNvPr>
          <p:cNvSpPr>
            <a:spLocks noGrp="1"/>
          </p:cNvSpPr>
          <p:nvPr>
            <p:ph type="title" hasCustomPrompt="1"/>
          </p:nvPr>
        </p:nvSpPr>
        <p:spPr>
          <a:xfrm>
            <a:off x="1915632" y="1310183"/>
            <a:ext cx="7020000" cy="5400000"/>
          </a:xfrm>
          <a:prstGeom prst="rect">
            <a:avLst/>
          </a:prstGeom>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15" name="テキスト プレースホルダー 5">
            <a:extLst>
              <a:ext uri="{FF2B5EF4-FFF2-40B4-BE49-F238E27FC236}">
                <a16:creationId xmlns:a16="http://schemas.microsoft.com/office/drawing/2014/main" id="{B6F02E43-8752-FAB0-C8EF-C7908DD4007D}"/>
              </a:ext>
            </a:extLst>
          </p:cNvPr>
          <p:cNvSpPr>
            <a:spLocks noGrp="1"/>
          </p:cNvSpPr>
          <p:nvPr>
            <p:ph type="body" sz="quarter" idx="12" hasCustomPrompt="1"/>
          </p:nvPr>
        </p:nvSpPr>
        <p:spPr>
          <a:xfrm>
            <a:off x="350680" y="1310183"/>
            <a:ext cx="1260000" cy="5400000"/>
          </a:xfrm>
        </p:spPr>
        <p:txBody>
          <a:bodyPr anchor="t"/>
          <a:lstStyle>
            <a:lvl1pPr algn="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16" name="テキスト プレースホルダー 5">
            <a:extLst>
              <a:ext uri="{FF2B5EF4-FFF2-40B4-BE49-F238E27FC236}">
                <a16:creationId xmlns:a16="http://schemas.microsoft.com/office/drawing/2014/main" id="{26FDB547-7A34-EAD7-0B1E-D39F1786CD0D}"/>
              </a:ext>
            </a:extLst>
          </p:cNvPr>
          <p:cNvSpPr>
            <a:spLocks noGrp="1"/>
          </p:cNvSpPr>
          <p:nvPr>
            <p:ph type="body" sz="quarter" idx="35" hasCustomPrompt="1"/>
          </p:nvPr>
        </p:nvSpPr>
        <p:spPr>
          <a:xfrm>
            <a:off x="1636490" y="1310183"/>
            <a:ext cx="243047" cy="5400000"/>
          </a:xfrm>
        </p:spPr>
        <p:txBody>
          <a:bodyPr anchor="t">
            <a:normAutofit/>
          </a:bodyPr>
          <a:lstStyle>
            <a:lvl1pPr algn="ctr">
              <a:lnSpc>
                <a:spcPct val="150000"/>
              </a:lnSpc>
              <a:defRPr sz="3200" i="0" spc="-100" baseline="0">
                <a:latin typeface="+mn-lt"/>
                <a:ea typeface="+mn-ea"/>
              </a:defRPr>
            </a:lvl1pPr>
          </a:lstStyle>
          <a:p>
            <a:pPr lvl="0"/>
            <a:r>
              <a:rPr kumimoji="1" lang="ja-JP" altLang="en-US" dirty="0"/>
              <a:t>：</a:t>
            </a:r>
          </a:p>
        </p:txBody>
      </p:sp>
      <p:sp>
        <p:nvSpPr>
          <p:cNvPr id="17" name="正方形/長方形 16">
            <a:extLst>
              <a:ext uri="{FF2B5EF4-FFF2-40B4-BE49-F238E27FC236}">
                <a16:creationId xmlns:a16="http://schemas.microsoft.com/office/drawing/2014/main" id="{4548770D-3DAB-9CE9-4C1D-5F710CD5CAA7}"/>
              </a:ext>
            </a:extLst>
          </p:cNvPr>
          <p:cNvSpPr/>
          <p:nvPr userDrawn="1"/>
        </p:nvSpPr>
        <p:spPr>
          <a:xfrm>
            <a:off x="349251" y="1282735"/>
            <a:ext cx="8613500" cy="5400631"/>
          </a:xfrm>
          <a:prstGeom prst="rect">
            <a:avLst/>
          </a:prstGeom>
          <a:noFill/>
          <a:ln w="88900">
            <a:solidFill>
              <a:srgbClr val="ADDEF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図プレースホルダー 6">
            <a:extLst>
              <a:ext uri="{FF2B5EF4-FFF2-40B4-BE49-F238E27FC236}">
                <a16:creationId xmlns:a16="http://schemas.microsoft.com/office/drawing/2014/main" id="{31BBE4CC-BAA8-9B94-DF62-681D8D345A51}"/>
              </a:ext>
            </a:extLst>
          </p:cNvPr>
          <p:cNvSpPr>
            <a:spLocks noGrp="1"/>
          </p:cNvSpPr>
          <p:nvPr>
            <p:ph type="pic" sz="quarter" idx="30"/>
          </p:nvPr>
        </p:nvSpPr>
        <p:spPr>
          <a:xfrm>
            <a:off x="9112877" y="1282735"/>
            <a:ext cx="2879999" cy="720000"/>
          </a:xfrm>
        </p:spPr>
        <p:txBody>
          <a:bodyPr anchor="ctr">
            <a:normAutofit/>
          </a:bodyPr>
          <a:lstStyle>
            <a:lvl1pPr algn="ctr">
              <a:defRPr sz="2000"/>
            </a:lvl1pPr>
          </a:lstStyle>
          <a:p>
            <a:endParaRPr kumimoji="1" lang="ja-JP" altLang="en-US"/>
          </a:p>
        </p:txBody>
      </p:sp>
      <p:sp>
        <p:nvSpPr>
          <p:cNvPr id="5" name="メディア プレースホルダー 15">
            <a:extLst>
              <a:ext uri="{FF2B5EF4-FFF2-40B4-BE49-F238E27FC236}">
                <a16:creationId xmlns:a16="http://schemas.microsoft.com/office/drawing/2014/main" id="{C991003A-D50B-B6BC-ECDB-D5056B41D399}"/>
              </a:ext>
            </a:extLst>
          </p:cNvPr>
          <p:cNvSpPr>
            <a:spLocks noGrp="1"/>
          </p:cNvSpPr>
          <p:nvPr>
            <p:ph type="media" sz="quarter" idx="36"/>
          </p:nvPr>
        </p:nvSpPr>
        <p:spPr>
          <a:xfrm>
            <a:off x="832427" y="2058982"/>
            <a:ext cx="486000" cy="486000"/>
          </a:xfrm>
        </p:spPr>
        <p:txBody>
          <a:bodyPr anchor="ctr">
            <a:normAutofit/>
          </a:bodyPr>
          <a:lstStyle>
            <a:lvl1pPr algn="ctr">
              <a:defRPr sz="1000"/>
            </a:lvl1pPr>
          </a:lstStyle>
          <a:p>
            <a:endParaRPr kumimoji="1" lang="ja-JP" altLang="en-US"/>
          </a:p>
        </p:txBody>
      </p:sp>
      <p:sp>
        <p:nvSpPr>
          <p:cNvPr id="6" name="メディア プレースホルダー 15">
            <a:extLst>
              <a:ext uri="{FF2B5EF4-FFF2-40B4-BE49-F238E27FC236}">
                <a16:creationId xmlns:a16="http://schemas.microsoft.com/office/drawing/2014/main" id="{C5FE8DCB-8887-4A3C-28A8-8058F44E34A7}"/>
              </a:ext>
            </a:extLst>
          </p:cNvPr>
          <p:cNvSpPr>
            <a:spLocks noGrp="1"/>
          </p:cNvSpPr>
          <p:nvPr>
            <p:ph type="media" sz="quarter" idx="37"/>
          </p:nvPr>
        </p:nvSpPr>
        <p:spPr>
          <a:xfrm>
            <a:off x="832427" y="2600710"/>
            <a:ext cx="486000" cy="486000"/>
          </a:xfrm>
        </p:spPr>
        <p:txBody>
          <a:bodyPr anchor="ctr">
            <a:normAutofit/>
          </a:bodyPr>
          <a:lstStyle>
            <a:lvl1pPr algn="ctr">
              <a:defRPr sz="1000"/>
            </a:lvl1pPr>
          </a:lstStyle>
          <a:p>
            <a:endParaRPr kumimoji="1" lang="ja-JP" altLang="en-US"/>
          </a:p>
        </p:txBody>
      </p:sp>
      <p:sp>
        <p:nvSpPr>
          <p:cNvPr id="7" name="メディア プレースホルダー 15">
            <a:extLst>
              <a:ext uri="{FF2B5EF4-FFF2-40B4-BE49-F238E27FC236}">
                <a16:creationId xmlns:a16="http://schemas.microsoft.com/office/drawing/2014/main" id="{1823C536-7540-9126-7019-5EF889FDCA03}"/>
              </a:ext>
            </a:extLst>
          </p:cNvPr>
          <p:cNvSpPr>
            <a:spLocks noGrp="1"/>
          </p:cNvSpPr>
          <p:nvPr>
            <p:ph type="media" sz="quarter" idx="38"/>
          </p:nvPr>
        </p:nvSpPr>
        <p:spPr>
          <a:xfrm>
            <a:off x="832427" y="3127287"/>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97948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esson表紙">
    <p:bg>
      <p:bgRef idx="1001">
        <a:schemeClr val="bg1"/>
      </p:bgRef>
    </p:bg>
    <p:spTree>
      <p:nvGrpSpPr>
        <p:cNvPr id="1" name=""/>
        <p:cNvGrpSpPr/>
        <p:nvPr/>
      </p:nvGrpSpPr>
      <p:grpSpPr>
        <a:xfrm>
          <a:off x="0" y="0"/>
          <a:ext cx="0" cy="0"/>
          <a:chOff x="0" y="0"/>
          <a:chExt cx="0" cy="0"/>
        </a:xfrm>
      </p:grpSpPr>
      <p:sp>
        <p:nvSpPr>
          <p:cNvPr id="3" name="図プレースホルダー 13">
            <a:extLst>
              <a:ext uri="{FF2B5EF4-FFF2-40B4-BE49-F238E27FC236}">
                <a16:creationId xmlns:a16="http://schemas.microsoft.com/office/drawing/2014/main" id="{382B7177-0500-C732-9E26-2B852624C825}"/>
              </a:ext>
            </a:extLst>
          </p:cNvPr>
          <p:cNvSpPr>
            <a:spLocks noGrp="1"/>
          </p:cNvSpPr>
          <p:nvPr>
            <p:ph type="pic" sz="quarter" idx="20"/>
          </p:nvPr>
        </p:nvSpPr>
        <p:spPr>
          <a:xfrm>
            <a:off x="6511800" y="2321728"/>
            <a:ext cx="5292000" cy="3960000"/>
          </a:xfrm>
          <a:prstGeom prst="roundRect">
            <a:avLst>
              <a:gd name="adj" fmla="val 9310"/>
            </a:avLst>
          </a:prstGeom>
          <a:effectLst>
            <a:outerShdw blurRad="50800" dist="38100" algn="l" rotWithShape="0">
              <a:prstClr val="black">
                <a:alpha val="40000"/>
              </a:prstClr>
            </a:outerShdw>
          </a:effectLst>
        </p:spPr>
        <p:txBody>
          <a:bodyPr anchor="ctr"/>
          <a:lstStyle>
            <a:lvl1pPr algn="ctr">
              <a:defRPr/>
            </a:lvl1pPr>
          </a:lstStyle>
          <a:p>
            <a:endParaRPr kumimoji="1" lang="ja-JP" altLang="en-US"/>
          </a:p>
        </p:txBody>
      </p:sp>
      <p:pic>
        <p:nvPicPr>
          <p:cNvPr id="16" name="図 15">
            <a:extLst>
              <a:ext uri="{FF2B5EF4-FFF2-40B4-BE49-F238E27FC236}">
                <a16:creationId xmlns:a16="http://schemas.microsoft.com/office/drawing/2014/main" id="{F76B72DC-0895-3B00-4198-3960475BDEDA}"/>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02000" y="576272"/>
            <a:ext cx="11988000" cy="1207805"/>
          </a:xfrm>
          <a:prstGeom prst="rect">
            <a:avLst/>
          </a:prstGeom>
        </p:spPr>
      </p:pic>
      <p:sp>
        <p:nvSpPr>
          <p:cNvPr id="10" name="テキスト プレースホルダー 9">
            <a:extLst>
              <a:ext uri="{FF2B5EF4-FFF2-40B4-BE49-F238E27FC236}">
                <a16:creationId xmlns:a16="http://schemas.microsoft.com/office/drawing/2014/main" id="{D7D1D93E-6B42-F025-69D5-19C7CF783143}"/>
              </a:ext>
            </a:extLst>
          </p:cNvPr>
          <p:cNvSpPr>
            <a:spLocks noGrp="1"/>
          </p:cNvSpPr>
          <p:nvPr>
            <p:ph type="body" sz="quarter" idx="18" hasCustomPrompt="1"/>
          </p:nvPr>
        </p:nvSpPr>
        <p:spPr>
          <a:xfrm>
            <a:off x="328918" y="4021148"/>
            <a:ext cx="2168622" cy="2096661"/>
          </a:xfrm>
          <a:solidFill>
            <a:srgbClr val="FFFDED">
              <a:alpha val="60000"/>
            </a:srgbClr>
          </a:solidFill>
          <a:ln>
            <a:solidFill>
              <a:srgbClr val="FFFDED"/>
            </a:solidFill>
          </a:ln>
          <a:effectLst>
            <a:softEdge rad="31750"/>
          </a:effectLst>
        </p:spPr>
        <p:txBody>
          <a:bodyPr anchor="ctr">
            <a:noAutofit/>
          </a:bodyPr>
          <a:lstStyle>
            <a:lvl1pPr algn="r">
              <a:lnSpc>
                <a:spcPct val="100000"/>
              </a:lnSpc>
              <a:defRPr sz="19900" b="0">
                <a:latin typeface="Century" panose="02040604050505020304" pitchFamily="18" charset="0"/>
              </a:defRPr>
            </a:lvl1pPr>
          </a:lstStyle>
          <a:p>
            <a:pPr lvl="0"/>
            <a:r>
              <a:rPr kumimoji="1" lang="en-US" altLang="ja-JP" dirty="0"/>
              <a:t>S</a:t>
            </a:r>
            <a:endParaRPr kumimoji="1" lang="ja-JP" altLang="en-US" dirty="0"/>
          </a:p>
        </p:txBody>
      </p:sp>
      <p:sp>
        <p:nvSpPr>
          <p:cNvPr id="4" name="メディア プレースホルダー 15">
            <a:extLst>
              <a:ext uri="{FF2B5EF4-FFF2-40B4-BE49-F238E27FC236}">
                <a16:creationId xmlns:a16="http://schemas.microsoft.com/office/drawing/2014/main" id="{916631D8-18E1-BDA3-5595-6D9BA33AB255}"/>
              </a:ext>
            </a:extLst>
          </p:cNvPr>
          <p:cNvSpPr>
            <a:spLocks noGrp="1"/>
          </p:cNvSpPr>
          <p:nvPr>
            <p:ph type="media" sz="quarter" idx="16"/>
          </p:nvPr>
        </p:nvSpPr>
        <p:spPr>
          <a:xfrm>
            <a:off x="443603" y="6206374"/>
            <a:ext cx="486000" cy="486000"/>
          </a:xfrm>
          <a:noFill/>
        </p:spPr>
        <p:txBody>
          <a:bodyPr anchor="ctr">
            <a:normAutofit/>
          </a:bodyPr>
          <a:lstStyle>
            <a:lvl1pPr algn="ctr">
              <a:defRPr sz="1000"/>
            </a:lvl1pPr>
          </a:lstStyle>
          <a:p>
            <a:endParaRPr kumimoji="1" lang="ja-JP" altLang="en-US"/>
          </a:p>
        </p:txBody>
      </p:sp>
      <p:sp>
        <p:nvSpPr>
          <p:cNvPr id="24" name="テキスト プレースホルダー 9">
            <a:extLst>
              <a:ext uri="{FF2B5EF4-FFF2-40B4-BE49-F238E27FC236}">
                <a16:creationId xmlns:a16="http://schemas.microsoft.com/office/drawing/2014/main" id="{DD9694E0-6988-B0A6-BFC1-23E742ED4EF7}"/>
              </a:ext>
            </a:extLst>
          </p:cNvPr>
          <p:cNvSpPr>
            <a:spLocks noGrp="1"/>
          </p:cNvSpPr>
          <p:nvPr>
            <p:ph type="body" sz="quarter" idx="21" hasCustomPrompt="1"/>
          </p:nvPr>
        </p:nvSpPr>
        <p:spPr>
          <a:xfrm>
            <a:off x="2348753" y="5163315"/>
            <a:ext cx="9500166" cy="1080000"/>
          </a:xfrm>
          <a:solidFill>
            <a:srgbClr val="FFFDED">
              <a:alpha val="69804"/>
            </a:srgbClr>
          </a:solidFill>
          <a:ln>
            <a:noFill/>
          </a:ln>
          <a:effectLst>
            <a:softEdge rad="63500"/>
          </a:effectLst>
        </p:spPr>
        <p:txBody>
          <a:bodyPr anchor="ctr">
            <a:noAutofit/>
          </a:bodyPr>
          <a:lstStyle>
            <a:lvl1pPr algn="l">
              <a:lnSpc>
                <a:spcPct val="100000"/>
              </a:lnSpc>
              <a:defRPr sz="8000" b="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ja-JP" dirty="0"/>
              <a:t>A</a:t>
            </a:r>
            <a:endParaRPr kumimoji="1" lang="ja-JP" altLang="en-US" dirty="0"/>
          </a:p>
        </p:txBody>
      </p:sp>
      <p:pic>
        <p:nvPicPr>
          <p:cNvPr id="5" name="図 4">
            <a:extLst>
              <a:ext uri="{FF2B5EF4-FFF2-40B4-BE49-F238E27FC236}">
                <a16:creationId xmlns:a16="http://schemas.microsoft.com/office/drawing/2014/main" id="{7C865B56-EB49-8280-3450-D04BC474B393}"/>
              </a:ext>
            </a:extLst>
          </p:cNvPr>
          <p:cNvPicPr>
            <a:picLocks noChangeAspect="1"/>
          </p:cNvPicPr>
          <p:nvPr userDrawn="1"/>
        </p:nvPicPr>
        <p:blipFill>
          <a:blip r:embed="rId3"/>
          <a:stretch>
            <a:fillRect/>
          </a:stretch>
        </p:blipFill>
        <p:spPr>
          <a:xfrm>
            <a:off x="6781065" y="0"/>
            <a:ext cx="5382638" cy="2480778"/>
          </a:xfrm>
          <a:prstGeom prst="rect">
            <a:avLst/>
          </a:prstGeom>
        </p:spPr>
      </p:pic>
      <p:sp>
        <p:nvSpPr>
          <p:cNvPr id="12" name="テキスト プレースホルダー 8">
            <a:extLst>
              <a:ext uri="{FF2B5EF4-FFF2-40B4-BE49-F238E27FC236}">
                <a16:creationId xmlns:a16="http://schemas.microsoft.com/office/drawing/2014/main" id="{2D151C71-0595-2872-B3E9-76C3371A7ECB}"/>
              </a:ext>
            </a:extLst>
          </p:cNvPr>
          <p:cNvSpPr>
            <a:spLocks noGrp="1"/>
          </p:cNvSpPr>
          <p:nvPr>
            <p:ph type="body" sz="quarter" idx="14" hasCustomPrompt="1"/>
          </p:nvPr>
        </p:nvSpPr>
        <p:spPr>
          <a:xfrm>
            <a:off x="10660856" y="939013"/>
            <a:ext cx="1095468" cy="1188000"/>
          </a:xfrm>
        </p:spPr>
        <p:txBody>
          <a:bodyPr anchor="b">
            <a:noAutofit/>
          </a:bodyPr>
          <a:lstStyle>
            <a:lvl1pPr marL="0" indent="0" algn="ctr">
              <a:buFontTx/>
              <a:buNone/>
              <a:defRPr sz="8000" b="1">
                <a:solidFill>
                  <a:srgbClr val="FF6A20"/>
                </a:solidFill>
              </a:defRPr>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en-US" altLang="ja-JP" dirty="0"/>
              <a:t>1</a:t>
            </a:r>
            <a:endParaRPr kumimoji="1" lang="ja-JP" altLang="en-US" dirty="0"/>
          </a:p>
        </p:txBody>
      </p:sp>
      <p:cxnSp>
        <p:nvCxnSpPr>
          <p:cNvPr id="7" name="直線コネクタ 6">
            <a:extLst>
              <a:ext uri="{FF2B5EF4-FFF2-40B4-BE49-F238E27FC236}">
                <a16:creationId xmlns:a16="http://schemas.microsoft.com/office/drawing/2014/main" id="{9F3C03DF-EA41-2EF6-DDD0-FDBECF84FBE3}"/>
              </a:ext>
            </a:extLst>
          </p:cNvPr>
          <p:cNvCxnSpPr>
            <a:cxnSpLocks/>
          </p:cNvCxnSpPr>
          <p:nvPr userDrawn="1"/>
        </p:nvCxnSpPr>
        <p:spPr>
          <a:xfrm>
            <a:off x="328919" y="6170374"/>
            <a:ext cx="11520000" cy="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四角形: 角を丸くする 1">
            <a:extLst>
              <a:ext uri="{FF2B5EF4-FFF2-40B4-BE49-F238E27FC236}">
                <a16:creationId xmlns:a16="http://schemas.microsoft.com/office/drawing/2014/main" id="{7DD9604F-5C60-D926-4213-7E56B55C47AB}"/>
              </a:ext>
            </a:extLst>
          </p:cNvPr>
          <p:cNvSpPr/>
          <p:nvPr userDrawn="1"/>
        </p:nvSpPr>
        <p:spPr>
          <a:xfrm>
            <a:off x="690664" y="826851"/>
            <a:ext cx="6090401" cy="1109626"/>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6" name="図 5">
            <a:extLst>
              <a:ext uri="{FF2B5EF4-FFF2-40B4-BE49-F238E27FC236}">
                <a16:creationId xmlns:a16="http://schemas.microsoft.com/office/drawing/2014/main" id="{B9BA8745-D8CD-89A4-3065-E25A894C66B7}"/>
              </a:ext>
            </a:extLst>
          </p:cNvPr>
          <p:cNvPicPr>
            <a:picLocks noChangeAspect="1"/>
          </p:cNvPicPr>
          <p:nvPr userDrawn="1"/>
        </p:nvPicPr>
        <p:blipFill>
          <a:blip r:embed="rId4"/>
          <a:stretch>
            <a:fillRect/>
          </a:stretch>
        </p:blipFill>
        <p:spPr>
          <a:xfrm>
            <a:off x="196160" y="842315"/>
            <a:ext cx="980887" cy="775145"/>
          </a:xfrm>
          <a:prstGeom prst="rect">
            <a:avLst/>
          </a:prstGeom>
          <a:effectLst>
            <a:outerShdw blurRad="50800" dist="38100" dir="2700000" algn="tl" rotWithShape="0">
              <a:prstClr val="black">
                <a:alpha val="40000"/>
              </a:prstClr>
            </a:outerShdw>
          </a:effectLst>
        </p:spPr>
      </p:pic>
      <p:sp>
        <p:nvSpPr>
          <p:cNvPr id="8" name="テキスト プレースホルダー 9">
            <a:extLst>
              <a:ext uri="{FF2B5EF4-FFF2-40B4-BE49-F238E27FC236}">
                <a16:creationId xmlns:a16="http://schemas.microsoft.com/office/drawing/2014/main" id="{4C21ABBD-E344-75A6-135A-3B28861D754B}"/>
              </a:ext>
            </a:extLst>
          </p:cNvPr>
          <p:cNvSpPr>
            <a:spLocks noGrp="1"/>
          </p:cNvSpPr>
          <p:nvPr>
            <p:ph type="body" sz="quarter" idx="22"/>
          </p:nvPr>
        </p:nvSpPr>
        <p:spPr>
          <a:xfrm>
            <a:off x="1004048" y="892603"/>
            <a:ext cx="5777018" cy="1043874"/>
          </a:xfrm>
          <a:noFill/>
        </p:spPr>
        <p:txBody>
          <a:bodyPr anchor="ctr">
            <a:noAutofit/>
          </a:bodyPr>
          <a:lstStyle>
            <a:lvl1pPr algn="l">
              <a:lnSpc>
                <a:spcPct val="90000"/>
              </a:lnSpc>
              <a:defRPr sz="3200" spc="-100" baseline="0">
                <a:latin typeface="Century" panose="02040604050505020304" pitchFamily="18"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endParaRPr kumimoji="1" lang="ja-JP" altLang="en-US" dirty="0"/>
          </a:p>
        </p:txBody>
      </p:sp>
      <p:sp>
        <p:nvSpPr>
          <p:cNvPr id="9" name="メディア プレースホルダー 15">
            <a:extLst>
              <a:ext uri="{FF2B5EF4-FFF2-40B4-BE49-F238E27FC236}">
                <a16:creationId xmlns:a16="http://schemas.microsoft.com/office/drawing/2014/main" id="{81C54A09-CE8C-25A5-6A02-B2BA5DAC88D6}"/>
              </a:ext>
            </a:extLst>
          </p:cNvPr>
          <p:cNvSpPr>
            <a:spLocks noGrp="1"/>
          </p:cNvSpPr>
          <p:nvPr>
            <p:ph type="media" sz="quarter" idx="23"/>
          </p:nvPr>
        </p:nvSpPr>
        <p:spPr>
          <a:xfrm>
            <a:off x="927934" y="6206374"/>
            <a:ext cx="486000" cy="486000"/>
          </a:xfrm>
          <a:noFill/>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34610987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king Notes &amp; Retellin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5945F06-1225-E0AD-20E1-8F354DF35203}"/>
              </a:ext>
            </a:extLst>
          </p:cNvPr>
          <p:cNvPicPr>
            <a:picLocks noChangeAspect="1"/>
          </p:cNvPicPr>
          <p:nvPr userDrawn="1"/>
        </p:nvPicPr>
        <p:blipFill>
          <a:blip r:embed="rId2"/>
          <a:stretch>
            <a:fillRect/>
          </a:stretch>
        </p:blipFill>
        <p:spPr>
          <a:xfrm>
            <a:off x="283325" y="578579"/>
            <a:ext cx="5822185" cy="1042506"/>
          </a:xfrm>
          <a:prstGeom prst="rect">
            <a:avLst/>
          </a:prstGeom>
        </p:spPr>
      </p:pic>
      <p:sp>
        <p:nvSpPr>
          <p:cNvPr id="20" name="図プレースホルダー 6">
            <a:extLst>
              <a:ext uri="{FF2B5EF4-FFF2-40B4-BE49-F238E27FC236}">
                <a16:creationId xmlns:a16="http://schemas.microsoft.com/office/drawing/2014/main" id="{2CE0A5E7-BC4C-1D00-5A34-B4E251E2BA79}"/>
              </a:ext>
            </a:extLst>
          </p:cNvPr>
          <p:cNvSpPr>
            <a:spLocks noGrp="1"/>
          </p:cNvSpPr>
          <p:nvPr>
            <p:ph type="pic" sz="quarter" idx="18"/>
          </p:nvPr>
        </p:nvSpPr>
        <p:spPr>
          <a:xfrm>
            <a:off x="316289" y="1700366"/>
            <a:ext cx="11559423" cy="5035515"/>
          </a:xfrm>
        </p:spPr>
        <p:txBody>
          <a:bodyPr anchor="ctr"/>
          <a:lstStyle>
            <a:lvl1pPr algn="ctr">
              <a:defRPr/>
            </a:lvl1pPr>
          </a:lstStyle>
          <a:p>
            <a:endParaRPr kumimoji="1" lang="ja-JP" altLang="en-US"/>
          </a:p>
        </p:txBody>
      </p:sp>
      <p:sp>
        <p:nvSpPr>
          <p:cNvPr id="13" name="テキスト プレースホルダー 13">
            <a:extLst>
              <a:ext uri="{FF2B5EF4-FFF2-40B4-BE49-F238E27FC236}">
                <a16:creationId xmlns:a16="http://schemas.microsoft.com/office/drawing/2014/main" id="{5FF6C865-8384-8249-6225-F8A30F0EB28B}"/>
              </a:ext>
            </a:extLst>
          </p:cNvPr>
          <p:cNvSpPr>
            <a:spLocks noGrp="1"/>
          </p:cNvSpPr>
          <p:nvPr>
            <p:ph type="body" sz="quarter" idx="19" hasCustomPrompt="1"/>
          </p:nvPr>
        </p:nvSpPr>
        <p:spPr>
          <a:xfrm>
            <a:off x="1003523" y="857692"/>
            <a:ext cx="4669913" cy="485775"/>
          </a:xfrm>
        </p:spPr>
        <p:txBody>
          <a:bodyPr anchor="t">
            <a:noAutofit/>
          </a:bodyPr>
          <a:lstStyle>
            <a:lvl1pPr>
              <a:lnSpc>
                <a:spcPct val="100000"/>
              </a:lnSpc>
              <a:defRPr sz="3200" b="1" spc="-100" baseline="0"/>
            </a:lvl1pPr>
          </a:lstStyle>
          <a:p>
            <a:pPr lvl="0"/>
            <a:r>
              <a:rPr kumimoji="1" lang="en-US" altLang="ja-JP" dirty="0"/>
              <a:t>Taking Notes &amp; Retelling</a:t>
            </a:r>
          </a:p>
        </p:txBody>
      </p:sp>
      <p:sp>
        <p:nvSpPr>
          <p:cNvPr id="15" name="テキスト プレースホルダー 13">
            <a:extLst>
              <a:ext uri="{FF2B5EF4-FFF2-40B4-BE49-F238E27FC236}">
                <a16:creationId xmlns:a16="http://schemas.microsoft.com/office/drawing/2014/main" id="{32F1F412-BA76-DE74-3899-F79CA8437BC3}"/>
              </a:ext>
            </a:extLst>
          </p:cNvPr>
          <p:cNvSpPr>
            <a:spLocks noGrp="1"/>
          </p:cNvSpPr>
          <p:nvPr>
            <p:ph type="body" sz="quarter" idx="20" hasCustomPrompt="1"/>
          </p:nvPr>
        </p:nvSpPr>
        <p:spPr>
          <a:xfrm>
            <a:off x="283325" y="857692"/>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17" name="テキスト プレースホルダー 13">
            <a:extLst>
              <a:ext uri="{FF2B5EF4-FFF2-40B4-BE49-F238E27FC236}">
                <a16:creationId xmlns:a16="http://schemas.microsoft.com/office/drawing/2014/main" id="{095E43C4-799E-72D8-91A8-3CF3D32538D2}"/>
              </a:ext>
            </a:extLst>
          </p:cNvPr>
          <p:cNvSpPr>
            <a:spLocks noGrp="1"/>
          </p:cNvSpPr>
          <p:nvPr>
            <p:ph type="body" sz="quarter" idx="33"/>
          </p:nvPr>
        </p:nvSpPr>
        <p:spPr>
          <a:xfrm>
            <a:off x="5673436" y="899256"/>
            <a:ext cx="6400800" cy="485775"/>
          </a:xfrm>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2" name="図 1">
            <a:extLst>
              <a:ext uri="{FF2B5EF4-FFF2-40B4-BE49-F238E27FC236}">
                <a16:creationId xmlns:a16="http://schemas.microsoft.com/office/drawing/2014/main" id="{1BDC2B54-AD03-BD1C-4BAB-131F4616097C}"/>
              </a:ext>
            </a:extLst>
          </p:cNvPr>
          <p:cNvPicPr>
            <a:picLocks noChangeAspect="1"/>
          </p:cNvPicPr>
          <p:nvPr userDrawn="1"/>
        </p:nvPicPr>
        <p:blipFill>
          <a:blip r:embed="rId3"/>
          <a:stretch>
            <a:fillRect/>
          </a:stretch>
        </p:blipFill>
        <p:spPr>
          <a:xfrm>
            <a:off x="70085" y="0"/>
            <a:ext cx="2566638" cy="786452"/>
          </a:xfrm>
          <a:prstGeom prst="rect">
            <a:avLst/>
          </a:prstGeom>
        </p:spPr>
      </p:pic>
    </p:spTree>
    <p:extLst>
      <p:ext uri="{BB962C8B-B14F-4D97-AF65-F5344CB8AC3E}">
        <p14:creationId xmlns:p14="http://schemas.microsoft.com/office/powerpoint/2010/main" val="3985531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telling表">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B5A10320-6293-1EBC-4C72-C7FDF3AF8105}"/>
              </a:ext>
            </a:extLst>
          </p:cNvPr>
          <p:cNvPicPr>
            <a:picLocks noChangeAspect="1"/>
          </p:cNvPicPr>
          <p:nvPr userDrawn="1"/>
        </p:nvPicPr>
        <p:blipFill>
          <a:blip r:embed="rId2"/>
          <a:srcRect r="6707"/>
          <a:stretch/>
        </p:blipFill>
        <p:spPr>
          <a:xfrm>
            <a:off x="283325" y="-25903"/>
            <a:ext cx="5431675" cy="1042506"/>
          </a:xfrm>
          <a:prstGeom prst="rect">
            <a:avLst/>
          </a:prstGeom>
        </p:spPr>
      </p:pic>
      <p:cxnSp>
        <p:nvCxnSpPr>
          <p:cNvPr id="29" name="直線コネクタ 28">
            <a:extLst>
              <a:ext uri="{FF2B5EF4-FFF2-40B4-BE49-F238E27FC236}">
                <a16:creationId xmlns:a16="http://schemas.microsoft.com/office/drawing/2014/main" id="{A66FA8CD-0C3E-7986-EEC4-EAFE92722049}"/>
              </a:ext>
            </a:extLst>
          </p:cNvPr>
          <p:cNvCxnSpPr/>
          <p:nvPr userDrawn="1"/>
        </p:nvCxnSpPr>
        <p:spPr>
          <a:xfrm>
            <a:off x="322816" y="6483456"/>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テキスト プレースホルダー 13">
            <a:extLst>
              <a:ext uri="{FF2B5EF4-FFF2-40B4-BE49-F238E27FC236}">
                <a16:creationId xmlns:a16="http://schemas.microsoft.com/office/drawing/2014/main" id="{0D2F5A46-3C55-E3BA-0DCC-B1C0E3319CB0}"/>
              </a:ext>
            </a:extLst>
          </p:cNvPr>
          <p:cNvSpPr>
            <a:spLocks noGrp="1"/>
          </p:cNvSpPr>
          <p:nvPr>
            <p:ph type="body" sz="quarter" idx="34"/>
          </p:nvPr>
        </p:nvSpPr>
        <p:spPr>
          <a:xfrm>
            <a:off x="357232" y="2063678"/>
            <a:ext cx="2880000" cy="4428000"/>
          </a:xfrm>
          <a:ln>
            <a:noFill/>
          </a:ln>
        </p:spPr>
        <p:txBody>
          <a:bodyPr>
            <a:normAutofit/>
          </a:bodyPr>
          <a:lstStyle>
            <a:lvl1pPr>
              <a:lnSpc>
                <a:spcPct val="100000"/>
              </a:lnSpc>
              <a:defRPr sz="4000" spc="-100" baseline="0"/>
            </a:lvl1pPr>
          </a:lstStyle>
          <a:p>
            <a:pPr lvl="0"/>
            <a:endParaRPr kumimoji="1" lang="en-US" altLang="ja-JP" dirty="0"/>
          </a:p>
          <a:p>
            <a:pPr lvl="0"/>
            <a:r>
              <a:rPr kumimoji="1" lang="en-US" altLang="ja-JP" dirty="0"/>
              <a:t>A</a:t>
            </a:r>
            <a:endParaRPr kumimoji="1" lang="ja-JP" altLang="en-US" dirty="0"/>
          </a:p>
        </p:txBody>
      </p:sp>
      <p:sp>
        <p:nvSpPr>
          <p:cNvPr id="6" name="テキスト プレースホルダー 13">
            <a:extLst>
              <a:ext uri="{FF2B5EF4-FFF2-40B4-BE49-F238E27FC236}">
                <a16:creationId xmlns:a16="http://schemas.microsoft.com/office/drawing/2014/main" id="{751ABE18-8CFC-AC25-BAF2-C0D5DFFBEBD1}"/>
              </a:ext>
            </a:extLst>
          </p:cNvPr>
          <p:cNvSpPr>
            <a:spLocks noGrp="1"/>
          </p:cNvSpPr>
          <p:nvPr>
            <p:ph type="body" sz="quarter" idx="35"/>
          </p:nvPr>
        </p:nvSpPr>
        <p:spPr>
          <a:xfrm>
            <a:off x="3235656" y="2063679"/>
            <a:ext cx="8640000" cy="4428000"/>
          </a:xfrm>
          <a:ln>
            <a:noFill/>
          </a:ln>
        </p:spPr>
        <p:txBody>
          <a:bodyPr>
            <a:normAutofit/>
          </a:bodyPr>
          <a:lstStyle>
            <a:lvl1pPr>
              <a:lnSpc>
                <a:spcPct val="100000"/>
              </a:lnSpc>
              <a:defRPr sz="4000" spc="-100" baseline="0"/>
            </a:lvl1pPr>
          </a:lstStyle>
          <a:p>
            <a:pPr lvl="0"/>
            <a:endParaRPr kumimoji="1" lang="en-US" altLang="ja-JP" dirty="0"/>
          </a:p>
          <a:p>
            <a:pPr lvl="0"/>
            <a:r>
              <a:rPr kumimoji="1" lang="en-US" altLang="ja-JP" dirty="0"/>
              <a:t>A</a:t>
            </a:r>
            <a:r>
              <a:rPr kumimoji="1" lang="ja-JP" altLang="en-US" dirty="0"/>
              <a:t>：</a:t>
            </a:r>
          </a:p>
          <a:p>
            <a:pPr lvl="0"/>
            <a:r>
              <a:rPr kumimoji="1" lang="en-US" altLang="ja-JP" dirty="0"/>
              <a:t>B</a:t>
            </a:r>
            <a:r>
              <a:rPr kumimoji="1" lang="ja-JP" altLang="en-US" dirty="0"/>
              <a:t>：</a:t>
            </a:r>
          </a:p>
        </p:txBody>
      </p:sp>
      <p:sp>
        <p:nvSpPr>
          <p:cNvPr id="12" name="テキスト プレースホルダー 13">
            <a:extLst>
              <a:ext uri="{FF2B5EF4-FFF2-40B4-BE49-F238E27FC236}">
                <a16:creationId xmlns:a16="http://schemas.microsoft.com/office/drawing/2014/main" id="{10CF7533-553A-9FF3-D331-28C54B031D77}"/>
              </a:ext>
            </a:extLst>
          </p:cNvPr>
          <p:cNvSpPr>
            <a:spLocks noGrp="1"/>
          </p:cNvSpPr>
          <p:nvPr>
            <p:ph type="body" sz="quarter" idx="33" hasCustomPrompt="1"/>
          </p:nvPr>
        </p:nvSpPr>
        <p:spPr>
          <a:xfrm>
            <a:off x="357232" y="1104115"/>
            <a:ext cx="697816" cy="906939"/>
          </a:xfrm>
        </p:spPr>
        <p:txBody>
          <a:bodyPr anchor="ctr">
            <a:normAutofit/>
          </a:bodyPr>
          <a:lstStyle>
            <a:lvl1pPr>
              <a:lnSpc>
                <a:spcPct val="150000"/>
              </a:lnSpc>
              <a:defRPr sz="4000" spc="-100" baseline="0">
                <a:solidFill>
                  <a:srgbClr val="EC7AAC"/>
                </a:solidFill>
                <a:latin typeface="+mn-lt"/>
              </a:defRPr>
            </a:lvl1pPr>
          </a:lstStyle>
          <a:p>
            <a:pPr lvl="0"/>
            <a:r>
              <a:rPr kumimoji="1" lang="ja-JP" altLang="en-US" dirty="0"/>
              <a:t>❶</a:t>
            </a:r>
          </a:p>
        </p:txBody>
      </p:sp>
      <p:sp>
        <p:nvSpPr>
          <p:cNvPr id="18" name="テキスト プレースホルダー 13">
            <a:extLst>
              <a:ext uri="{FF2B5EF4-FFF2-40B4-BE49-F238E27FC236}">
                <a16:creationId xmlns:a16="http://schemas.microsoft.com/office/drawing/2014/main" id="{666EC02B-4E36-1C67-EBF6-0CD9D3CC39DE}"/>
              </a:ext>
            </a:extLst>
          </p:cNvPr>
          <p:cNvSpPr>
            <a:spLocks noGrp="1"/>
          </p:cNvSpPr>
          <p:nvPr>
            <p:ph type="body" sz="quarter" idx="19" hasCustomPrompt="1"/>
          </p:nvPr>
        </p:nvSpPr>
        <p:spPr>
          <a:xfrm>
            <a:off x="1003523" y="296218"/>
            <a:ext cx="4638741" cy="485775"/>
          </a:xfrm>
        </p:spPr>
        <p:txBody>
          <a:bodyPr anchor="ctr">
            <a:noAutofit/>
          </a:bodyPr>
          <a:lstStyle>
            <a:lvl1pPr>
              <a:lnSpc>
                <a:spcPct val="100000"/>
              </a:lnSpc>
              <a:defRPr sz="3200" b="1" spc="-100" baseline="0"/>
            </a:lvl1pPr>
          </a:lstStyle>
          <a:p>
            <a:pPr lvl="0"/>
            <a:r>
              <a:rPr kumimoji="1" lang="en-US" altLang="ja-JP" dirty="0"/>
              <a:t>Taking Notes &amp; Retelling</a:t>
            </a:r>
          </a:p>
        </p:txBody>
      </p:sp>
      <p:sp>
        <p:nvSpPr>
          <p:cNvPr id="19" name="テキスト プレースホルダー 13">
            <a:extLst>
              <a:ext uri="{FF2B5EF4-FFF2-40B4-BE49-F238E27FC236}">
                <a16:creationId xmlns:a16="http://schemas.microsoft.com/office/drawing/2014/main" id="{F2910C73-5072-4DB0-6372-4130F25E9218}"/>
              </a:ext>
            </a:extLst>
          </p:cNvPr>
          <p:cNvSpPr>
            <a:spLocks noGrp="1"/>
          </p:cNvSpPr>
          <p:nvPr>
            <p:ph type="body" sz="quarter" idx="20" hasCustomPrompt="1"/>
          </p:nvPr>
        </p:nvSpPr>
        <p:spPr>
          <a:xfrm>
            <a:off x="283325" y="296218"/>
            <a:ext cx="720197" cy="485775"/>
          </a:xfrm>
        </p:spPr>
        <p:txBody>
          <a:bodyPr anchor="ctr">
            <a:noAutofit/>
          </a:bodyPr>
          <a:lstStyle>
            <a:lvl1pPr algn="ctr">
              <a:lnSpc>
                <a:spcPct val="100000"/>
              </a:lnSpc>
              <a:defRPr sz="3200" b="1"/>
            </a:lvl1pPr>
          </a:lstStyle>
          <a:p>
            <a:pPr lvl="0"/>
            <a:r>
              <a:rPr kumimoji="1" lang="en-US" altLang="ja-JP" dirty="0"/>
              <a:t>2</a:t>
            </a:r>
            <a:endParaRPr kumimoji="1" lang="ja-JP" altLang="en-US" dirty="0"/>
          </a:p>
        </p:txBody>
      </p:sp>
      <p:grpSp>
        <p:nvGrpSpPr>
          <p:cNvPr id="11" name="グループ化 10">
            <a:extLst>
              <a:ext uri="{FF2B5EF4-FFF2-40B4-BE49-F238E27FC236}">
                <a16:creationId xmlns:a16="http://schemas.microsoft.com/office/drawing/2014/main" id="{37BC0B56-A1EE-A5CB-6048-833B6BBD33CA}"/>
              </a:ext>
            </a:extLst>
          </p:cNvPr>
          <p:cNvGrpSpPr/>
          <p:nvPr userDrawn="1"/>
        </p:nvGrpSpPr>
        <p:grpSpPr>
          <a:xfrm>
            <a:off x="268816" y="1104115"/>
            <a:ext cx="11654368" cy="5399038"/>
            <a:chOff x="268816" y="1385721"/>
            <a:chExt cx="11654368" cy="5117431"/>
          </a:xfrm>
        </p:grpSpPr>
        <p:sp>
          <p:nvSpPr>
            <p:cNvPr id="4" name="正方形/長方形 3">
              <a:extLst>
                <a:ext uri="{FF2B5EF4-FFF2-40B4-BE49-F238E27FC236}">
                  <a16:creationId xmlns:a16="http://schemas.microsoft.com/office/drawing/2014/main" id="{496563E1-E5A1-BC4A-2D90-F1163343492F}"/>
                </a:ext>
              </a:extLst>
            </p:cNvPr>
            <p:cNvSpPr/>
            <p:nvPr userDrawn="1"/>
          </p:nvSpPr>
          <p:spPr>
            <a:xfrm>
              <a:off x="268816" y="1385721"/>
              <a:ext cx="108000" cy="5117431"/>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cxnSp>
          <p:nvCxnSpPr>
            <p:cNvPr id="28" name="直線コネクタ 27">
              <a:extLst>
                <a:ext uri="{FF2B5EF4-FFF2-40B4-BE49-F238E27FC236}">
                  <a16:creationId xmlns:a16="http://schemas.microsoft.com/office/drawing/2014/main" id="{2C642613-41FA-4040-700D-6EC96334B778}"/>
                </a:ext>
              </a:extLst>
            </p:cNvPr>
            <p:cNvCxnSpPr>
              <a:stCxn id="4" idx="0"/>
            </p:cNvCxnSpPr>
            <p:nvPr userDrawn="1"/>
          </p:nvCxnSpPr>
          <p:spPr>
            <a:xfrm>
              <a:off x="322816" y="1385721"/>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924807E8-F2A1-A4B3-962D-E3C68FD9FB94}"/>
                </a:ext>
              </a:extLst>
            </p:cNvPr>
            <p:cNvSpPr/>
            <p:nvPr userDrawn="1"/>
          </p:nvSpPr>
          <p:spPr>
            <a:xfrm>
              <a:off x="11815184" y="1385721"/>
              <a:ext cx="108000" cy="5117431"/>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grpSp>
      <p:cxnSp>
        <p:nvCxnSpPr>
          <p:cNvPr id="38" name="直線コネクタ 37">
            <a:extLst>
              <a:ext uri="{FF2B5EF4-FFF2-40B4-BE49-F238E27FC236}">
                <a16:creationId xmlns:a16="http://schemas.microsoft.com/office/drawing/2014/main" id="{0190F08F-EC0E-9ED6-F37F-2E34BAC902B4}"/>
              </a:ext>
            </a:extLst>
          </p:cNvPr>
          <p:cNvCxnSpPr>
            <a:cxnSpLocks/>
          </p:cNvCxnSpPr>
          <p:nvPr userDrawn="1"/>
        </p:nvCxnSpPr>
        <p:spPr>
          <a:xfrm>
            <a:off x="3222008" y="1104115"/>
            <a:ext cx="0" cy="5384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プレースホルダー 8">
            <a:extLst>
              <a:ext uri="{FF2B5EF4-FFF2-40B4-BE49-F238E27FC236}">
                <a16:creationId xmlns:a16="http://schemas.microsoft.com/office/drawing/2014/main" id="{6C712103-0B9B-BDCD-A89C-5F97C9680805}"/>
              </a:ext>
            </a:extLst>
          </p:cNvPr>
          <p:cNvSpPr>
            <a:spLocks noGrp="1"/>
          </p:cNvSpPr>
          <p:nvPr userDrawn="1">
            <p:ph type="body" sz="quarter" idx="36" hasCustomPrompt="1"/>
          </p:nvPr>
        </p:nvSpPr>
        <p:spPr>
          <a:xfrm>
            <a:off x="5388969" y="2781000"/>
            <a:ext cx="5832734" cy="648000"/>
          </a:xfrm>
        </p:spPr>
        <p:txBody>
          <a:bodyPr>
            <a:normAutofit/>
          </a:bodyPr>
          <a:lstStyle>
            <a:lvl1pPr>
              <a:lnSpc>
                <a:spcPct val="100000"/>
              </a:lnSpc>
              <a:defRPr sz="4000">
                <a:solidFill>
                  <a:srgbClr val="FF0000"/>
                </a:solidFill>
              </a:defRPr>
            </a:lvl1pPr>
          </a:lstStyle>
          <a:p>
            <a:pPr lvl="0"/>
            <a:r>
              <a:rPr kumimoji="1" lang="en-US" altLang="ja-JP" dirty="0"/>
              <a:t>A</a:t>
            </a:r>
            <a:endParaRPr kumimoji="1" lang="ja-JP" altLang="en-US" dirty="0"/>
          </a:p>
        </p:txBody>
      </p:sp>
      <p:sp>
        <p:nvSpPr>
          <p:cNvPr id="10" name="テキスト プレースホルダー 8">
            <a:extLst>
              <a:ext uri="{FF2B5EF4-FFF2-40B4-BE49-F238E27FC236}">
                <a16:creationId xmlns:a16="http://schemas.microsoft.com/office/drawing/2014/main" id="{F85ACBBF-0A3F-AF45-405E-093305FF46E2}"/>
              </a:ext>
            </a:extLst>
          </p:cNvPr>
          <p:cNvSpPr>
            <a:spLocks noGrp="1"/>
          </p:cNvSpPr>
          <p:nvPr userDrawn="1">
            <p:ph type="body" sz="quarter" idx="37" hasCustomPrompt="1"/>
          </p:nvPr>
        </p:nvSpPr>
        <p:spPr>
          <a:xfrm>
            <a:off x="5388969" y="3528201"/>
            <a:ext cx="5832734" cy="648000"/>
          </a:xfrm>
        </p:spPr>
        <p:txBody>
          <a:bodyPr>
            <a:normAutofit/>
          </a:bodyPr>
          <a:lstStyle>
            <a:lvl1pPr>
              <a:lnSpc>
                <a:spcPct val="100000"/>
              </a:lnSpc>
              <a:defRPr sz="4000">
                <a:solidFill>
                  <a:srgbClr val="FF0000"/>
                </a:solidFill>
              </a:defRPr>
            </a:lvl1pPr>
          </a:lstStyle>
          <a:p>
            <a:pPr lvl="0"/>
            <a:r>
              <a:rPr kumimoji="1" lang="en-US" altLang="ja-JP" dirty="0"/>
              <a:t>B</a:t>
            </a:r>
            <a:endParaRPr kumimoji="1" lang="ja-JP" altLang="en-US" dirty="0"/>
          </a:p>
        </p:txBody>
      </p:sp>
    </p:spTree>
    <p:extLst>
      <p:ext uri="{BB962C8B-B14F-4D97-AF65-F5344CB8AC3E}">
        <p14:creationId xmlns:p14="http://schemas.microsoft.com/office/powerpoint/2010/main" val="196271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utput1">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2"/>
          <a:srcRect t="5367" b="9985"/>
          <a:stretch/>
        </p:blipFill>
        <p:spPr>
          <a:xfrm>
            <a:off x="0" y="12225"/>
            <a:ext cx="2652324" cy="786202"/>
          </a:xfrm>
          <a:prstGeom prst="rect">
            <a:avLst/>
          </a:prstGeom>
          <a:ln>
            <a:noFill/>
          </a:ln>
        </p:spPr>
      </p:pic>
      <p:sp>
        <p:nvSpPr>
          <p:cNvPr id="5" name="図プレースホルダー 6">
            <a:extLst>
              <a:ext uri="{FF2B5EF4-FFF2-40B4-BE49-F238E27FC236}">
                <a16:creationId xmlns:a16="http://schemas.microsoft.com/office/drawing/2014/main" id="{28993ACE-3A28-5DCE-38FB-29FCF09E0332}"/>
              </a:ext>
            </a:extLst>
          </p:cNvPr>
          <p:cNvSpPr>
            <a:spLocks noGrp="1"/>
          </p:cNvSpPr>
          <p:nvPr>
            <p:ph type="pic" sz="quarter" idx="18"/>
          </p:nvPr>
        </p:nvSpPr>
        <p:spPr>
          <a:xfrm>
            <a:off x="316289" y="1810728"/>
            <a:ext cx="11559423" cy="3057107"/>
          </a:xfrm>
        </p:spPr>
        <p:txBody>
          <a:bodyPr anchor="ctr"/>
          <a:lstStyle>
            <a:lvl1pPr algn="ctr">
              <a:defRPr/>
            </a:lvl1pPr>
          </a:lstStyle>
          <a:p>
            <a:endParaRPr kumimoji="1" lang="ja-JP" altLang="en-US"/>
          </a:p>
        </p:txBody>
      </p:sp>
      <p:pic>
        <p:nvPicPr>
          <p:cNvPr id="4" name="図 3">
            <a:extLst>
              <a:ext uri="{FF2B5EF4-FFF2-40B4-BE49-F238E27FC236}">
                <a16:creationId xmlns:a16="http://schemas.microsoft.com/office/drawing/2014/main" id="{76734CEF-A8E5-ECF0-4C86-785FC7E407C6}"/>
              </a:ext>
            </a:extLst>
          </p:cNvPr>
          <p:cNvPicPr>
            <a:picLocks noChangeAspect="1"/>
          </p:cNvPicPr>
          <p:nvPr userDrawn="1"/>
        </p:nvPicPr>
        <p:blipFill>
          <a:blip r:embed="rId3"/>
          <a:stretch>
            <a:fillRect/>
          </a:stretch>
        </p:blipFill>
        <p:spPr>
          <a:xfrm>
            <a:off x="283325" y="592227"/>
            <a:ext cx="3950971" cy="1008000"/>
          </a:xfrm>
          <a:prstGeom prst="rect">
            <a:avLst/>
          </a:prstGeom>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Getting Ideas</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1</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5334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spTree>
    <p:extLst>
      <p:ext uri="{BB962C8B-B14F-4D97-AF65-F5344CB8AC3E}">
        <p14:creationId xmlns:p14="http://schemas.microsoft.com/office/powerpoint/2010/main" val="269926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Output1">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7FD8764B-701F-3359-5348-39B6FACA61E8}"/>
              </a:ext>
            </a:extLst>
          </p:cNvPr>
          <p:cNvPicPr>
            <a:picLocks noChangeAspect="1"/>
          </p:cNvPicPr>
          <p:nvPr userDrawn="1"/>
        </p:nvPicPr>
        <p:blipFill>
          <a:blip r:embed="rId2"/>
          <a:stretch>
            <a:fillRect/>
          </a:stretch>
        </p:blipFill>
        <p:spPr>
          <a:xfrm>
            <a:off x="283325" y="608958"/>
            <a:ext cx="3950971" cy="1008000"/>
          </a:xfrm>
          <a:prstGeom prst="rect">
            <a:avLst/>
          </a:prstGeom>
        </p:spPr>
      </p:pic>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3"/>
          <a:srcRect t="5367" b="9985"/>
          <a:stretch/>
        </p:blipFill>
        <p:spPr>
          <a:xfrm>
            <a:off x="0" y="12225"/>
            <a:ext cx="2652324" cy="786202"/>
          </a:xfrm>
          <a:prstGeom prst="rect">
            <a:avLst/>
          </a:prstGeom>
          <a:ln>
            <a:noFill/>
          </a:ln>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63500"/>
            <a:ext cx="3111277" cy="485775"/>
          </a:xfrm>
        </p:spPr>
        <p:txBody>
          <a:bodyPr>
            <a:noAutofit/>
          </a:bodyPr>
          <a:lstStyle>
            <a:lvl1pPr>
              <a:lnSpc>
                <a:spcPct val="100000"/>
              </a:lnSpc>
              <a:defRPr sz="3200" b="1"/>
            </a:lvl1pPr>
          </a:lstStyle>
          <a:p>
            <a:pPr lvl="0"/>
            <a:r>
              <a:rPr kumimoji="1" lang="en-US" altLang="ja-JP" dirty="0"/>
              <a:t>Getting Ideas</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63500"/>
            <a:ext cx="720197" cy="485775"/>
          </a:xfrm>
        </p:spPr>
        <p:txBody>
          <a:bodyPr>
            <a:noAutofit/>
          </a:bodyPr>
          <a:lstStyle>
            <a:lvl1pPr algn="ctr">
              <a:lnSpc>
                <a:spcPct val="100000"/>
              </a:lnSpc>
              <a:defRPr sz="3200" b="1"/>
            </a:lvl1pPr>
          </a:lstStyle>
          <a:p>
            <a:pPr lvl="0"/>
            <a:r>
              <a:rPr kumimoji="1" lang="en-US" altLang="ja-JP" dirty="0"/>
              <a:t>1</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6350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sp>
        <p:nvSpPr>
          <p:cNvPr id="3" name="テキスト プレースホルダー 13">
            <a:extLst>
              <a:ext uri="{FF2B5EF4-FFF2-40B4-BE49-F238E27FC236}">
                <a16:creationId xmlns:a16="http://schemas.microsoft.com/office/drawing/2014/main" id="{82A4FF34-1126-E90D-1EBF-D00F9822E6D0}"/>
              </a:ext>
            </a:extLst>
          </p:cNvPr>
          <p:cNvSpPr>
            <a:spLocks noGrp="1"/>
          </p:cNvSpPr>
          <p:nvPr>
            <p:ph type="body" sz="quarter" idx="35" hasCustomPrompt="1"/>
          </p:nvPr>
        </p:nvSpPr>
        <p:spPr>
          <a:xfrm>
            <a:off x="316289" y="1671700"/>
            <a:ext cx="1626811" cy="1008000"/>
          </a:xfrm>
        </p:spPr>
        <p:txBody>
          <a:bodyPr anchor="ctr">
            <a:noAutofit/>
          </a:bodyPr>
          <a:lstStyle>
            <a:lvl1pPr algn="ctr">
              <a:lnSpc>
                <a:spcPct val="100000"/>
              </a:lnSpc>
              <a:defRPr sz="5400" b="0">
                <a:ln>
                  <a:solidFill>
                    <a:srgbClr val="0070C0"/>
                  </a:solidFill>
                </a:ln>
                <a:solidFill>
                  <a:srgbClr val="0070C0"/>
                </a:solidFill>
              </a:defRPr>
            </a:lvl1pPr>
          </a:lstStyle>
          <a:p>
            <a:pPr lvl="0"/>
            <a:r>
              <a:rPr kumimoji="1" lang="ja-JP" altLang="en-US" dirty="0"/>
              <a:t>［例］</a:t>
            </a:r>
            <a:endParaRPr kumimoji="1" lang="en-US" altLang="ja-JP" dirty="0"/>
          </a:p>
        </p:txBody>
      </p:sp>
      <p:sp>
        <p:nvSpPr>
          <p:cNvPr id="4" name="テキスト プレースホルダー 8">
            <a:extLst>
              <a:ext uri="{FF2B5EF4-FFF2-40B4-BE49-F238E27FC236}">
                <a16:creationId xmlns:a16="http://schemas.microsoft.com/office/drawing/2014/main" id="{59CB73A1-D942-A117-8CAA-A815CB7CC977}"/>
              </a:ext>
            </a:extLst>
          </p:cNvPr>
          <p:cNvSpPr>
            <a:spLocks noGrp="1"/>
          </p:cNvSpPr>
          <p:nvPr>
            <p:ph type="body" sz="quarter" idx="36" hasCustomPrompt="1"/>
          </p:nvPr>
        </p:nvSpPr>
        <p:spPr>
          <a:xfrm>
            <a:off x="484817" y="3310342"/>
            <a:ext cx="3043302" cy="2847263"/>
          </a:xfrm>
        </p:spPr>
        <p:txBody>
          <a:bodyPr>
            <a:normAutofit/>
          </a:bodyPr>
          <a:lstStyle>
            <a:lvl1pPr>
              <a:lnSpc>
                <a:spcPct val="100000"/>
              </a:lnSpc>
              <a:defRPr sz="4000">
                <a:solidFill>
                  <a:srgbClr val="0070C0"/>
                </a:solidFill>
              </a:defRPr>
            </a:lvl1pPr>
          </a:lstStyle>
          <a:p>
            <a:pPr lvl="0"/>
            <a:r>
              <a:rPr kumimoji="1" lang="en-US" altLang="ja-JP" dirty="0"/>
              <a:t>1</a:t>
            </a:r>
            <a:endParaRPr kumimoji="1" lang="ja-JP" altLang="en-US" dirty="0"/>
          </a:p>
        </p:txBody>
      </p:sp>
      <p:sp>
        <p:nvSpPr>
          <p:cNvPr id="9" name="テキスト プレースホルダー 8">
            <a:extLst>
              <a:ext uri="{FF2B5EF4-FFF2-40B4-BE49-F238E27FC236}">
                <a16:creationId xmlns:a16="http://schemas.microsoft.com/office/drawing/2014/main" id="{CAEEF4D8-3174-09CB-8531-161F9C1B8C83}"/>
              </a:ext>
            </a:extLst>
          </p:cNvPr>
          <p:cNvSpPr>
            <a:spLocks noGrp="1"/>
          </p:cNvSpPr>
          <p:nvPr>
            <p:ph type="body" sz="quarter" idx="37" hasCustomPrompt="1"/>
          </p:nvPr>
        </p:nvSpPr>
        <p:spPr>
          <a:xfrm>
            <a:off x="3636121" y="3310342"/>
            <a:ext cx="3707124" cy="2847261"/>
          </a:xfrm>
        </p:spPr>
        <p:txBody>
          <a:bodyPr>
            <a:normAutofit/>
          </a:bodyPr>
          <a:lstStyle>
            <a:lvl1pPr>
              <a:lnSpc>
                <a:spcPct val="100000"/>
              </a:lnSpc>
              <a:defRPr sz="4000">
                <a:solidFill>
                  <a:srgbClr val="0070C0"/>
                </a:solidFill>
              </a:defRPr>
            </a:lvl1pPr>
          </a:lstStyle>
          <a:p>
            <a:pPr lvl="0"/>
            <a:r>
              <a:rPr kumimoji="1" lang="en-US" altLang="ja-JP" dirty="0"/>
              <a:t>2</a:t>
            </a:r>
            <a:endParaRPr kumimoji="1" lang="ja-JP" altLang="en-US" dirty="0"/>
          </a:p>
        </p:txBody>
      </p:sp>
      <p:sp>
        <p:nvSpPr>
          <p:cNvPr id="12" name="テキスト プレースホルダー 8">
            <a:extLst>
              <a:ext uri="{FF2B5EF4-FFF2-40B4-BE49-F238E27FC236}">
                <a16:creationId xmlns:a16="http://schemas.microsoft.com/office/drawing/2014/main" id="{3FFFD2C7-EFA3-F13E-0481-88983AFF5429}"/>
              </a:ext>
            </a:extLst>
          </p:cNvPr>
          <p:cNvSpPr>
            <a:spLocks noGrp="1"/>
          </p:cNvSpPr>
          <p:nvPr>
            <p:ph type="body" sz="quarter" idx="38" hasCustomPrompt="1"/>
          </p:nvPr>
        </p:nvSpPr>
        <p:spPr>
          <a:xfrm>
            <a:off x="7458509" y="3299969"/>
            <a:ext cx="4248674" cy="2857633"/>
          </a:xfrm>
        </p:spPr>
        <p:txBody>
          <a:bodyPr>
            <a:normAutofit/>
          </a:bodyPr>
          <a:lstStyle>
            <a:lvl1pPr>
              <a:lnSpc>
                <a:spcPct val="100000"/>
              </a:lnSpc>
              <a:defRPr sz="4000">
                <a:solidFill>
                  <a:srgbClr val="0070C0"/>
                </a:solidFill>
              </a:defRPr>
            </a:lvl1pPr>
          </a:lstStyle>
          <a:p>
            <a:pPr lvl="0"/>
            <a:r>
              <a:rPr kumimoji="1" lang="en-US" altLang="ja-JP" dirty="0"/>
              <a:t>3</a:t>
            </a:r>
            <a:endParaRPr kumimoji="1" lang="ja-JP" altLang="en-US" dirty="0"/>
          </a:p>
        </p:txBody>
      </p:sp>
      <p:grpSp>
        <p:nvGrpSpPr>
          <p:cNvPr id="27" name="グループ化 26">
            <a:extLst>
              <a:ext uri="{FF2B5EF4-FFF2-40B4-BE49-F238E27FC236}">
                <a16:creationId xmlns:a16="http://schemas.microsoft.com/office/drawing/2014/main" id="{02B021A1-95A2-ED25-7701-424D515D6CEE}"/>
              </a:ext>
            </a:extLst>
          </p:cNvPr>
          <p:cNvGrpSpPr/>
          <p:nvPr userDrawn="1"/>
        </p:nvGrpSpPr>
        <p:grpSpPr>
          <a:xfrm>
            <a:off x="268816" y="2728619"/>
            <a:ext cx="11654368" cy="3594359"/>
            <a:chOff x="268816" y="2740187"/>
            <a:chExt cx="11654368" cy="1800000"/>
          </a:xfrm>
        </p:grpSpPr>
        <p:cxnSp>
          <p:nvCxnSpPr>
            <p:cNvPr id="14" name="直線コネクタ 13">
              <a:extLst>
                <a:ext uri="{FF2B5EF4-FFF2-40B4-BE49-F238E27FC236}">
                  <a16:creationId xmlns:a16="http://schemas.microsoft.com/office/drawing/2014/main" id="{3DF0A9C9-1CC4-8AB3-F8A6-B32ED0BA0FBB}"/>
                </a:ext>
              </a:extLst>
            </p:cNvPr>
            <p:cNvCxnSpPr>
              <a:cxnSpLocks/>
            </p:cNvCxnSpPr>
            <p:nvPr/>
          </p:nvCxnSpPr>
          <p:spPr>
            <a:xfrm>
              <a:off x="322816" y="2740187"/>
              <a:ext cx="11546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B8600A24-4753-5A35-35C7-14A9C83DCBF8}"/>
                </a:ext>
              </a:extLst>
            </p:cNvPr>
            <p:cNvCxnSpPr>
              <a:cxnSpLocks/>
            </p:cNvCxnSpPr>
            <p:nvPr/>
          </p:nvCxnSpPr>
          <p:spPr>
            <a:xfrm>
              <a:off x="322816" y="2983906"/>
              <a:ext cx="11546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E40C7A43-616F-C08C-852D-E2422F935DAE}"/>
                </a:ext>
              </a:extLst>
            </p:cNvPr>
            <p:cNvCxnSpPr>
              <a:cxnSpLocks/>
            </p:cNvCxnSpPr>
            <p:nvPr/>
          </p:nvCxnSpPr>
          <p:spPr>
            <a:xfrm>
              <a:off x="322816" y="4523695"/>
              <a:ext cx="11546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83D54E35-805A-2410-67F1-070AB6461617}"/>
                </a:ext>
              </a:extLst>
            </p:cNvPr>
            <p:cNvCxnSpPr>
              <a:cxnSpLocks/>
            </p:cNvCxnSpPr>
            <p:nvPr/>
          </p:nvCxnSpPr>
          <p:spPr>
            <a:xfrm flipV="1">
              <a:off x="3585749" y="2740187"/>
              <a:ext cx="0" cy="1800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95F3CE04-6F28-A696-91E6-69B4296DFE7F}"/>
                </a:ext>
              </a:extLst>
            </p:cNvPr>
            <p:cNvCxnSpPr>
              <a:cxnSpLocks/>
            </p:cNvCxnSpPr>
            <p:nvPr/>
          </p:nvCxnSpPr>
          <p:spPr>
            <a:xfrm flipV="1">
              <a:off x="7400876" y="2740187"/>
              <a:ext cx="0" cy="1800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4C3647E4-310E-AA5A-E93B-B43ACE2D2BB5}"/>
                </a:ext>
              </a:extLst>
            </p:cNvPr>
            <p:cNvSpPr/>
            <p:nvPr/>
          </p:nvSpPr>
          <p:spPr>
            <a:xfrm>
              <a:off x="268816" y="2740187"/>
              <a:ext cx="108000" cy="18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18" name="正方形/長方形 17">
              <a:extLst>
                <a:ext uri="{FF2B5EF4-FFF2-40B4-BE49-F238E27FC236}">
                  <a16:creationId xmlns:a16="http://schemas.microsoft.com/office/drawing/2014/main" id="{DC28109C-A360-666B-0858-556621912DEF}"/>
                </a:ext>
              </a:extLst>
            </p:cNvPr>
            <p:cNvSpPr/>
            <p:nvPr/>
          </p:nvSpPr>
          <p:spPr>
            <a:xfrm>
              <a:off x="11815184" y="2740187"/>
              <a:ext cx="108000" cy="18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grpSp>
      <p:sp>
        <p:nvSpPr>
          <p:cNvPr id="21" name="テキスト ボックス 20">
            <a:extLst>
              <a:ext uri="{FF2B5EF4-FFF2-40B4-BE49-F238E27FC236}">
                <a16:creationId xmlns:a16="http://schemas.microsoft.com/office/drawing/2014/main" id="{F230B310-90D8-1F50-CE11-55110A1AE018}"/>
              </a:ext>
            </a:extLst>
          </p:cNvPr>
          <p:cNvSpPr txBox="1"/>
          <p:nvPr userDrawn="1"/>
        </p:nvSpPr>
        <p:spPr>
          <a:xfrm>
            <a:off x="484817" y="2790114"/>
            <a:ext cx="2963232" cy="400110"/>
          </a:xfrm>
          <a:prstGeom prst="rect">
            <a:avLst/>
          </a:prstGeom>
          <a:noFill/>
        </p:spPr>
        <p:txBody>
          <a:bodyPr wrap="square" rtlCol="0">
            <a:spAutoFit/>
          </a:bodyPr>
          <a:lstStyle/>
          <a:p>
            <a:pPr algn="ctr"/>
            <a:r>
              <a:rPr kumimoji="1" lang="en-US" altLang="ja-JP" sz="2000" dirty="0"/>
              <a:t>Problem</a:t>
            </a:r>
            <a:endParaRPr kumimoji="1" lang="ja-JP" altLang="en-US" sz="2000" dirty="0"/>
          </a:p>
        </p:txBody>
      </p:sp>
      <p:sp>
        <p:nvSpPr>
          <p:cNvPr id="24" name="テキスト ボックス 23">
            <a:extLst>
              <a:ext uri="{FF2B5EF4-FFF2-40B4-BE49-F238E27FC236}">
                <a16:creationId xmlns:a16="http://schemas.microsoft.com/office/drawing/2014/main" id="{93C2B98C-5C6B-9FE7-E273-8AA394873E36}"/>
              </a:ext>
            </a:extLst>
          </p:cNvPr>
          <p:cNvSpPr txBox="1"/>
          <p:nvPr userDrawn="1"/>
        </p:nvSpPr>
        <p:spPr>
          <a:xfrm>
            <a:off x="3651894" y="2790114"/>
            <a:ext cx="3691345" cy="400110"/>
          </a:xfrm>
          <a:prstGeom prst="rect">
            <a:avLst/>
          </a:prstGeom>
          <a:noFill/>
        </p:spPr>
        <p:txBody>
          <a:bodyPr wrap="square" rtlCol="0">
            <a:spAutoFit/>
          </a:bodyPr>
          <a:lstStyle/>
          <a:p>
            <a:pPr algn="ctr"/>
            <a:r>
              <a:rPr kumimoji="1" lang="en-US" altLang="ja-JP" sz="2000" dirty="0"/>
              <a:t>Measures to take</a:t>
            </a:r>
            <a:endParaRPr kumimoji="1" lang="ja-JP" altLang="en-US" sz="2000" dirty="0"/>
          </a:p>
        </p:txBody>
      </p:sp>
      <p:sp>
        <p:nvSpPr>
          <p:cNvPr id="25" name="テキスト ボックス 24">
            <a:extLst>
              <a:ext uri="{FF2B5EF4-FFF2-40B4-BE49-F238E27FC236}">
                <a16:creationId xmlns:a16="http://schemas.microsoft.com/office/drawing/2014/main" id="{0E4C23FA-D96B-9683-D57F-D33C7EB10F13}"/>
              </a:ext>
            </a:extLst>
          </p:cNvPr>
          <p:cNvSpPr txBox="1"/>
          <p:nvPr userDrawn="1"/>
        </p:nvSpPr>
        <p:spPr>
          <a:xfrm>
            <a:off x="7565215" y="2790114"/>
            <a:ext cx="4141968" cy="400110"/>
          </a:xfrm>
          <a:prstGeom prst="rect">
            <a:avLst/>
          </a:prstGeom>
          <a:noFill/>
        </p:spPr>
        <p:txBody>
          <a:bodyPr wrap="square" rtlCol="0">
            <a:spAutoFit/>
          </a:bodyPr>
          <a:lstStyle/>
          <a:p>
            <a:pPr algn="ctr"/>
            <a:r>
              <a:rPr kumimoji="1" lang="en-US" altLang="ja-JP" sz="2000" dirty="0"/>
              <a:t>Solution</a:t>
            </a:r>
            <a:endParaRPr kumimoji="1" lang="ja-JP" altLang="en-US" sz="2000" dirty="0"/>
          </a:p>
        </p:txBody>
      </p:sp>
    </p:spTree>
    <p:extLst>
      <p:ext uri="{BB962C8B-B14F-4D97-AF65-F5344CB8AC3E}">
        <p14:creationId xmlns:p14="http://schemas.microsoft.com/office/powerpoint/2010/main" val="320283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Output1">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2"/>
          <a:srcRect t="5367" b="9985"/>
          <a:stretch/>
        </p:blipFill>
        <p:spPr>
          <a:xfrm>
            <a:off x="0" y="12225"/>
            <a:ext cx="2652324" cy="786202"/>
          </a:xfrm>
          <a:prstGeom prst="rect">
            <a:avLst/>
          </a:prstGeom>
        </p:spPr>
      </p:pic>
      <p:sp>
        <p:nvSpPr>
          <p:cNvPr id="5" name="図プレースホルダー 6">
            <a:extLst>
              <a:ext uri="{FF2B5EF4-FFF2-40B4-BE49-F238E27FC236}">
                <a16:creationId xmlns:a16="http://schemas.microsoft.com/office/drawing/2014/main" id="{28993ACE-3A28-5DCE-38FB-29FCF09E0332}"/>
              </a:ext>
            </a:extLst>
          </p:cNvPr>
          <p:cNvSpPr>
            <a:spLocks noGrp="1"/>
          </p:cNvSpPr>
          <p:nvPr>
            <p:ph type="pic" sz="quarter" idx="18"/>
          </p:nvPr>
        </p:nvSpPr>
        <p:spPr>
          <a:xfrm>
            <a:off x="316289" y="1810728"/>
            <a:ext cx="11559423" cy="4778331"/>
          </a:xfrm>
        </p:spPr>
        <p:txBody>
          <a:bodyPr anchor="ctr"/>
          <a:lstStyle>
            <a:lvl1pPr algn="ctr">
              <a:defRPr/>
            </a:lvl1pPr>
          </a:lstStyle>
          <a:p>
            <a:endParaRPr kumimoji="1" lang="ja-JP" altLang="en-US" dirty="0"/>
          </a:p>
        </p:txBody>
      </p:sp>
      <p:pic>
        <p:nvPicPr>
          <p:cNvPr id="4" name="図 3">
            <a:extLst>
              <a:ext uri="{FF2B5EF4-FFF2-40B4-BE49-F238E27FC236}">
                <a16:creationId xmlns:a16="http://schemas.microsoft.com/office/drawing/2014/main" id="{76734CEF-A8E5-ECF0-4C86-785FC7E407C6}"/>
              </a:ext>
            </a:extLst>
          </p:cNvPr>
          <p:cNvPicPr>
            <a:picLocks noChangeAspect="1"/>
          </p:cNvPicPr>
          <p:nvPr userDrawn="1"/>
        </p:nvPicPr>
        <p:blipFill>
          <a:blip r:embed="rId3"/>
          <a:stretch>
            <a:fillRect/>
          </a:stretch>
        </p:blipFill>
        <p:spPr>
          <a:xfrm>
            <a:off x="283325" y="592227"/>
            <a:ext cx="3950971" cy="1008000"/>
          </a:xfrm>
          <a:prstGeom prst="rect">
            <a:avLst/>
          </a:prstGeom>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Organizing</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5334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pic>
        <p:nvPicPr>
          <p:cNvPr id="3" name="図 2">
            <a:extLst>
              <a:ext uri="{FF2B5EF4-FFF2-40B4-BE49-F238E27FC236}">
                <a16:creationId xmlns:a16="http://schemas.microsoft.com/office/drawing/2014/main" id="{C1381A1D-556A-966F-C8D8-4766B4DC1DA7}"/>
              </a:ext>
            </a:extLst>
          </p:cNvPr>
          <p:cNvPicPr>
            <a:picLocks noChangeAspect="1"/>
          </p:cNvPicPr>
          <p:nvPr userDrawn="1"/>
        </p:nvPicPr>
        <p:blipFill>
          <a:blip r:embed="rId4"/>
          <a:stretch>
            <a:fillRect/>
          </a:stretch>
        </p:blipFill>
        <p:spPr>
          <a:xfrm>
            <a:off x="11144073" y="730436"/>
            <a:ext cx="731583" cy="731583"/>
          </a:xfrm>
          <a:prstGeom prst="rect">
            <a:avLst/>
          </a:prstGeom>
        </p:spPr>
      </p:pic>
      <p:sp>
        <p:nvSpPr>
          <p:cNvPr id="9" name="メディア プレースホルダー 15">
            <a:extLst>
              <a:ext uri="{FF2B5EF4-FFF2-40B4-BE49-F238E27FC236}">
                <a16:creationId xmlns:a16="http://schemas.microsoft.com/office/drawing/2014/main" id="{0C2F558E-35C7-FB52-2B7E-4D31DDA8C897}"/>
              </a:ext>
            </a:extLst>
          </p:cNvPr>
          <p:cNvSpPr>
            <a:spLocks noGrp="1"/>
          </p:cNvSpPr>
          <p:nvPr>
            <p:ph type="media" sz="quarter" idx="17"/>
          </p:nvPr>
        </p:nvSpPr>
        <p:spPr>
          <a:xfrm>
            <a:off x="11305776" y="191204"/>
            <a:ext cx="486000" cy="486000"/>
          </a:xfrm>
          <a:solidFill>
            <a:srgbClr val="FFFFFF"/>
          </a:solidFill>
          <a:ln>
            <a:noFill/>
          </a:ln>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3349836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ganizing">
    <p:spTree>
      <p:nvGrpSpPr>
        <p:cNvPr id="1" name=""/>
        <p:cNvGrpSpPr/>
        <p:nvPr/>
      </p:nvGrpSpPr>
      <p:grpSpPr>
        <a:xfrm>
          <a:off x="0" y="0"/>
          <a:ext cx="0" cy="0"/>
          <a:chOff x="0" y="0"/>
          <a:chExt cx="0" cy="0"/>
        </a:xfrm>
      </p:grpSpPr>
      <p:cxnSp>
        <p:nvCxnSpPr>
          <p:cNvPr id="22" name="直線コネクタ 21">
            <a:extLst>
              <a:ext uri="{FF2B5EF4-FFF2-40B4-BE49-F238E27FC236}">
                <a16:creationId xmlns:a16="http://schemas.microsoft.com/office/drawing/2014/main" id="{D2FE243E-E126-B713-313D-3B0FE71D0A21}"/>
              </a:ext>
            </a:extLst>
          </p:cNvPr>
          <p:cNvCxnSpPr>
            <a:cxnSpLocks/>
          </p:cNvCxnSpPr>
          <p:nvPr userDrawn="1"/>
        </p:nvCxnSpPr>
        <p:spPr>
          <a:xfrm>
            <a:off x="322816" y="106461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13">
            <a:extLst>
              <a:ext uri="{FF2B5EF4-FFF2-40B4-BE49-F238E27FC236}">
                <a16:creationId xmlns:a16="http://schemas.microsoft.com/office/drawing/2014/main" id="{9083C12D-3A37-836E-AEDD-670F0411B304}"/>
              </a:ext>
            </a:extLst>
          </p:cNvPr>
          <p:cNvSpPr>
            <a:spLocks noGrp="1"/>
          </p:cNvSpPr>
          <p:nvPr>
            <p:ph type="body" sz="quarter" idx="25" hasCustomPrompt="1"/>
          </p:nvPr>
        </p:nvSpPr>
        <p:spPr>
          <a:xfrm>
            <a:off x="2482109" y="1275394"/>
            <a:ext cx="9271784" cy="5250911"/>
          </a:xfrm>
        </p:spPr>
        <p:txBody>
          <a:bodyPr anchor="t">
            <a:normAutofit/>
          </a:bodyPr>
          <a:lstStyle>
            <a:lvl1pPr>
              <a:lnSpc>
                <a:spcPct val="150000"/>
              </a:lnSpc>
              <a:defRPr sz="3600">
                <a:latin typeface="+mn-lt"/>
                <a:ea typeface="+mj-ea"/>
              </a:defRPr>
            </a:lvl1pPr>
          </a:lstStyle>
          <a:p>
            <a:pPr lvl="0"/>
            <a:r>
              <a:rPr kumimoji="1" lang="en-US" altLang="ja-JP" dirty="0"/>
              <a:t>A</a:t>
            </a:r>
            <a:endParaRPr kumimoji="1" lang="ja-JP" altLang="en-US" dirty="0"/>
          </a:p>
        </p:txBody>
      </p:sp>
      <p:sp>
        <p:nvSpPr>
          <p:cNvPr id="7" name="図プレースホルダー 6">
            <a:extLst>
              <a:ext uri="{FF2B5EF4-FFF2-40B4-BE49-F238E27FC236}">
                <a16:creationId xmlns:a16="http://schemas.microsoft.com/office/drawing/2014/main" id="{ABBB3794-E99A-6B85-4084-3AE8DA51F8B5}"/>
              </a:ext>
            </a:extLst>
          </p:cNvPr>
          <p:cNvSpPr>
            <a:spLocks noGrp="1" noChangeAspect="1"/>
          </p:cNvSpPr>
          <p:nvPr>
            <p:ph type="pic" sz="quarter" idx="30"/>
          </p:nvPr>
        </p:nvSpPr>
        <p:spPr>
          <a:xfrm>
            <a:off x="438108" y="1505749"/>
            <a:ext cx="2044000" cy="504000"/>
          </a:xfrm>
        </p:spPr>
        <p:txBody>
          <a:bodyPr anchor="ctr">
            <a:normAutofit/>
          </a:bodyPr>
          <a:lstStyle>
            <a:lvl1pPr algn="ctr">
              <a:defRPr sz="2000"/>
            </a:lvl1pPr>
          </a:lstStyle>
          <a:p>
            <a:endParaRPr kumimoji="1" lang="ja-JP" altLang="en-US" dirty="0"/>
          </a:p>
        </p:txBody>
      </p:sp>
      <p:cxnSp>
        <p:nvCxnSpPr>
          <p:cNvPr id="13" name="直線コネクタ 12">
            <a:extLst>
              <a:ext uri="{FF2B5EF4-FFF2-40B4-BE49-F238E27FC236}">
                <a16:creationId xmlns:a16="http://schemas.microsoft.com/office/drawing/2014/main" id="{92913990-CDDB-8536-33AE-D344F2F14DEB}"/>
              </a:ext>
            </a:extLst>
          </p:cNvPr>
          <p:cNvCxnSpPr>
            <a:cxnSpLocks/>
          </p:cNvCxnSpPr>
          <p:nvPr userDrawn="1"/>
        </p:nvCxnSpPr>
        <p:spPr>
          <a:xfrm>
            <a:off x="322816" y="663028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6ADCE4D3-5B38-4F6E-9187-EBBF6882765A}"/>
              </a:ext>
            </a:extLst>
          </p:cNvPr>
          <p:cNvSpPr/>
          <p:nvPr userDrawn="1"/>
        </p:nvSpPr>
        <p:spPr>
          <a:xfrm>
            <a:off x="268816" y="1050282"/>
            <a:ext cx="108000" cy="558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15" name="正方形/長方形 14">
            <a:extLst>
              <a:ext uri="{FF2B5EF4-FFF2-40B4-BE49-F238E27FC236}">
                <a16:creationId xmlns:a16="http://schemas.microsoft.com/office/drawing/2014/main" id="{992F35DC-0D2D-23B0-EEFD-489641F7675A}"/>
              </a:ext>
            </a:extLst>
          </p:cNvPr>
          <p:cNvSpPr/>
          <p:nvPr userDrawn="1"/>
        </p:nvSpPr>
        <p:spPr>
          <a:xfrm>
            <a:off x="11815184" y="1050282"/>
            <a:ext cx="108000" cy="558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pic>
        <p:nvPicPr>
          <p:cNvPr id="8" name="図 7">
            <a:extLst>
              <a:ext uri="{FF2B5EF4-FFF2-40B4-BE49-F238E27FC236}">
                <a16:creationId xmlns:a16="http://schemas.microsoft.com/office/drawing/2014/main" id="{1D709356-8E34-F510-B78B-729A04BD14C4}"/>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16" name="テキスト プレースホルダー 13">
            <a:extLst>
              <a:ext uri="{FF2B5EF4-FFF2-40B4-BE49-F238E27FC236}">
                <a16:creationId xmlns:a16="http://schemas.microsoft.com/office/drawing/2014/main" id="{78EC3723-6E99-CFEF-D8F3-2931E9D717C6}"/>
              </a:ext>
            </a:extLst>
          </p:cNvPr>
          <p:cNvSpPr>
            <a:spLocks noGrp="1"/>
          </p:cNvSpPr>
          <p:nvPr>
            <p:ph type="body" sz="quarter" idx="19" hasCustomPrompt="1"/>
          </p:nvPr>
        </p:nvSpPr>
        <p:spPr>
          <a:xfrm>
            <a:off x="1003523" y="270631"/>
            <a:ext cx="3111277" cy="485775"/>
          </a:xfrm>
        </p:spPr>
        <p:txBody>
          <a:bodyPr>
            <a:noAutofit/>
          </a:bodyPr>
          <a:lstStyle>
            <a:lvl1pPr>
              <a:lnSpc>
                <a:spcPct val="100000"/>
              </a:lnSpc>
              <a:defRPr sz="3200" b="1"/>
            </a:lvl1pPr>
          </a:lstStyle>
          <a:p>
            <a:pPr lvl="0"/>
            <a:r>
              <a:rPr kumimoji="1" lang="en-US" altLang="ja-JP" dirty="0"/>
              <a:t>Organizing</a:t>
            </a:r>
          </a:p>
        </p:txBody>
      </p:sp>
      <p:sp>
        <p:nvSpPr>
          <p:cNvPr id="17" name="テキスト プレースホルダー 13">
            <a:extLst>
              <a:ext uri="{FF2B5EF4-FFF2-40B4-BE49-F238E27FC236}">
                <a16:creationId xmlns:a16="http://schemas.microsoft.com/office/drawing/2014/main" id="{3D5C74E9-C901-33FF-E5FC-6664017B1E1A}"/>
              </a:ext>
            </a:extLst>
          </p:cNvPr>
          <p:cNvSpPr>
            <a:spLocks noGrp="1"/>
          </p:cNvSpPr>
          <p:nvPr>
            <p:ph type="body" sz="quarter" idx="34"/>
          </p:nvPr>
        </p:nvSpPr>
        <p:spPr>
          <a:xfrm>
            <a:off x="4234296" y="503714"/>
            <a:ext cx="6173728" cy="485775"/>
          </a:xfrm>
          <a:solidFill>
            <a:schemeClr val="bg1"/>
          </a:solidFill>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19" name="図 18">
            <a:extLst>
              <a:ext uri="{FF2B5EF4-FFF2-40B4-BE49-F238E27FC236}">
                <a16:creationId xmlns:a16="http://schemas.microsoft.com/office/drawing/2014/main" id="{CEC6F166-1823-51CA-01AA-A748570D1109}"/>
              </a:ext>
            </a:extLst>
          </p:cNvPr>
          <p:cNvPicPr>
            <a:picLocks noChangeAspect="1"/>
          </p:cNvPicPr>
          <p:nvPr userDrawn="1"/>
        </p:nvPicPr>
        <p:blipFill>
          <a:blip r:embed="rId3"/>
          <a:stretch>
            <a:fillRect/>
          </a:stretch>
        </p:blipFill>
        <p:spPr>
          <a:xfrm>
            <a:off x="11090283" y="235279"/>
            <a:ext cx="720000" cy="720000"/>
          </a:xfrm>
          <a:prstGeom prst="rect">
            <a:avLst/>
          </a:prstGeom>
        </p:spPr>
      </p:pic>
      <p:sp>
        <p:nvSpPr>
          <p:cNvPr id="23" name="テキスト プレースホルダー 13">
            <a:extLst>
              <a:ext uri="{FF2B5EF4-FFF2-40B4-BE49-F238E27FC236}">
                <a16:creationId xmlns:a16="http://schemas.microsoft.com/office/drawing/2014/main" id="{2A04475C-B33A-0D69-1AEF-0421FCEAF6D3}"/>
              </a:ext>
            </a:extLst>
          </p:cNvPr>
          <p:cNvSpPr>
            <a:spLocks noGrp="1"/>
          </p:cNvSpPr>
          <p:nvPr>
            <p:ph type="body" sz="quarter" idx="20" hasCustomPrompt="1"/>
          </p:nvPr>
        </p:nvSpPr>
        <p:spPr>
          <a:xfrm>
            <a:off x="283325" y="270631"/>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2" name="メディア プレースホルダー 15">
            <a:extLst>
              <a:ext uri="{FF2B5EF4-FFF2-40B4-BE49-F238E27FC236}">
                <a16:creationId xmlns:a16="http://schemas.microsoft.com/office/drawing/2014/main" id="{DBC8BB2C-4AB6-F87C-73D4-8BA16AB7715C}"/>
              </a:ext>
            </a:extLst>
          </p:cNvPr>
          <p:cNvSpPr>
            <a:spLocks noGrp="1"/>
          </p:cNvSpPr>
          <p:nvPr>
            <p:ph type="media" sz="quarter" idx="17"/>
          </p:nvPr>
        </p:nvSpPr>
        <p:spPr>
          <a:xfrm>
            <a:off x="438107" y="2113726"/>
            <a:ext cx="486000" cy="486000"/>
          </a:xfrm>
          <a:solidFill>
            <a:srgbClr val="FFFFFF"/>
          </a:solidFill>
          <a:ln>
            <a:noFill/>
          </a:ln>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104771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resenting">
    <p:spTree>
      <p:nvGrpSpPr>
        <p:cNvPr id="1" name=""/>
        <p:cNvGrpSpPr/>
        <p:nvPr/>
      </p:nvGrpSpPr>
      <p:grpSpPr>
        <a:xfrm>
          <a:off x="0" y="0"/>
          <a:ext cx="0" cy="0"/>
          <a:chOff x="0" y="0"/>
          <a:chExt cx="0" cy="0"/>
        </a:xfrm>
      </p:grpSpPr>
      <p:sp>
        <p:nvSpPr>
          <p:cNvPr id="2" name="テキスト プレースホルダー 13">
            <a:extLst>
              <a:ext uri="{FF2B5EF4-FFF2-40B4-BE49-F238E27FC236}">
                <a16:creationId xmlns:a16="http://schemas.microsoft.com/office/drawing/2014/main" id="{5D22DE3E-330E-4E95-AB18-992424ABDEE4}"/>
              </a:ext>
            </a:extLst>
          </p:cNvPr>
          <p:cNvSpPr>
            <a:spLocks noGrp="1"/>
          </p:cNvSpPr>
          <p:nvPr>
            <p:ph type="body" sz="quarter" idx="25" hasCustomPrompt="1"/>
          </p:nvPr>
        </p:nvSpPr>
        <p:spPr>
          <a:xfrm>
            <a:off x="316288" y="1600227"/>
            <a:ext cx="11559423" cy="5060550"/>
          </a:xfrm>
        </p:spPr>
        <p:txBody>
          <a:bodyPr anchor="t">
            <a:normAutofit/>
          </a:bodyPr>
          <a:lstStyle>
            <a:lvl1pPr>
              <a:lnSpc>
                <a:spcPct val="150000"/>
              </a:lnSpc>
              <a:defRPr sz="3600">
                <a:latin typeface="+mn-lt"/>
                <a:ea typeface="+mj-ea"/>
              </a:defRPr>
            </a:lvl1pPr>
          </a:lstStyle>
          <a:p>
            <a:pPr lvl="0"/>
            <a:r>
              <a:rPr kumimoji="1" lang="en-US" altLang="ja-JP" dirty="0"/>
              <a:t>A</a:t>
            </a:r>
            <a:endParaRPr kumimoji="1" lang="ja-JP" altLang="en-US" dirty="0"/>
          </a:p>
        </p:txBody>
      </p:sp>
      <p:pic>
        <p:nvPicPr>
          <p:cNvPr id="26" name="図 25">
            <a:extLst>
              <a:ext uri="{FF2B5EF4-FFF2-40B4-BE49-F238E27FC236}">
                <a16:creationId xmlns:a16="http://schemas.microsoft.com/office/drawing/2014/main" id="{AC377163-2380-9BD8-2175-D277E3ECDC37}"/>
              </a:ext>
            </a:extLst>
          </p:cNvPr>
          <p:cNvPicPr>
            <a:picLocks noChangeAspect="1"/>
          </p:cNvPicPr>
          <p:nvPr userDrawn="1"/>
        </p:nvPicPr>
        <p:blipFill>
          <a:blip r:embed="rId2"/>
          <a:stretch>
            <a:fillRect/>
          </a:stretch>
        </p:blipFill>
        <p:spPr>
          <a:xfrm>
            <a:off x="11155656" y="742019"/>
            <a:ext cx="720000" cy="720000"/>
          </a:xfrm>
          <a:prstGeom prst="rect">
            <a:avLst/>
          </a:prstGeom>
        </p:spPr>
      </p:pic>
      <p:pic>
        <p:nvPicPr>
          <p:cNvPr id="8" name="図 7">
            <a:extLst>
              <a:ext uri="{FF2B5EF4-FFF2-40B4-BE49-F238E27FC236}">
                <a16:creationId xmlns:a16="http://schemas.microsoft.com/office/drawing/2014/main" id="{6C1BC583-8A96-A162-9B6D-69C8D2CB5F6F}"/>
              </a:ext>
            </a:extLst>
          </p:cNvPr>
          <p:cNvPicPr>
            <a:picLocks noChangeAspect="1"/>
          </p:cNvPicPr>
          <p:nvPr userDrawn="1"/>
        </p:nvPicPr>
        <p:blipFill rotWithShape="1">
          <a:blip r:embed="rId3"/>
          <a:srcRect t="5367" b="9985"/>
          <a:stretch/>
        </p:blipFill>
        <p:spPr>
          <a:xfrm>
            <a:off x="0" y="12225"/>
            <a:ext cx="2652324" cy="786202"/>
          </a:xfrm>
          <a:prstGeom prst="rect">
            <a:avLst/>
          </a:prstGeom>
        </p:spPr>
      </p:pic>
      <p:pic>
        <p:nvPicPr>
          <p:cNvPr id="9" name="図 8">
            <a:extLst>
              <a:ext uri="{FF2B5EF4-FFF2-40B4-BE49-F238E27FC236}">
                <a16:creationId xmlns:a16="http://schemas.microsoft.com/office/drawing/2014/main" id="{4B204703-5DEB-C858-546B-C4C0845335EE}"/>
              </a:ext>
            </a:extLst>
          </p:cNvPr>
          <p:cNvPicPr>
            <a:picLocks noChangeAspect="1"/>
          </p:cNvPicPr>
          <p:nvPr userDrawn="1"/>
        </p:nvPicPr>
        <p:blipFill>
          <a:blip r:embed="rId4"/>
          <a:stretch>
            <a:fillRect/>
          </a:stretch>
        </p:blipFill>
        <p:spPr>
          <a:xfrm>
            <a:off x="283325" y="592227"/>
            <a:ext cx="3950971" cy="1008000"/>
          </a:xfrm>
          <a:prstGeom prst="rect">
            <a:avLst/>
          </a:prstGeom>
        </p:spPr>
      </p:pic>
      <p:sp>
        <p:nvSpPr>
          <p:cNvPr id="10" name="テキスト プレースホルダー 13">
            <a:extLst>
              <a:ext uri="{FF2B5EF4-FFF2-40B4-BE49-F238E27FC236}">
                <a16:creationId xmlns:a16="http://schemas.microsoft.com/office/drawing/2014/main" id="{5D568CBA-FB49-2780-FAE3-02AC134A3206}"/>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Presenting</a:t>
            </a:r>
          </a:p>
        </p:txBody>
      </p:sp>
      <p:sp>
        <p:nvSpPr>
          <p:cNvPr id="11" name="テキスト プレースホルダー 13">
            <a:extLst>
              <a:ext uri="{FF2B5EF4-FFF2-40B4-BE49-F238E27FC236}">
                <a16:creationId xmlns:a16="http://schemas.microsoft.com/office/drawing/2014/main" id="{E3A9E52D-54E1-4020-410C-E0447DAA814B}"/>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3</a:t>
            </a:r>
            <a:endParaRPr kumimoji="1" lang="ja-JP" altLang="en-US" dirty="0"/>
          </a:p>
        </p:txBody>
      </p:sp>
      <p:sp>
        <p:nvSpPr>
          <p:cNvPr id="12" name="テキスト プレースホルダー 13">
            <a:extLst>
              <a:ext uri="{FF2B5EF4-FFF2-40B4-BE49-F238E27FC236}">
                <a16:creationId xmlns:a16="http://schemas.microsoft.com/office/drawing/2014/main" id="{349DE4C1-3E0C-EA13-76F6-2ECAB1551D34}"/>
              </a:ext>
            </a:extLst>
          </p:cNvPr>
          <p:cNvSpPr>
            <a:spLocks noGrp="1"/>
          </p:cNvSpPr>
          <p:nvPr>
            <p:ph type="body" sz="quarter" idx="34"/>
          </p:nvPr>
        </p:nvSpPr>
        <p:spPr>
          <a:xfrm>
            <a:off x="4234296" y="853340"/>
            <a:ext cx="7641416" cy="485775"/>
          </a:xfrm>
        </p:spPr>
        <p:txBody>
          <a:bodyPr>
            <a:normAutofit/>
          </a:bodyPr>
          <a:lstStyle>
            <a:lvl1pPr>
              <a:lnSpc>
                <a:spcPct val="100000"/>
              </a:lnSpc>
              <a:defRPr sz="2400" spc="-100" baseline="0"/>
            </a:lvl1pPr>
          </a:lstStyle>
          <a:p>
            <a:pPr lvl="0"/>
            <a:r>
              <a:rPr kumimoji="1" lang="ja-JP" altLang="en-US" dirty="0"/>
              <a:t>マスター テキストの書式設定</a:t>
            </a:r>
          </a:p>
        </p:txBody>
      </p:sp>
    </p:spTree>
    <p:extLst>
      <p:ext uri="{BB962C8B-B14F-4D97-AF65-F5344CB8AC3E}">
        <p14:creationId xmlns:p14="http://schemas.microsoft.com/office/powerpoint/2010/main" val="708276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Output1">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2"/>
          <a:srcRect t="5367" b="9985"/>
          <a:stretch/>
        </p:blipFill>
        <p:spPr>
          <a:xfrm>
            <a:off x="0" y="12225"/>
            <a:ext cx="2652324" cy="786202"/>
          </a:xfrm>
          <a:prstGeom prst="rect">
            <a:avLst/>
          </a:prstGeom>
        </p:spPr>
      </p:pic>
      <p:pic>
        <p:nvPicPr>
          <p:cNvPr id="4" name="図 3">
            <a:extLst>
              <a:ext uri="{FF2B5EF4-FFF2-40B4-BE49-F238E27FC236}">
                <a16:creationId xmlns:a16="http://schemas.microsoft.com/office/drawing/2014/main" id="{76734CEF-A8E5-ECF0-4C86-785FC7E407C6}"/>
              </a:ext>
            </a:extLst>
          </p:cNvPr>
          <p:cNvPicPr>
            <a:picLocks noChangeAspect="1"/>
          </p:cNvPicPr>
          <p:nvPr userDrawn="1"/>
        </p:nvPicPr>
        <p:blipFill>
          <a:blip r:embed="rId3"/>
          <a:stretch>
            <a:fillRect/>
          </a:stretch>
        </p:blipFill>
        <p:spPr>
          <a:xfrm>
            <a:off x="283325" y="592227"/>
            <a:ext cx="3950971" cy="1008000"/>
          </a:xfrm>
          <a:prstGeom prst="rect">
            <a:avLst/>
          </a:prstGeom>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Organizing</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5334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pic>
        <p:nvPicPr>
          <p:cNvPr id="3" name="図 2">
            <a:extLst>
              <a:ext uri="{FF2B5EF4-FFF2-40B4-BE49-F238E27FC236}">
                <a16:creationId xmlns:a16="http://schemas.microsoft.com/office/drawing/2014/main" id="{C1381A1D-556A-966F-C8D8-4766B4DC1DA7}"/>
              </a:ext>
            </a:extLst>
          </p:cNvPr>
          <p:cNvPicPr>
            <a:picLocks noChangeAspect="1"/>
          </p:cNvPicPr>
          <p:nvPr userDrawn="1"/>
        </p:nvPicPr>
        <p:blipFill>
          <a:blip r:embed="rId4"/>
          <a:stretch>
            <a:fillRect/>
          </a:stretch>
        </p:blipFill>
        <p:spPr>
          <a:xfrm>
            <a:off x="11144073" y="730436"/>
            <a:ext cx="731583" cy="731583"/>
          </a:xfrm>
          <a:prstGeom prst="rect">
            <a:avLst/>
          </a:prstGeom>
        </p:spPr>
      </p:pic>
      <p:pic>
        <p:nvPicPr>
          <p:cNvPr id="9" name="図 8">
            <a:extLst>
              <a:ext uri="{FF2B5EF4-FFF2-40B4-BE49-F238E27FC236}">
                <a16:creationId xmlns:a16="http://schemas.microsoft.com/office/drawing/2014/main" id="{5CAB216F-EAD9-BD36-E968-1E1A2A5BABC5}"/>
              </a:ext>
            </a:extLst>
          </p:cNvPr>
          <p:cNvPicPr>
            <a:picLocks noChangeAspect="1"/>
          </p:cNvPicPr>
          <p:nvPr userDrawn="1"/>
        </p:nvPicPr>
        <p:blipFill>
          <a:blip r:embed="rId5"/>
          <a:stretch>
            <a:fillRect/>
          </a:stretch>
        </p:blipFill>
        <p:spPr>
          <a:xfrm>
            <a:off x="268942" y="1894779"/>
            <a:ext cx="11654117" cy="4566180"/>
          </a:xfrm>
          <a:prstGeom prst="rect">
            <a:avLst/>
          </a:prstGeom>
        </p:spPr>
      </p:pic>
    </p:spTree>
    <p:extLst>
      <p:ext uri="{BB962C8B-B14F-4D97-AF65-F5344CB8AC3E}">
        <p14:creationId xmlns:p14="http://schemas.microsoft.com/office/powerpoint/2010/main" val="3261666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Organizing">
    <p:spTree>
      <p:nvGrpSpPr>
        <p:cNvPr id="1" name=""/>
        <p:cNvGrpSpPr/>
        <p:nvPr/>
      </p:nvGrpSpPr>
      <p:grpSpPr>
        <a:xfrm>
          <a:off x="0" y="0"/>
          <a:ext cx="0" cy="0"/>
          <a:chOff x="0" y="0"/>
          <a:chExt cx="0" cy="0"/>
        </a:xfrm>
      </p:grpSpPr>
      <p:cxnSp>
        <p:nvCxnSpPr>
          <p:cNvPr id="22" name="直線コネクタ 21">
            <a:extLst>
              <a:ext uri="{FF2B5EF4-FFF2-40B4-BE49-F238E27FC236}">
                <a16:creationId xmlns:a16="http://schemas.microsoft.com/office/drawing/2014/main" id="{D2FE243E-E126-B713-313D-3B0FE71D0A21}"/>
              </a:ext>
            </a:extLst>
          </p:cNvPr>
          <p:cNvCxnSpPr>
            <a:cxnSpLocks/>
          </p:cNvCxnSpPr>
          <p:nvPr userDrawn="1"/>
        </p:nvCxnSpPr>
        <p:spPr>
          <a:xfrm>
            <a:off x="322816" y="126273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13">
            <a:extLst>
              <a:ext uri="{FF2B5EF4-FFF2-40B4-BE49-F238E27FC236}">
                <a16:creationId xmlns:a16="http://schemas.microsoft.com/office/drawing/2014/main" id="{9083C12D-3A37-836E-AEDD-670F0411B304}"/>
              </a:ext>
            </a:extLst>
          </p:cNvPr>
          <p:cNvSpPr>
            <a:spLocks noGrp="1"/>
          </p:cNvSpPr>
          <p:nvPr>
            <p:ph type="body" sz="quarter" idx="25" hasCustomPrompt="1"/>
          </p:nvPr>
        </p:nvSpPr>
        <p:spPr>
          <a:xfrm>
            <a:off x="2482109" y="2056238"/>
            <a:ext cx="9271784" cy="4470066"/>
          </a:xfrm>
        </p:spPr>
        <p:txBody>
          <a:bodyPr anchor="t">
            <a:normAutofit/>
          </a:bodyPr>
          <a:lstStyle>
            <a:lvl1pPr>
              <a:lnSpc>
                <a:spcPct val="150000"/>
              </a:lnSpc>
              <a:defRPr sz="3600">
                <a:latin typeface="+mn-lt"/>
                <a:ea typeface="+mj-ea"/>
              </a:defRPr>
            </a:lvl1pPr>
          </a:lstStyle>
          <a:p>
            <a:pPr lvl="0"/>
            <a:r>
              <a:rPr kumimoji="1" lang="en-US" altLang="ja-JP" dirty="0"/>
              <a:t>A</a:t>
            </a:r>
            <a:endParaRPr kumimoji="1" lang="ja-JP" altLang="en-US" dirty="0"/>
          </a:p>
        </p:txBody>
      </p:sp>
      <p:sp>
        <p:nvSpPr>
          <p:cNvPr id="7" name="図プレースホルダー 6">
            <a:extLst>
              <a:ext uri="{FF2B5EF4-FFF2-40B4-BE49-F238E27FC236}">
                <a16:creationId xmlns:a16="http://schemas.microsoft.com/office/drawing/2014/main" id="{ABBB3794-E99A-6B85-4084-3AE8DA51F8B5}"/>
              </a:ext>
            </a:extLst>
          </p:cNvPr>
          <p:cNvSpPr>
            <a:spLocks noGrp="1" noChangeAspect="1"/>
          </p:cNvSpPr>
          <p:nvPr>
            <p:ph type="pic" sz="quarter" idx="30"/>
          </p:nvPr>
        </p:nvSpPr>
        <p:spPr>
          <a:xfrm>
            <a:off x="438108" y="1764829"/>
            <a:ext cx="2044000" cy="504000"/>
          </a:xfrm>
        </p:spPr>
        <p:txBody>
          <a:bodyPr anchor="ctr">
            <a:normAutofit/>
          </a:bodyPr>
          <a:lstStyle>
            <a:lvl1pPr algn="ctr">
              <a:defRPr sz="2000"/>
            </a:lvl1pPr>
          </a:lstStyle>
          <a:p>
            <a:endParaRPr kumimoji="1" lang="ja-JP" altLang="en-US" dirty="0"/>
          </a:p>
        </p:txBody>
      </p:sp>
      <p:cxnSp>
        <p:nvCxnSpPr>
          <p:cNvPr id="13" name="直線コネクタ 12">
            <a:extLst>
              <a:ext uri="{FF2B5EF4-FFF2-40B4-BE49-F238E27FC236}">
                <a16:creationId xmlns:a16="http://schemas.microsoft.com/office/drawing/2014/main" id="{92913990-CDDB-8536-33AE-D344F2F14DEB}"/>
              </a:ext>
            </a:extLst>
          </p:cNvPr>
          <p:cNvCxnSpPr>
            <a:cxnSpLocks/>
          </p:cNvCxnSpPr>
          <p:nvPr userDrawn="1"/>
        </p:nvCxnSpPr>
        <p:spPr>
          <a:xfrm>
            <a:off x="322816" y="663028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6ADCE4D3-5B38-4F6E-9187-EBBF6882765A}"/>
              </a:ext>
            </a:extLst>
          </p:cNvPr>
          <p:cNvSpPr/>
          <p:nvPr userDrawn="1"/>
        </p:nvSpPr>
        <p:spPr>
          <a:xfrm>
            <a:off x="268816" y="1230282"/>
            <a:ext cx="108000" cy="54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15" name="正方形/長方形 14">
            <a:extLst>
              <a:ext uri="{FF2B5EF4-FFF2-40B4-BE49-F238E27FC236}">
                <a16:creationId xmlns:a16="http://schemas.microsoft.com/office/drawing/2014/main" id="{992F35DC-0D2D-23B0-EEFD-489641F7675A}"/>
              </a:ext>
            </a:extLst>
          </p:cNvPr>
          <p:cNvSpPr/>
          <p:nvPr userDrawn="1"/>
        </p:nvSpPr>
        <p:spPr>
          <a:xfrm>
            <a:off x="11815184" y="1230282"/>
            <a:ext cx="108000" cy="54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pic>
        <p:nvPicPr>
          <p:cNvPr id="8" name="図 7">
            <a:extLst>
              <a:ext uri="{FF2B5EF4-FFF2-40B4-BE49-F238E27FC236}">
                <a16:creationId xmlns:a16="http://schemas.microsoft.com/office/drawing/2014/main" id="{1D709356-8E34-F510-B78B-729A04BD14C4}"/>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16" name="テキスト プレースホルダー 13">
            <a:extLst>
              <a:ext uri="{FF2B5EF4-FFF2-40B4-BE49-F238E27FC236}">
                <a16:creationId xmlns:a16="http://schemas.microsoft.com/office/drawing/2014/main" id="{78EC3723-6E99-CFEF-D8F3-2931E9D717C6}"/>
              </a:ext>
            </a:extLst>
          </p:cNvPr>
          <p:cNvSpPr>
            <a:spLocks noGrp="1"/>
          </p:cNvSpPr>
          <p:nvPr>
            <p:ph type="body" sz="quarter" idx="19" hasCustomPrompt="1"/>
          </p:nvPr>
        </p:nvSpPr>
        <p:spPr>
          <a:xfrm>
            <a:off x="1003523" y="270631"/>
            <a:ext cx="3111277" cy="485775"/>
          </a:xfrm>
        </p:spPr>
        <p:txBody>
          <a:bodyPr>
            <a:noAutofit/>
          </a:bodyPr>
          <a:lstStyle>
            <a:lvl1pPr>
              <a:lnSpc>
                <a:spcPct val="100000"/>
              </a:lnSpc>
              <a:defRPr sz="3200" b="1"/>
            </a:lvl1pPr>
          </a:lstStyle>
          <a:p>
            <a:pPr lvl="0"/>
            <a:r>
              <a:rPr kumimoji="1" lang="en-US" altLang="ja-JP" dirty="0"/>
              <a:t>Organizing</a:t>
            </a:r>
          </a:p>
        </p:txBody>
      </p:sp>
      <p:sp>
        <p:nvSpPr>
          <p:cNvPr id="17" name="テキスト プレースホルダー 13">
            <a:extLst>
              <a:ext uri="{FF2B5EF4-FFF2-40B4-BE49-F238E27FC236}">
                <a16:creationId xmlns:a16="http://schemas.microsoft.com/office/drawing/2014/main" id="{3D5C74E9-C901-33FF-E5FC-6664017B1E1A}"/>
              </a:ext>
            </a:extLst>
          </p:cNvPr>
          <p:cNvSpPr>
            <a:spLocks noGrp="1"/>
          </p:cNvSpPr>
          <p:nvPr>
            <p:ph type="body" sz="quarter" idx="34"/>
          </p:nvPr>
        </p:nvSpPr>
        <p:spPr>
          <a:xfrm>
            <a:off x="4234296" y="503714"/>
            <a:ext cx="6173728" cy="485775"/>
          </a:xfrm>
          <a:solidFill>
            <a:schemeClr val="bg1"/>
          </a:solidFill>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19" name="図 18">
            <a:extLst>
              <a:ext uri="{FF2B5EF4-FFF2-40B4-BE49-F238E27FC236}">
                <a16:creationId xmlns:a16="http://schemas.microsoft.com/office/drawing/2014/main" id="{CEC6F166-1823-51CA-01AA-A748570D1109}"/>
              </a:ext>
            </a:extLst>
          </p:cNvPr>
          <p:cNvPicPr>
            <a:picLocks noChangeAspect="1"/>
          </p:cNvPicPr>
          <p:nvPr userDrawn="1"/>
        </p:nvPicPr>
        <p:blipFill>
          <a:blip r:embed="rId3"/>
          <a:stretch>
            <a:fillRect/>
          </a:stretch>
        </p:blipFill>
        <p:spPr>
          <a:xfrm>
            <a:off x="11090283" y="235279"/>
            <a:ext cx="720000" cy="720000"/>
          </a:xfrm>
          <a:prstGeom prst="rect">
            <a:avLst/>
          </a:prstGeom>
        </p:spPr>
      </p:pic>
      <p:sp>
        <p:nvSpPr>
          <p:cNvPr id="23" name="テキスト プレースホルダー 13">
            <a:extLst>
              <a:ext uri="{FF2B5EF4-FFF2-40B4-BE49-F238E27FC236}">
                <a16:creationId xmlns:a16="http://schemas.microsoft.com/office/drawing/2014/main" id="{2A04475C-B33A-0D69-1AEF-0421FCEAF6D3}"/>
              </a:ext>
            </a:extLst>
          </p:cNvPr>
          <p:cNvSpPr>
            <a:spLocks noGrp="1"/>
          </p:cNvSpPr>
          <p:nvPr>
            <p:ph type="body" sz="quarter" idx="20" hasCustomPrompt="1"/>
          </p:nvPr>
        </p:nvSpPr>
        <p:spPr>
          <a:xfrm>
            <a:off x="283325" y="270631"/>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3" name="テキスト プレースホルダー 13">
            <a:extLst>
              <a:ext uri="{FF2B5EF4-FFF2-40B4-BE49-F238E27FC236}">
                <a16:creationId xmlns:a16="http://schemas.microsoft.com/office/drawing/2014/main" id="{FF82EBD9-BB3F-B036-8F75-403891DF6B18}"/>
              </a:ext>
            </a:extLst>
          </p:cNvPr>
          <p:cNvSpPr>
            <a:spLocks noGrp="1"/>
          </p:cNvSpPr>
          <p:nvPr>
            <p:ph type="body" sz="quarter" idx="35" hasCustomPrompt="1"/>
          </p:nvPr>
        </p:nvSpPr>
        <p:spPr>
          <a:xfrm>
            <a:off x="2482107" y="1416442"/>
            <a:ext cx="1461243" cy="619437"/>
          </a:xfrm>
        </p:spPr>
        <p:txBody>
          <a:bodyPr anchor="ctr">
            <a:noAutofit/>
          </a:bodyPr>
          <a:lstStyle>
            <a:lvl1pPr algn="ctr">
              <a:lnSpc>
                <a:spcPct val="100000"/>
              </a:lnSpc>
              <a:defRPr sz="3600" b="0">
                <a:ln>
                  <a:solidFill>
                    <a:srgbClr val="0070C0"/>
                  </a:solidFill>
                </a:ln>
                <a:solidFill>
                  <a:srgbClr val="0070C0"/>
                </a:solidFill>
              </a:defRPr>
            </a:lvl1pPr>
          </a:lstStyle>
          <a:p>
            <a:pPr lvl="0"/>
            <a:r>
              <a:rPr kumimoji="1" lang="ja-JP" altLang="en-US" dirty="0"/>
              <a:t>［例］</a:t>
            </a:r>
            <a:endParaRPr kumimoji="1" lang="en-US" altLang="ja-JP" dirty="0"/>
          </a:p>
        </p:txBody>
      </p:sp>
      <p:sp>
        <p:nvSpPr>
          <p:cNvPr id="4" name="テキスト プレースホルダー 13">
            <a:extLst>
              <a:ext uri="{FF2B5EF4-FFF2-40B4-BE49-F238E27FC236}">
                <a16:creationId xmlns:a16="http://schemas.microsoft.com/office/drawing/2014/main" id="{14934755-6048-AC87-6F38-51DBB80CF08B}"/>
              </a:ext>
            </a:extLst>
          </p:cNvPr>
          <p:cNvSpPr>
            <a:spLocks noGrp="1"/>
          </p:cNvSpPr>
          <p:nvPr>
            <p:ph type="body" sz="quarter" idx="36" hasCustomPrompt="1"/>
          </p:nvPr>
        </p:nvSpPr>
        <p:spPr>
          <a:xfrm>
            <a:off x="6269579" y="2225499"/>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1</a:t>
            </a:r>
          </a:p>
        </p:txBody>
      </p:sp>
      <p:sp>
        <p:nvSpPr>
          <p:cNvPr id="5" name="テキスト プレースホルダー 13">
            <a:extLst>
              <a:ext uri="{FF2B5EF4-FFF2-40B4-BE49-F238E27FC236}">
                <a16:creationId xmlns:a16="http://schemas.microsoft.com/office/drawing/2014/main" id="{D564F719-1674-E739-B562-DD517506A0F8}"/>
              </a:ext>
            </a:extLst>
          </p:cNvPr>
          <p:cNvSpPr>
            <a:spLocks noGrp="1"/>
          </p:cNvSpPr>
          <p:nvPr>
            <p:ph type="body" sz="quarter" idx="37" hasCustomPrompt="1"/>
          </p:nvPr>
        </p:nvSpPr>
        <p:spPr>
          <a:xfrm>
            <a:off x="3142034" y="5134700"/>
            <a:ext cx="8394646" cy="612000"/>
          </a:xfrm>
        </p:spPr>
        <p:txBody>
          <a:bodyPr anchor="ctr">
            <a:noAutofit/>
          </a:bodyPr>
          <a:lstStyle>
            <a:lvl1pPr algn="l">
              <a:lnSpc>
                <a:spcPct val="100000"/>
              </a:lnSpc>
              <a:defRPr sz="3600" b="0" baseline="0">
                <a:ln>
                  <a:noFill/>
                </a:ln>
                <a:solidFill>
                  <a:srgbClr val="0070C0"/>
                </a:solidFill>
              </a:defRPr>
            </a:lvl1pPr>
          </a:lstStyle>
          <a:p>
            <a:pPr lvl="0"/>
            <a:r>
              <a:rPr kumimoji="1" lang="en-US" altLang="ja-JP" dirty="0"/>
              <a:t>model 2</a:t>
            </a:r>
          </a:p>
        </p:txBody>
      </p:sp>
      <p:sp>
        <p:nvSpPr>
          <p:cNvPr id="9" name="テキスト プレースホルダー 13">
            <a:extLst>
              <a:ext uri="{FF2B5EF4-FFF2-40B4-BE49-F238E27FC236}">
                <a16:creationId xmlns:a16="http://schemas.microsoft.com/office/drawing/2014/main" id="{D635BDC3-4F20-99B4-9D45-4ACDBA99973F}"/>
              </a:ext>
            </a:extLst>
          </p:cNvPr>
          <p:cNvSpPr>
            <a:spLocks noGrp="1"/>
          </p:cNvSpPr>
          <p:nvPr>
            <p:ph type="body" sz="quarter" idx="38" hasCustomPrompt="1"/>
          </p:nvPr>
        </p:nvSpPr>
        <p:spPr>
          <a:xfrm>
            <a:off x="3142034" y="5850288"/>
            <a:ext cx="8394646" cy="612000"/>
          </a:xfrm>
        </p:spPr>
        <p:txBody>
          <a:bodyPr anchor="ctr">
            <a:noAutofit/>
          </a:bodyPr>
          <a:lstStyle>
            <a:lvl1pPr algn="l">
              <a:lnSpc>
                <a:spcPct val="100000"/>
              </a:lnSpc>
              <a:defRPr sz="3600" b="0" baseline="0">
                <a:ln>
                  <a:noFill/>
                </a:ln>
                <a:solidFill>
                  <a:srgbClr val="0070C0"/>
                </a:solidFill>
              </a:defRPr>
            </a:lvl1pPr>
          </a:lstStyle>
          <a:p>
            <a:pPr lvl="0"/>
            <a:r>
              <a:rPr kumimoji="1" lang="en-US" altLang="ja-JP" dirty="0"/>
              <a:t>model 3</a:t>
            </a:r>
          </a:p>
        </p:txBody>
      </p:sp>
      <p:sp>
        <p:nvSpPr>
          <p:cNvPr id="11" name="テキスト プレースホルダー 13">
            <a:extLst>
              <a:ext uri="{FF2B5EF4-FFF2-40B4-BE49-F238E27FC236}">
                <a16:creationId xmlns:a16="http://schemas.microsoft.com/office/drawing/2014/main" id="{313C7A9F-DB54-1A7B-7DAB-8F26315C2FD3}"/>
              </a:ext>
            </a:extLst>
          </p:cNvPr>
          <p:cNvSpPr>
            <a:spLocks noGrp="1"/>
          </p:cNvSpPr>
          <p:nvPr>
            <p:ph type="body" sz="quarter" idx="39"/>
          </p:nvPr>
        </p:nvSpPr>
        <p:spPr>
          <a:xfrm>
            <a:off x="541421" y="2312305"/>
            <a:ext cx="1940686" cy="485775"/>
          </a:xfrm>
          <a:solidFill>
            <a:schemeClr val="bg1"/>
          </a:solidFill>
        </p:spPr>
        <p:txBody>
          <a:bodyPr anchor="b">
            <a:normAutofit/>
          </a:bodyPr>
          <a:lstStyle>
            <a:lvl1pPr algn="l">
              <a:lnSpc>
                <a:spcPct val="100000"/>
              </a:lnSpc>
              <a:defRPr sz="2400" spc="-100" baseline="0"/>
            </a:lvl1pPr>
          </a:lstStyle>
          <a:p>
            <a:pPr lvl="0"/>
            <a:endParaRPr kumimoji="1" lang="ja-JP" altLang="en-US" dirty="0"/>
          </a:p>
        </p:txBody>
      </p:sp>
    </p:spTree>
    <p:extLst>
      <p:ext uri="{BB962C8B-B14F-4D97-AF65-F5344CB8AC3E}">
        <p14:creationId xmlns:p14="http://schemas.microsoft.com/office/powerpoint/2010/main" val="3671264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READY2">
    <p:bg>
      <p:bgPr>
        <a:solidFill>
          <a:schemeClr val="bg1"/>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107A9ED3-087F-D7F7-0766-78C8B71D23B5}"/>
              </a:ext>
            </a:extLst>
          </p:cNvPr>
          <p:cNvSpPr/>
          <p:nvPr userDrawn="1"/>
        </p:nvSpPr>
        <p:spPr>
          <a:xfrm>
            <a:off x="102000" y="898710"/>
            <a:ext cx="11767852" cy="5732388"/>
          </a:xfrm>
          <a:prstGeom prst="rect">
            <a:avLst/>
          </a:prstGeom>
          <a:solidFill>
            <a:srgbClr val="FFFDED"/>
          </a:solidFill>
          <a:ln>
            <a:solidFill>
              <a:srgbClr val="FFFD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メディア プレースホルダー 15">
            <a:extLst>
              <a:ext uri="{FF2B5EF4-FFF2-40B4-BE49-F238E27FC236}">
                <a16:creationId xmlns:a16="http://schemas.microsoft.com/office/drawing/2014/main" id="{35A0EEDD-B632-675B-2140-87831D0B970B}"/>
              </a:ext>
            </a:extLst>
          </p:cNvPr>
          <p:cNvSpPr>
            <a:spLocks noGrp="1"/>
          </p:cNvSpPr>
          <p:nvPr>
            <p:ph type="media" sz="quarter" idx="18"/>
          </p:nvPr>
        </p:nvSpPr>
        <p:spPr>
          <a:xfrm>
            <a:off x="509955" y="1108244"/>
            <a:ext cx="486000" cy="486000"/>
          </a:xfrm>
        </p:spPr>
        <p:txBody>
          <a:bodyPr anchor="ctr">
            <a:normAutofit/>
          </a:bodyPr>
          <a:lstStyle>
            <a:lvl1pPr algn="ctr">
              <a:defRPr sz="1000"/>
            </a:lvl1pPr>
          </a:lstStyle>
          <a:p>
            <a:endParaRPr kumimoji="1" lang="ja-JP" altLang="en-US" dirty="0"/>
          </a:p>
        </p:txBody>
      </p:sp>
      <p:sp>
        <p:nvSpPr>
          <p:cNvPr id="8" name="メディア プレースホルダー 15">
            <a:extLst>
              <a:ext uri="{FF2B5EF4-FFF2-40B4-BE49-F238E27FC236}">
                <a16:creationId xmlns:a16="http://schemas.microsoft.com/office/drawing/2014/main" id="{D23FDD5B-0319-D8DB-8C2D-B9F0F42625F4}"/>
              </a:ext>
            </a:extLst>
          </p:cNvPr>
          <p:cNvSpPr>
            <a:spLocks noGrp="1"/>
          </p:cNvSpPr>
          <p:nvPr>
            <p:ph type="media" sz="quarter" idx="19"/>
          </p:nvPr>
        </p:nvSpPr>
        <p:spPr>
          <a:xfrm>
            <a:off x="509955" y="2920276"/>
            <a:ext cx="486000" cy="486000"/>
          </a:xfrm>
        </p:spPr>
        <p:txBody>
          <a:bodyPr anchor="ctr">
            <a:normAutofit/>
          </a:bodyPr>
          <a:lstStyle>
            <a:lvl1pPr algn="ctr">
              <a:defRPr sz="1000"/>
            </a:lvl1pPr>
          </a:lstStyle>
          <a:p>
            <a:endParaRPr kumimoji="1" lang="ja-JP" altLang="en-US" dirty="0"/>
          </a:p>
        </p:txBody>
      </p:sp>
      <p:sp>
        <p:nvSpPr>
          <p:cNvPr id="9" name="メディア プレースホルダー 15">
            <a:extLst>
              <a:ext uri="{FF2B5EF4-FFF2-40B4-BE49-F238E27FC236}">
                <a16:creationId xmlns:a16="http://schemas.microsoft.com/office/drawing/2014/main" id="{0DEE5AAF-FF8E-2FA3-9232-978BB4B26D31}"/>
              </a:ext>
            </a:extLst>
          </p:cNvPr>
          <p:cNvSpPr>
            <a:spLocks noGrp="1"/>
          </p:cNvSpPr>
          <p:nvPr>
            <p:ph type="media" sz="quarter" idx="20"/>
          </p:nvPr>
        </p:nvSpPr>
        <p:spPr>
          <a:xfrm>
            <a:off x="509955" y="4732309"/>
            <a:ext cx="486000" cy="486000"/>
          </a:xfrm>
        </p:spPr>
        <p:txBody>
          <a:bodyPr anchor="ctr">
            <a:normAutofit/>
          </a:bodyPr>
          <a:lstStyle>
            <a:lvl1pPr algn="ctr">
              <a:defRPr sz="1000"/>
            </a:lvl1pPr>
          </a:lstStyle>
          <a:p>
            <a:endParaRPr kumimoji="1" lang="ja-JP" altLang="en-US" dirty="0"/>
          </a:p>
        </p:txBody>
      </p:sp>
      <p:grpSp>
        <p:nvGrpSpPr>
          <p:cNvPr id="30" name="グループ化 29">
            <a:extLst>
              <a:ext uri="{FF2B5EF4-FFF2-40B4-BE49-F238E27FC236}">
                <a16:creationId xmlns:a16="http://schemas.microsoft.com/office/drawing/2014/main" id="{2B48DCF6-62F5-CFE2-E2AE-6D9822A9FEF8}"/>
              </a:ext>
            </a:extLst>
          </p:cNvPr>
          <p:cNvGrpSpPr/>
          <p:nvPr userDrawn="1"/>
        </p:nvGrpSpPr>
        <p:grpSpPr>
          <a:xfrm>
            <a:off x="11074412" y="5961287"/>
            <a:ext cx="1015588" cy="809625"/>
            <a:chOff x="11074412" y="5961287"/>
            <a:chExt cx="1015588" cy="809625"/>
          </a:xfrm>
        </p:grpSpPr>
        <p:sp>
          <p:nvSpPr>
            <p:cNvPr id="20" name="正方形/長方形 19">
              <a:extLst>
                <a:ext uri="{FF2B5EF4-FFF2-40B4-BE49-F238E27FC236}">
                  <a16:creationId xmlns:a16="http://schemas.microsoft.com/office/drawing/2014/main" id="{72C8107D-6670-3F25-6DD4-3A65F418B7E6}"/>
                </a:ext>
              </a:extLst>
            </p:cNvPr>
            <p:cNvSpPr/>
            <p:nvPr userDrawn="1"/>
          </p:nvSpPr>
          <p:spPr>
            <a:xfrm>
              <a:off x="11074412" y="5985161"/>
              <a:ext cx="1015588" cy="761875"/>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斜め縞 24">
              <a:extLst>
                <a:ext uri="{FF2B5EF4-FFF2-40B4-BE49-F238E27FC236}">
                  <a16:creationId xmlns:a16="http://schemas.microsoft.com/office/drawing/2014/main" id="{FA2A3C51-3D07-E2EA-4AFC-BDDA76EF5776}"/>
                </a:ext>
              </a:extLst>
            </p:cNvPr>
            <p:cNvSpPr/>
            <p:nvPr userDrawn="1"/>
          </p:nvSpPr>
          <p:spPr>
            <a:xfrm>
              <a:off x="11159444" y="5961287"/>
              <a:ext cx="881743" cy="809625"/>
            </a:xfrm>
            <a:custGeom>
              <a:avLst/>
              <a:gdLst>
                <a:gd name="connsiteX0" fmla="*/ 0 w 838200"/>
                <a:gd name="connsiteY0" fmla="*/ 241525 h 787854"/>
                <a:gd name="connsiteX1" fmla="*/ 256959 w 838200"/>
                <a:gd name="connsiteY1" fmla="*/ 0 h 787854"/>
                <a:gd name="connsiteX2" fmla="*/ 838200 w 838200"/>
                <a:gd name="connsiteY2" fmla="*/ 0 h 787854"/>
                <a:gd name="connsiteX3" fmla="*/ 0 w 838200"/>
                <a:gd name="connsiteY3" fmla="*/ 787854 h 787854"/>
                <a:gd name="connsiteX4" fmla="*/ 0 w 838200"/>
                <a:gd name="connsiteY4" fmla="*/ 241525 h 787854"/>
                <a:gd name="connsiteX0" fmla="*/ 26070 w 864270"/>
                <a:gd name="connsiteY0" fmla="*/ 263296 h 809625"/>
                <a:gd name="connsiteX1" fmla="*/ 0 w 864270"/>
                <a:gd name="connsiteY1" fmla="*/ 0 h 809625"/>
                <a:gd name="connsiteX2" fmla="*/ 864270 w 864270"/>
                <a:gd name="connsiteY2" fmla="*/ 21771 h 809625"/>
                <a:gd name="connsiteX3" fmla="*/ 26070 w 864270"/>
                <a:gd name="connsiteY3" fmla="*/ 809625 h 809625"/>
                <a:gd name="connsiteX4" fmla="*/ 26070 w 864270"/>
                <a:gd name="connsiteY4" fmla="*/ 263296 h 809625"/>
                <a:gd name="connsiteX0" fmla="*/ 0 w 881743"/>
                <a:gd name="connsiteY0" fmla="*/ 34696 h 809625"/>
                <a:gd name="connsiteX1" fmla="*/ 17473 w 881743"/>
                <a:gd name="connsiteY1" fmla="*/ 0 h 809625"/>
                <a:gd name="connsiteX2" fmla="*/ 881743 w 881743"/>
                <a:gd name="connsiteY2" fmla="*/ 21771 h 809625"/>
                <a:gd name="connsiteX3" fmla="*/ 43543 w 881743"/>
                <a:gd name="connsiteY3" fmla="*/ 809625 h 809625"/>
                <a:gd name="connsiteX4" fmla="*/ 0 w 881743"/>
                <a:gd name="connsiteY4" fmla="*/ 34696 h 80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743" h="809625">
                  <a:moveTo>
                    <a:pt x="0" y="34696"/>
                  </a:moveTo>
                  <a:lnTo>
                    <a:pt x="17473" y="0"/>
                  </a:lnTo>
                  <a:lnTo>
                    <a:pt x="881743" y="21771"/>
                  </a:lnTo>
                  <a:lnTo>
                    <a:pt x="43543" y="809625"/>
                  </a:lnTo>
                  <a:lnTo>
                    <a:pt x="0" y="34696"/>
                  </a:lnTo>
                  <a:close/>
                </a:path>
              </a:pathLst>
            </a:custGeom>
            <a:solidFill>
              <a:schemeClr val="bg1"/>
            </a:solidFill>
            <a:ln w="9525">
              <a:solidFill>
                <a:schemeClr val="bg1">
                  <a:lumMod val="50000"/>
                </a:schemeClr>
              </a:solid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pic>
        <p:nvPicPr>
          <p:cNvPr id="13" name="図 12">
            <a:extLst>
              <a:ext uri="{FF2B5EF4-FFF2-40B4-BE49-F238E27FC236}">
                <a16:creationId xmlns:a16="http://schemas.microsoft.com/office/drawing/2014/main" id="{BEB81616-9210-0B5B-29AA-02EF9F885876}"/>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45790" y="61964"/>
            <a:ext cx="1360282" cy="842079"/>
          </a:xfrm>
          <a:prstGeom prst="rect">
            <a:avLst/>
          </a:prstGeom>
        </p:spPr>
      </p:pic>
      <p:grpSp>
        <p:nvGrpSpPr>
          <p:cNvPr id="14" name="グループ化 13">
            <a:extLst>
              <a:ext uri="{FF2B5EF4-FFF2-40B4-BE49-F238E27FC236}">
                <a16:creationId xmlns:a16="http://schemas.microsoft.com/office/drawing/2014/main" id="{E7421783-5A64-6815-A645-74C81DA6C863}"/>
              </a:ext>
            </a:extLst>
          </p:cNvPr>
          <p:cNvGrpSpPr/>
          <p:nvPr userDrawn="1"/>
        </p:nvGrpSpPr>
        <p:grpSpPr>
          <a:xfrm>
            <a:off x="1731915" y="226902"/>
            <a:ext cx="5144013" cy="512202"/>
            <a:chOff x="2135328" y="226902"/>
            <a:chExt cx="5144013" cy="512202"/>
          </a:xfrm>
        </p:grpSpPr>
        <p:sp>
          <p:nvSpPr>
            <p:cNvPr id="15" name="四角形: 角を丸くする 14">
              <a:extLst>
                <a:ext uri="{FF2B5EF4-FFF2-40B4-BE49-F238E27FC236}">
                  <a16:creationId xmlns:a16="http://schemas.microsoft.com/office/drawing/2014/main" id="{FF9531FB-C3E8-0A10-945B-0D8F93C44C30}"/>
                </a:ext>
              </a:extLst>
            </p:cNvPr>
            <p:cNvSpPr/>
            <p:nvPr userDrawn="1"/>
          </p:nvSpPr>
          <p:spPr>
            <a:xfrm>
              <a:off x="2135328" y="226902"/>
              <a:ext cx="5144013" cy="512202"/>
            </a:xfrm>
            <a:prstGeom prst="round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126F5148-7E12-FCF6-BE49-7A3D5E98C92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2540358" y="299729"/>
              <a:ext cx="4351881" cy="402408"/>
            </a:xfrm>
            <a:prstGeom prst="rect">
              <a:avLst/>
            </a:prstGeom>
          </p:spPr>
        </p:pic>
      </p:grpSp>
      <p:sp>
        <p:nvSpPr>
          <p:cNvPr id="21" name="テキスト プレースホルダー 13">
            <a:extLst>
              <a:ext uri="{FF2B5EF4-FFF2-40B4-BE49-F238E27FC236}">
                <a16:creationId xmlns:a16="http://schemas.microsoft.com/office/drawing/2014/main" id="{87C48A96-8839-98DD-0984-2C08DF86490A}"/>
              </a:ext>
            </a:extLst>
          </p:cNvPr>
          <p:cNvSpPr>
            <a:spLocks noGrp="1"/>
          </p:cNvSpPr>
          <p:nvPr>
            <p:ph type="body" sz="quarter" idx="21" hasCustomPrompt="1"/>
          </p:nvPr>
        </p:nvSpPr>
        <p:spPr>
          <a:xfrm>
            <a:off x="1084729" y="1063088"/>
            <a:ext cx="10399060" cy="1080000"/>
          </a:xfrm>
        </p:spPr>
        <p:txBody>
          <a:bodyPr>
            <a:normAutofit/>
          </a:bodyPr>
          <a:lstStyle>
            <a:lvl1pPr>
              <a:lnSpc>
                <a:spcPct val="100000"/>
              </a:lnSpc>
              <a:defRPr sz="3600"/>
            </a:lvl1pPr>
          </a:lstStyle>
          <a:p>
            <a:pPr lvl="0"/>
            <a:r>
              <a:rPr kumimoji="1" lang="en-US" altLang="ja-JP" dirty="0"/>
              <a:t>TF Question</a:t>
            </a:r>
            <a:endParaRPr kumimoji="1" lang="ja-JP" altLang="en-US" dirty="0"/>
          </a:p>
        </p:txBody>
      </p:sp>
      <p:sp>
        <p:nvSpPr>
          <p:cNvPr id="22" name="テキスト プレースホルダー 13">
            <a:extLst>
              <a:ext uri="{FF2B5EF4-FFF2-40B4-BE49-F238E27FC236}">
                <a16:creationId xmlns:a16="http://schemas.microsoft.com/office/drawing/2014/main" id="{046AC4F5-A4F5-5BD3-4933-7743D3E7F93A}"/>
              </a:ext>
            </a:extLst>
          </p:cNvPr>
          <p:cNvSpPr>
            <a:spLocks noGrp="1"/>
          </p:cNvSpPr>
          <p:nvPr>
            <p:ph type="body" sz="quarter" idx="22" hasCustomPrompt="1"/>
          </p:nvPr>
        </p:nvSpPr>
        <p:spPr>
          <a:xfrm>
            <a:off x="1084729" y="2890812"/>
            <a:ext cx="10399060" cy="1080000"/>
          </a:xfrm>
        </p:spPr>
        <p:txBody>
          <a:bodyPr>
            <a:normAutofit/>
          </a:bodyPr>
          <a:lstStyle>
            <a:lvl1pPr>
              <a:lnSpc>
                <a:spcPct val="100000"/>
              </a:lnSpc>
              <a:defRPr sz="3600"/>
            </a:lvl1pPr>
          </a:lstStyle>
          <a:p>
            <a:pPr lvl="0"/>
            <a:r>
              <a:rPr kumimoji="1" lang="en-US" altLang="ja-JP" dirty="0"/>
              <a:t>TF Question</a:t>
            </a:r>
            <a:endParaRPr kumimoji="1" lang="ja-JP" altLang="en-US" dirty="0"/>
          </a:p>
        </p:txBody>
      </p:sp>
      <p:sp>
        <p:nvSpPr>
          <p:cNvPr id="23" name="テキスト プレースホルダー 13">
            <a:extLst>
              <a:ext uri="{FF2B5EF4-FFF2-40B4-BE49-F238E27FC236}">
                <a16:creationId xmlns:a16="http://schemas.microsoft.com/office/drawing/2014/main" id="{91675130-FB5C-F108-3CFA-D189C821E14A}"/>
              </a:ext>
            </a:extLst>
          </p:cNvPr>
          <p:cNvSpPr>
            <a:spLocks noGrp="1"/>
          </p:cNvSpPr>
          <p:nvPr>
            <p:ph type="body" sz="quarter" idx="25" hasCustomPrompt="1"/>
          </p:nvPr>
        </p:nvSpPr>
        <p:spPr>
          <a:xfrm>
            <a:off x="1084727" y="4718536"/>
            <a:ext cx="10399061" cy="1080000"/>
          </a:xfrm>
        </p:spPr>
        <p:txBody>
          <a:bodyPr>
            <a:normAutofit/>
          </a:bodyPr>
          <a:lstStyle>
            <a:lvl1pPr>
              <a:lnSpc>
                <a:spcPct val="100000"/>
              </a:lnSpc>
              <a:defRPr sz="3600"/>
            </a:lvl1pPr>
          </a:lstStyle>
          <a:p>
            <a:pPr lvl="0"/>
            <a:r>
              <a:rPr kumimoji="1" lang="en-US" altLang="ja-JP" dirty="0"/>
              <a:t>TF Question</a:t>
            </a:r>
            <a:endParaRPr kumimoji="1" lang="ja-JP" altLang="en-US" dirty="0"/>
          </a:p>
        </p:txBody>
      </p:sp>
      <p:sp>
        <p:nvSpPr>
          <p:cNvPr id="27" name="テキスト ボックス 26">
            <a:extLst>
              <a:ext uri="{FF2B5EF4-FFF2-40B4-BE49-F238E27FC236}">
                <a16:creationId xmlns:a16="http://schemas.microsoft.com/office/drawing/2014/main" id="{D791D009-904B-B517-ED33-CE4D8C6ED31C}"/>
              </a:ext>
            </a:extLst>
          </p:cNvPr>
          <p:cNvSpPr txBox="1"/>
          <p:nvPr userDrawn="1"/>
        </p:nvSpPr>
        <p:spPr>
          <a:xfrm>
            <a:off x="1080986" y="2163007"/>
            <a:ext cx="2237947" cy="707886"/>
          </a:xfrm>
          <a:prstGeom prst="rect">
            <a:avLst/>
          </a:prstGeom>
          <a:noFill/>
          <a:ln>
            <a:noFill/>
          </a:ln>
          <a:effectLst/>
        </p:spPr>
        <p:txBody>
          <a:bodyPr wrap="square" rtlCol="0" anchor="ctr">
            <a:spAutoFit/>
          </a:bodyPr>
          <a:lstStyle/>
          <a:p>
            <a:pPr algn="l">
              <a:lnSpc>
                <a:spcPct val="100000"/>
              </a:lnSpc>
            </a:pPr>
            <a:r>
              <a:rPr kumimoji="1" lang="ja-JP" altLang="en-US" sz="4000" b="0" spc="-100" baseline="0" dirty="0">
                <a:solidFill>
                  <a:schemeClr val="tx1"/>
                </a:solidFill>
              </a:rPr>
              <a:t>（</a:t>
            </a:r>
            <a:r>
              <a:rPr kumimoji="1" lang="ja-JP" altLang="en-US" sz="4000" b="1" spc="-100" baseline="0" dirty="0">
                <a:solidFill>
                  <a:schemeClr val="tx1"/>
                </a:solidFill>
              </a:rPr>
              <a:t> </a:t>
            </a:r>
            <a:r>
              <a:rPr kumimoji="1" lang="en-US" altLang="ja-JP" sz="4000" b="1" spc="-100" baseline="0" dirty="0">
                <a:solidFill>
                  <a:schemeClr val="tx1"/>
                </a:solidFill>
              </a:rPr>
              <a:t>T </a:t>
            </a:r>
            <a:r>
              <a:rPr kumimoji="1" lang="ja-JP" altLang="en-US" sz="4000" b="1" spc="-100" baseline="0" dirty="0">
                <a:solidFill>
                  <a:schemeClr val="tx1"/>
                </a:solidFill>
              </a:rPr>
              <a:t>・ </a:t>
            </a:r>
            <a:r>
              <a:rPr kumimoji="1" lang="en-US" altLang="ja-JP" sz="4000" b="1" spc="-100" baseline="0" dirty="0">
                <a:solidFill>
                  <a:schemeClr val="tx1"/>
                </a:solidFill>
              </a:rPr>
              <a:t>F  </a:t>
            </a:r>
            <a:r>
              <a:rPr kumimoji="1" lang="ja-JP" altLang="en-US" sz="4000" b="0" spc="-100" baseline="0" dirty="0">
                <a:solidFill>
                  <a:schemeClr val="tx1"/>
                </a:solidFill>
              </a:rPr>
              <a:t>）</a:t>
            </a:r>
            <a:endParaRPr kumimoji="1" lang="en-US" altLang="ja-JP" sz="4000" b="0" spc="-100" baseline="0" dirty="0">
              <a:solidFill>
                <a:schemeClr val="tx1"/>
              </a:solidFill>
            </a:endParaRPr>
          </a:p>
        </p:txBody>
      </p:sp>
      <p:sp>
        <p:nvSpPr>
          <p:cNvPr id="31" name="テキスト ボックス 30">
            <a:extLst>
              <a:ext uri="{FF2B5EF4-FFF2-40B4-BE49-F238E27FC236}">
                <a16:creationId xmlns:a16="http://schemas.microsoft.com/office/drawing/2014/main" id="{E7BE9617-BD5C-7C22-3E86-775718E2447B}"/>
              </a:ext>
            </a:extLst>
          </p:cNvPr>
          <p:cNvSpPr txBox="1"/>
          <p:nvPr userDrawn="1"/>
        </p:nvSpPr>
        <p:spPr>
          <a:xfrm>
            <a:off x="1080986" y="3990731"/>
            <a:ext cx="2237947" cy="707886"/>
          </a:xfrm>
          <a:prstGeom prst="rect">
            <a:avLst/>
          </a:prstGeom>
          <a:noFill/>
          <a:ln>
            <a:noFill/>
          </a:ln>
          <a:effectLst/>
        </p:spPr>
        <p:txBody>
          <a:bodyPr wrap="square" rtlCol="0" anchor="ctr">
            <a:spAutoFit/>
          </a:bodyPr>
          <a:lstStyle/>
          <a:p>
            <a:pPr algn="l">
              <a:lnSpc>
                <a:spcPct val="100000"/>
              </a:lnSpc>
            </a:pPr>
            <a:r>
              <a:rPr kumimoji="1" lang="ja-JP" altLang="en-US" sz="4000" b="0" spc="-100" baseline="0" dirty="0">
                <a:solidFill>
                  <a:schemeClr val="tx1"/>
                </a:solidFill>
              </a:rPr>
              <a:t>（</a:t>
            </a:r>
            <a:r>
              <a:rPr kumimoji="1" lang="ja-JP" altLang="en-US" sz="4000" b="1" spc="-100" baseline="0" dirty="0">
                <a:solidFill>
                  <a:schemeClr val="tx1"/>
                </a:solidFill>
              </a:rPr>
              <a:t> </a:t>
            </a:r>
            <a:r>
              <a:rPr kumimoji="1" lang="en-US" altLang="ja-JP" sz="4000" b="1" spc="-100" baseline="0" dirty="0">
                <a:solidFill>
                  <a:schemeClr val="tx1"/>
                </a:solidFill>
              </a:rPr>
              <a:t>T </a:t>
            </a:r>
            <a:r>
              <a:rPr kumimoji="1" lang="ja-JP" altLang="en-US" sz="4000" b="1" spc="-100" baseline="0" dirty="0">
                <a:solidFill>
                  <a:schemeClr val="tx1"/>
                </a:solidFill>
              </a:rPr>
              <a:t>・ </a:t>
            </a:r>
            <a:r>
              <a:rPr kumimoji="1" lang="en-US" altLang="ja-JP" sz="4000" b="1" spc="-100" baseline="0" dirty="0">
                <a:solidFill>
                  <a:schemeClr val="tx1"/>
                </a:solidFill>
              </a:rPr>
              <a:t>F  </a:t>
            </a:r>
            <a:r>
              <a:rPr kumimoji="1" lang="ja-JP" altLang="en-US" sz="4000" b="0" spc="-100" baseline="0" dirty="0">
                <a:solidFill>
                  <a:schemeClr val="tx1"/>
                </a:solidFill>
              </a:rPr>
              <a:t>）</a:t>
            </a:r>
            <a:endParaRPr kumimoji="1" lang="en-US" altLang="ja-JP" sz="4000" b="0" spc="-100" baseline="0" dirty="0">
              <a:solidFill>
                <a:schemeClr val="tx1"/>
              </a:solidFill>
            </a:endParaRPr>
          </a:p>
        </p:txBody>
      </p:sp>
      <p:sp>
        <p:nvSpPr>
          <p:cNvPr id="34" name="テキスト ボックス 33">
            <a:extLst>
              <a:ext uri="{FF2B5EF4-FFF2-40B4-BE49-F238E27FC236}">
                <a16:creationId xmlns:a16="http://schemas.microsoft.com/office/drawing/2014/main" id="{9269257A-DEF6-B115-A2A1-F877622A4369}"/>
              </a:ext>
            </a:extLst>
          </p:cNvPr>
          <p:cNvSpPr txBox="1"/>
          <p:nvPr userDrawn="1"/>
        </p:nvSpPr>
        <p:spPr>
          <a:xfrm>
            <a:off x="1080986" y="5818454"/>
            <a:ext cx="2237947" cy="707886"/>
          </a:xfrm>
          <a:prstGeom prst="rect">
            <a:avLst/>
          </a:prstGeom>
          <a:noFill/>
          <a:ln>
            <a:noFill/>
          </a:ln>
          <a:effectLst/>
        </p:spPr>
        <p:txBody>
          <a:bodyPr wrap="square" rtlCol="0" anchor="ctr">
            <a:spAutoFit/>
          </a:bodyPr>
          <a:lstStyle/>
          <a:p>
            <a:pPr algn="l">
              <a:lnSpc>
                <a:spcPct val="100000"/>
              </a:lnSpc>
            </a:pPr>
            <a:r>
              <a:rPr kumimoji="1" lang="ja-JP" altLang="en-US" sz="4000" b="0" spc="-100" baseline="0" dirty="0">
                <a:solidFill>
                  <a:schemeClr val="tx1"/>
                </a:solidFill>
              </a:rPr>
              <a:t>（</a:t>
            </a:r>
            <a:r>
              <a:rPr kumimoji="1" lang="ja-JP" altLang="en-US" sz="4000" b="1" spc="-100" baseline="0" dirty="0">
                <a:solidFill>
                  <a:schemeClr val="tx1"/>
                </a:solidFill>
              </a:rPr>
              <a:t> </a:t>
            </a:r>
            <a:r>
              <a:rPr kumimoji="1" lang="en-US" altLang="ja-JP" sz="4000" b="1" spc="-100" baseline="0" dirty="0">
                <a:solidFill>
                  <a:schemeClr val="tx1"/>
                </a:solidFill>
              </a:rPr>
              <a:t>T </a:t>
            </a:r>
            <a:r>
              <a:rPr kumimoji="1" lang="ja-JP" altLang="en-US" sz="4000" b="1" spc="-100" baseline="0" dirty="0">
                <a:solidFill>
                  <a:schemeClr val="tx1"/>
                </a:solidFill>
              </a:rPr>
              <a:t>・ </a:t>
            </a:r>
            <a:r>
              <a:rPr kumimoji="1" lang="en-US" altLang="ja-JP" sz="4000" b="1" spc="-100" baseline="0" dirty="0">
                <a:solidFill>
                  <a:schemeClr val="tx1"/>
                </a:solidFill>
              </a:rPr>
              <a:t>F  </a:t>
            </a:r>
            <a:r>
              <a:rPr kumimoji="1" lang="ja-JP" altLang="en-US" sz="4000" b="0" spc="-100" baseline="0" dirty="0">
                <a:solidFill>
                  <a:schemeClr val="tx1"/>
                </a:solidFill>
              </a:rPr>
              <a:t>）</a:t>
            </a:r>
            <a:endParaRPr kumimoji="1" lang="en-US" altLang="ja-JP" sz="4000" b="0" spc="-100" baseline="0" dirty="0">
              <a:solidFill>
                <a:schemeClr val="tx1"/>
              </a:solidFill>
            </a:endParaRPr>
          </a:p>
        </p:txBody>
      </p:sp>
    </p:spTree>
    <p:extLst>
      <p:ext uri="{BB962C8B-B14F-4D97-AF65-F5344CB8AC3E}">
        <p14:creationId xmlns:p14="http://schemas.microsoft.com/office/powerpoint/2010/main" val="385619341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p:tmplLst>
          <p:tmpl>
            <p:tnLst>
              <p:par>
                <p:cTn presetID="10" presetClass="entr" presetSubtype="0" fill="hold" nodeType="click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Lst>
  </p:timing>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ADY1">
    <p:bg>
      <p:bgPr>
        <a:solidFill>
          <a:schemeClr val="bg1"/>
        </a:solidFill>
        <a:effectLst/>
      </p:bgPr>
    </p:bg>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AE0E758-F800-5FE1-D9D8-1B849B46987C}"/>
              </a:ext>
            </a:extLst>
          </p:cNvPr>
          <p:cNvPicPr>
            <a:picLocks noChangeAspect="1"/>
          </p:cNvPicPr>
          <p:nvPr userDrawn="1"/>
        </p:nvPicPr>
        <p:blipFill>
          <a:blip r:embed="rId2"/>
          <a:stretch>
            <a:fillRect/>
          </a:stretch>
        </p:blipFill>
        <p:spPr>
          <a:xfrm>
            <a:off x="1880309" y="105853"/>
            <a:ext cx="4517528" cy="1286367"/>
          </a:xfrm>
          <a:prstGeom prst="rect">
            <a:avLst/>
          </a:prstGeom>
        </p:spPr>
      </p:pic>
      <p:pic>
        <p:nvPicPr>
          <p:cNvPr id="3" name="図 2">
            <a:extLst>
              <a:ext uri="{FF2B5EF4-FFF2-40B4-BE49-F238E27FC236}">
                <a16:creationId xmlns:a16="http://schemas.microsoft.com/office/drawing/2014/main" id="{1EA99D8E-09FF-C4FA-0F5A-54F3F354E9F5}"/>
              </a:ext>
            </a:extLst>
          </p:cNvPr>
          <p:cNvPicPr>
            <a:picLocks noChangeAspect="1"/>
          </p:cNvPicPr>
          <p:nvPr userDrawn="1"/>
        </p:nvPicPr>
        <p:blipFill>
          <a:blip r:embed="rId3"/>
          <a:stretch>
            <a:fillRect/>
          </a:stretch>
        </p:blipFill>
        <p:spPr>
          <a:xfrm>
            <a:off x="134500" y="154841"/>
            <a:ext cx="1784611" cy="1104759"/>
          </a:xfrm>
          <a:prstGeom prst="rect">
            <a:avLst/>
          </a:prstGeom>
        </p:spPr>
      </p:pic>
      <p:sp>
        <p:nvSpPr>
          <p:cNvPr id="16" name="メディア プレースホルダー 15">
            <a:extLst>
              <a:ext uri="{FF2B5EF4-FFF2-40B4-BE49-F238E27FC236}">
                <a16:creationId xmlns:a16="http://schemas.microsoft.com/office/drawing/2014/main" id="{8EA4AFAF-D95F-B688-1A99-19AA1D7099DD}"/>
              </a:ext>
            </a:extLst>
          </p:cNvPr>
          <p:cNvSpPr>
            <a:spLocks noGrp="1"/>
          </p:cNvSpPr>
          <p:nvPr>
            <p:ph type="media" sz="quarter" idx="16"/>
          </p:nvPr>
        </p:nvSpPr>
        <p:spPr>
          <a:xfrm>
            <a:off x="453000" y="1404817"/>
            <a:ext cx="486000" cy="486000"/>
          </a:xfrm>
        </p:spPr>
        <p:txBody>
          <a:bodyPr anchor="ctr">
            <a:normAutofit/>
          </a:bodyPr>
          <a:lstStyle>
            <a:lvl1pPr algn="ctr">
              <a:defRPr sz="1000"/>
            </a:lvl1pPr>
          </a:lstStyle>
          <a:p>
            <a:endParaRPr kumimoji="1" lang="ja-JP" altLang="en-US"/>
          </a:p>
        </p:txBody>
      </p:sp>
      <p:sp>
        <p:nvSpPr>
          <p:cNvPr id="17" name="メディア プレースホルダー 15">
            <a:extLst>
              <a:ext uri="{FF2B5EF4-FFF2-40B4-BE49-F238E27FC236}">
                <a16:creationId xmlns:a16="http://schemas.microsoft.com/office/drawing/2014/main" id="{3A5371ED-3D45-15E1-A3F5-8E0F89669F48}"/>
              </a:ext>
            </a:extLst>
          </p:cNvPr>
          <p:cNvSpPr>
            <a:spLocks noGrp="1"/>
          </p:cNvSpPr>
          <p:nvPr>
            <p:ph type="media" sz="quarter" idx="17"/>
          </p:nvPr>
        </p:nvSpPr>
        <p:spPr>
          <a:xfrm>
            <a:off x="453000" y="4732772"/>
            <a:ext cx="486000" cy="486000"/>
          </a:xfrm>
        </p:spPr>
        <p:txBody>
          <a:bodyPr anchor="ctr">
            <a:normAutofit/>
          </a:bodyPr>
          <a:lstStyle>
            <a:lvl1pPr algn="ctr">
              <a:defRPr sz="1000"/>
            </a:lvl1pPr>
          </a:lstStyle>
          <a:p>
            <a:endParaRPr kumimoji="1" lang="ja-JP" altLang="en-US" dirty="0"/>
          </a:p>
        </p:txBody>
      </p:sp>
      <p:pic>
        <p:nvPicPr>
          <p:cNvPr id="15" name="図 14">
            <a:extLst>
              <a:ext uri="{FF2B5EF4-FFF2-40B4-BE49-F238E27FC236}">
                <a16:creationId xmlns:a16="http://schemas.microsoft.com/office/drawing/2014/main" id="{6DEBDEA3-57D6-F2A5-5D42-EA2BCBD1EBB0}"/>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6639985" y="295228"/>
            <a:ext cx="771990" cy="720000"/>
          </a:xfrm>
          <a:prstGeom prst="roundRect">
            <a:avLst/>
          </a:prstGeom>
          <a:effectLst>
            <a:outerShdw blurRad="50800" dist="38100" dir="2700000" algn="tl" rotWithShape="0">
              <a:prstClr val="black">
                <a:alpha val="40000"/>
              </a:prstClr>
            </a:outerShdw>
          </a:effectLst>
        </p:spPr>
      </p:pic>
      <p:sp>
        <p:nvSpPr>
          <p:cNvPr id="19" name="テキスト プレースホルダー 8">
            <a:extLst>
              <a:ext uri="{FF2B5EF4-FFF2-40B4-BE49-F238E27FC236}">
                <a16:creationId xmlns:a16="http://schemas.microsoft.com/office/drawing/2014/main" id="{26AD8B9D-98D6-2976-A75F-0A7B19760644}"/>
              </a:ext>
            </a:extLst>
          </p:cNvPr>
          <p:cNvSpPr>
            <a:spLocks noGrp="1"/>
          </p:cNvSpPr>
          <p:nvPr>
            <p:ph type="body" sz="quarter" idx="13"/>
          </p:nvPr>
        </p:nvSpPr>
        <p:spPr>
          <a:xfrm>
            <a:off x="1746480" y="1264705"/>
            <a:ext cx="10099680" cy="1440000"/>
          </a:xfrm>
        </p:spPr>
        <p:txBody>
          <a:bodyPr anchor="ctr">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ja-JP" altLang="en-US" dirty="0"/>
              <a:t>マスター テキストの書式設定</a:t>
            </a:r>
            <a:br>
              <a:rPr kumimoji="1" lang="en-US" altLang="ja-JP" dirty="0"/>
            </a:br>
            <a:endParaRPr kumimoji="1" lang="ja-JP" altLang="en-US" dirty="0"/>
          </a:p>
        </p:txBody>
      </p:sp>
      <p:sp>
        <p:nvSpPr>
          <p:cNvPr id="20" name="テキスト プレースホルダー 8">
            <a:extLst>
              <a:ext uri="{FF2B5EF4-FFF2-40B4-BE49-F238E27FC236}">
                <a16:creationId xmlns:a16="http://schemas.microsoft.com/office/drawing/2014/main" id="{20773CBE-D3A7-E027-AF01-CEC6E663EE30}"/>
              </a:ext>
            </a:extLst>
          </p:cNvPr>
          <p:cNvSpPr>
            <a:spLocks noGrp="1"/>
          </p:cNvSpPr>
          <p:nvPr>
            <p:ph type="body" sz="quarter" idx="14"/>
          </p:nvPr>
        </p:nvSpPr>
        <p:spPr>
          <a:xfrm>
            <a:off x="1746480" y="2728588"/>
            <a:ext cx="10099680" cy="1620000"/>
          </a:xfrm>
        </p:spPr>
        <p:txBody>
          <a:bodyPr anchor="t">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ja-JP" altLang="en-US" dirty="0"/>
              <a:t>マスター テキストの書式設定</a:t>
            </a:r>
          </a:p>
        </p:txBody>
      </p:sp>
      <p:sp>
        <p:nvSpPr>
          <p:cNvPr id="21" name="テキスト プレースホルダー 8">
            <a:extLst>
              <a:ext uri="{FF2B5EF4-FFF2-40B4-BE49-F238E27FC236}">
                <a16:creationId xmlns:a16="http://schemas.microsoft.com/office/drawing/2014/main" id="{812C7B39-9B9D-921B-AEEF-BF4866E281C7}"/>
              </a:ext>
            </a:extLst>
          </p:cNvPr>
          <p:cNvSpPr>
            <a:spLocks noGrp="1"/>
          </p:cNvSpPr>
          <p:nvPr>
            <p:ph type="body" sz="quarter" idx="15" hasCustomPrompt="1"/>
          </p:nvPr>
        </p:nvSpPr>
        <p:spPr>
          <a:xfrm>
            <a:off x="1746480" y="4539322"/>
            <a:ext cx="10099680" cy="2052000"/>
          </a:xfrm>
        </p:spPr>
        <p:txBody>
          <a:bodyPr anchor="ctr">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ja-JP" altLang="en-US" dirty="0"/>
              <a:t>マスター テキストの書式設定</a:t>
            </a:r>
            <a:br>
              <a:rPr kumimoji="1" lang="en-US" altLang="ja-JP" dirty="0"/>
            </a:br>
            <a:br>
              <a:rPr kumimoji="1" lang="en-US" altLang="ja-JP" dirty="0"/>
            </a:br>
            <a:endParaRPr kumimoji="1" lang="ja-JP" altLang="en-US" dirty="0"/>
          </a:p>
        </p:txBody>
      </p:sp>
      <p:sp>
        <p:nvSpPr>
          <p:cNvPr id="2" name="テキスト プレースホルダー 8">
            <a:extLst>
              <a:ext uri="{FF2B5EF4-FFF2-40B4-BE49-F238E27FC236}">
                <a16:creationId xmlns:a16="http://schemas.microsoft.com/office/drawing/2014/main" id="{670FE3BA-AB0A-CCDC-BA41-8B2944B1222B}"/>
              </a:ext>
            </a:extLst>
          </p:cNvPr>
          <p:cNvSpPr>
            <a:spLocks noGrp="1"/>
          </p:cNvSpPr>
          <p:nvPr>
            <p:ph type="body" sz="quarter" idx="18" hasCustomPrompt="1"/>
          </p:nvPr>
        </p:nvSpPr>
        <p:spPr>
          <a:xfrm>
            <a:off x="1046160" y="1264705"/>
            <a:ext cx="700320" cy="1440000"/>
          </a:xfrm>
        </p:spPr>
        <p:txBody>
          <a:bodyPr anchor="ctr">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en-US" altLang="ja-JP" dirty="0"/>
              <a:t>1.</a:t>
            </a:r>
            <a:br>
              <a:rPr kumimoji="1" lang="en-US" altLang="ja-JP" dirty="0"/>
            </a:br>
            <a:endParaRPr kumimoji="1" lang="ja-JP" altLang="en-US" dirty="0"/>
          </a:p>
        </p:txBody>
      </p:sp>
      <p:sp>
        <p:nvSpPr>
          <p:cNvPr id="4" name="テキスト プレースホルダー 8">
            <a:extLst>
              <a:ext uri="{FF2B5EF4-FFF2-40B4-BE49-F238E27FC236}">
                <a16:creationId xmlns:a16="http://schemas.microsoft.com/office/drawing/2014/main" id="{7B65716B-4E83-B759-DF9D-499D70070D19}"/>
              </a:ext>
            </a:extLst>
          </p:cNvPr>
          <p:cNvSpPr>
            <a:spLocks noGrp="1"/>
          </p:cNvSpPr>
          <p:nvPr>
            <p:ph type="body" sz="quarter" idx="19" hasCustomPrompt="1"/>
          </p:nvPr>
        </p:nvSpPr>
        <p:spPr>
          <a:xfrm>
            <a:off x="1046160" y="4539322"/>
            <a:ext cx="700320" cy="2052000"/>
          </a:xfrm>
        </p:spPr>
        <p:txBody>
          <a:bodyPr anchor="ctr">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en-US" altLang="ja-JP" dirty="0"/>
              <a:t>2.</a:t>
            </a:r>
            <a:br>
              <a:rPr kumimoji="1" lang="en-US" altLang="ja-JP" dirty="0"/>
            </a:br>
            <a:br>
              <a:rPr kumimoji="1" lang="en-US" altLang="ja-JP" dirty="0"/>
            </a:br>
            <a:endParaRPr kumimoji="1" lang="ja-JP" altLang="en-US" dirty="0"/>
          </a:p>
        </p:txBody>
      </p:sp>
    </p:spTree>
    <p:extLst>
      <p:ext uri="{BB962C8B-B14F-4D97-AF65-F5344CB8AC3E}">
        <p14:creationId xmlns:p14="http://schemas.microsoft.com/office/powerpoint/2010/main" val="181931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1">
                                            <p:txEl>
                                              <p:pRg st="0" end="0"/>
                                            </p:txEl>
                                          </p:spTgt>
                                        </p:tgtEl>
                                        <p:attrNameLst>
                                          <p:attrName>style.visibility</p:attrName>
                                        </p:attrNameLst>
                                      </p:cBhvr>
                                      <p:to>
                                        <p:strVal val="visible"/>
                                      </p:to>
                                    </p:set>
                                    <p:animEffect transition="in" filter="fade">
                                      <p:cBhvr>
                                        <p:cTn id="16" dur="500"/>
                                        <p:tgtEl>
                                          <p:spTgt spid="2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fade">
                                      <p:cBhvr>
                                        <p:cTn id="21" dur="500"/>
                                        <p:tgtEl>
                                          <p:spTgt spid="2">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fade">
                                      <p:cBhvr>
                                        <p:cTn id="2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tmplLst>
          <p:tmpl>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 grpId="0" build="p">
        <p:tmplLst>
          <p:tmpl lvl="1">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ADY3">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F1C93DB8-52C2-9AC5-1CAD-8B7393641C66}"/>
              </a:ext>
            </a:extLst>
          </p:cNvPr>
          <p:cNvPicPr>
            <a:picLocks noChangeAspect="1"/>
          </p:cNvPicPr>
          <p:nvPr userDrawn="1"/>
        </p:nvPicPr>
        <p:blipFill>
          <a:blip r:embed="rId2">
            <a:clrChange>
              <a:clrFrom>
                <a:srgbClr val="FFFDED"/>
              </a:clrFrom>
              <a:clrTo>
                <a:srgbClr val="FFFDED">
                  <a:alpha val="0"/>
                </a:srgbClr>
              </a:clrTo>
            </a:clrChange>
          </a:blip>
          <a:stretch>
            <a:fillRect/>
          </a:stretch>
        </p:blipFill>
        <p:spPr>
          <a:xfrm>
            <a:off x="145790" y="59375"/>
            <a:ext cx="1360282" cy="842079"/>
          </a:xfrm>
          <a:prstGeom prst="rect">
            <a:avLst/>
          </a:prstGeom>
        </p:spPr>
      </p:pic>
      <p:sp>
        <p:nvSpPr>
          <p:cNvPr id="20" name="タイトル 1">
            <a:extLst>
              <a:ext uri="{FF2B5EF4-FFF2-40B4-BE49-F238E27FC236}">
                <a16:creationId xmlns:a16="http://schemas.microsoft.com/office/drawing/2014/main" id="{5232FFD0-D04C-0866-C59A-A256E72AEA11}"/>
              </a:ext>
            </a:extLst>
          </p:cNvPr>
          <p:cNvSpPr>
            <a:spLocks noGrp="1"/>
          </p:cNvSpPr>
          <p:nvPr userDrawn="1">
            <p:ph type="title" hasCustomPrompt="1"/>
          </p:nvPr>
        </p:nvSpPr>
        <p:spPr>
          <a:xfrm>
            <a:off x="1623311" y="908050"/>
            <a:ext cx="10232690" cy="5772337"/>
          </a:xfrm>
          <a:prstGeom prst="rect">
            <a:avLst/>
          </a:prstGeom>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21" name="テキスト プレースホルダー 5">
            <a:extLst>
              <a:ext uri="{FF2B5EF4-FFF2-40B4-BE49-F238E27FC236}">
                <a16:creationId xmlns:a16="http://schemas.microsoft.com/office/drawing/2014/main" id="{00433A1F-F9D2-BAA3-98B8-50FA228C2EA9}"/>
              </a:ext>
            </a:extLst>
          </p:cNvPr>
          <p:cNvSpPr>
            <a:spLocks noGrp="1"/>
          </p:cNvSpPr>
          <p:nvPr userDrawn="1">
            <p:ph type="body" sz="quarter" idx="12" hasCustomPrompt="1"/>
          </p:nvPr>
        </p:nvSpPr>
        <p:spPr>
          <a:xfrm>
            <a:off x="336000" y="908050"/>
            <a:ext cx="1089388" cy="5773738"/>
          </a:xfrm>
        </p:spPr>
        <p:txBody>
          <a:bodyPr anchor="t"/>
          <a:lstStyle>
            <a:lvl1pPr algn="l">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22" name="メディア プレースホルダー 15">
            <a:extLst>
              <a:ext uri="{FF2B5EF4-FFF2-40B4-BE49-F238E27FC236}">
                <a16:creationId xmlns:a16="http://schemas.microsoft.com/office/drawing/2014/main" id="{5BE00F63-4171-041E-E3FA-FC0202488C6A}"/>
              </a:ext>
            </a:extLst>
          </p:cNvPr>
          <p:cNvSpPr>
            <a:spLocks noGrp="1"/>
          </p:cNvSpPr>
          <p:nvPr>
            <p:ph type="media" sz="quarter" idx="17"/>
          </p:nvPr>
        </p:nvSpPr>
        <p:spPr>
          <a:xfrm>
            <a:off x="11466909" y="223218"/>
            <a:ext cx="486000" cy="486000"/>
          </a:xfrm>
          <a:solidFill>
            <a:schemeClr val="bg1"/>
          </a:solidFill>
        </p:spPr>
        <p:txBody>
          <a:bodyPr anchor="ctr">
            <a:normAutofit/>
          </a:bodyPr>
          <a:lstStyle>
            <a:lvl1pPr algn="ctr">
              <a:defRPr sz="1000"/>
            </a:lvl1pPr>
          </a:lstStyle>
          <a:p>
            <a:endParaRPr kumimoji="1" lang="ja-JP" altLang="en-US"/>
          </a:p>
        </p:txBody>
      </p:sp>
      <p:grpSp>
        <p:nvGrpSpPr>
          <p:cNvPr id="3" name="グループ化 2">
            <a:extLst>
              <a:ext uri="{FF2B5EF4-FFF2-40B4-BE49-F238E27FC236}">
                <a16:creationId xmlns:a16="http://schemas.microsoft.com/office/drawing/2014/main" id="{277D4387-6826-B072-15F1-8B0CCADBEDC6}"/>
              </a:ext>
            </a:extLst>
          </p:cNvPr>
          <p:cNvGrpSpPr/>
          <p:nvPr userDrawn="1"/>
        </p:nvGrpSpPr>
        <p:grpSpPr>
          <a:xfrm>
            <a:off x="1731915" y="210117"/>
            <a:ext cx="5144013" cy="512202"/>
            <a:chOff x="2135328" y="226902"/>
            <a:chExt cx="5144013" cy="512202"/>
          </a:xfrm>
        </p:grpSpPr>
        <p:sp>
          <p:nvSpPr>
            <p:cNvPr id="9" name="四角形: 角を丸くする 8">
              <a:extLst>
                <a:ext uri="{FF2B5EF4-FFF2-40B4-BE49-F238E27FC236}">
                  <a16:creationId xmlns:a16="http://schemas.microsoft.com/office/drawing/2014/main" id="{72DA9317-AD81-B89A-D233-83BA5A9725A0}"/>
                </a:ext>
              </a:extLst>
            </p:cNvPr>
            <p:cNvSpPr/>
            <p:nvPr userDrawn="1"/>
          </p:nvSpPr>
          <p:spPr>
            <a:xfrm>
              <a:off x="2135328" y="226902"/>
              <a:ext cx="5144013" cy="512202"/>
            </a:xfrm>
            <a:prstGeom prst="round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60D6102A-34F6-368D-57F5-AACB5DAB052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2540358" y="299729"/>
              <a:ext cx="4351881" cy="402408"/>
            </a:xfrm>
            <a:prstGeom prst="rect">
              <a:avLst/>
            </a:prstGeom>
          </p:spPr>
        </p:pic>
      </p:grpSp>
      <p:grpSp>
        <p:nvGrpSpPr>
          <p:cNvPr id="6" name="グループ化 5">
            <a:extLst>
              <a:ext uri="{FF2B5EF4-FFF2-40B4-BE49-F238E27FC236}">
                <a16:creationId xmlns:a16="http://schemas.microsoft.com/office/drawing/2014/main" id="{09E4A584-CDC4-D89B-691E-B84489962D61}"/>
              </a:ext>
            </a:extLst>
          </p:cNvPr>
          <p:cNvGrpSpPr/>
          <p:nvPr userDrawn="1"/>
        </p:nvGrpSpPr>
        <p:grpSpPr>
          <a:xfrm>
            <a:off x="9154165" y="232218"/>
            <a:ext cx="2160000" cy="468000"/>
            <a:chOff x="151885" y="341108"/>
            <a:chExt cx="11888230" cy="6175784"/>
          </a:xfrm>
        </p:grpSpPr>
        <p:pic>
          <p:nvPicPr>
            <p:cNvPr id="7" name="図 6">
              <a:extLst>
                <a:ext uri="{FF2B5EF4-FFF2-40B4-BE49-F238E27FC236}">
                  <a16:creationId xmlns:a16="http://schemas.microsoft.com/office/drawing/2014/main" id="{9828CD49-6C99-8803-F764-6C5AF05D738D}"/>
                </a:ext>
              </a:extLst>
            </p:cNvPr>
            <p:cNvPicPr>
              <a:picLocks noChangeAspect="1"/>
            </p:cNvPicPr>
            <p:nvPr userDrawn="1"/>
          </p:nvPicPr>
          <p:blipFill>
            <a:blip r:embed="rId4"/>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8" name="図 7">
              <a:extLst>
                <a:ext uri="{FF2B5EF4-FFF2-40B4-BE49-F238E27FC236}">
                  <a16:creationId xmlns:a16="http://schemas.microsoft.com/office/drawing/2014/main" id="{D808BAEF-C271-3320-A292-723273E1995B}"/>
                </a:ext>
              </a:extLst>
            </p:cNvPr>
            <p:cNvPicPr>
              <a:picLocks noChangeAspect="1"/>
            </p:cNvPicPr>
            <p:nvPr userDrawn="1"/>
          </p:nvPicPr>
          <p:blipFill>
            <a:blip r:embed="rId5"/>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10" name="テキスト プレースホルダー 13">
            <a:extLst>
              <a:ext uri="{FF2B5EF4-FFF2-40B4-BE49-F238E27FC236}">
                <a16:creationId xmlns:a16="http://schemas.microsoft.com/office/drawing/2014/main" id="{92252EF4-99A0-DF64-8D41-C7FF420DD581}"/>
              </a:ext>
            </a:extLst>
          </p:cNvPr>
          <p:cNvSpPr>
            <a:spLocks noGrp="1"/>
          </p:cNvSpPr>
          <p:nvPr>
            <p:ph type="body" sz="quarter" idx="34" hasCustomPrompt="1"/>
          </p:nvPr>
        </p:nvSpPr>
        <p:spPr>
          <a:xfrm>
            <a:off x="9154165" y="223331"/>
            <a:ext cx="1980560" cy="485775"/>
          </a:xfrm>
        </p:spPr>
        <p:txBody>
          <a:bodyPr anchor="ctr">
            <a:noAutofit/>
          </a:bodyPr>
          <a:lstStyle>
            <a:lvl1pPr algn="ctr">
              <a:lnSpc>
                <a:spcPct val="100000"/>
              </a:lnSpc>
              <a:defRPr sz="2000" spc="-100" baseline="0">
                <a:ln w="3175">
                  <a:solidFill>
                    <a:srgbClr val="ED6D01"/>
                  </a:solidFill>
                </a:ln>
                <a:solidFill>
                  <a:srgbClr val="ED6D01"/>
                </a:solidFill>
                <a:latin typeface="+mn-lt"/>
                <a:ea typeface="+mn-ea"/>
              </a:defRPr>
            </a:lvl1pPr>
          </a:lstStyle>
          <a:p>
            <a:pPr lvl="0"/>
            <a:r>
              <a:rPr kumimoji="1" lang="ja-JP" altLang="en-US" dirty="0"/>
              <a:t>付録② </a:t>
            </a:r>
            <a:r>
              <a:rPr kumimoji="1" lang="en-US" altLang="ja-JP" dirty="0"/>
              <a:t>p.123</a:t>
            </a:r>
            <a:r>
              <a:rPr kumimoji="1" lang="ja-JP" altLang="en-US" dirty="0"/>
              <a:t>　</a:t>
            </a:r>
          </a:p>
        </p:txBody>
      </p:sp>
      <p:sp>
        <p:nvSpPr>
          <p:cNvPr id="4" name="テキスト プレースホルダー 5">
            <a:extLst>
              <a:ext uri="{FF2B5EF4-FFF2-40B4-BE49-F238E27FC236}">
                <a16:creationId xmlns:a16="http://schemas.microsoft.com/office/drawing/2014/main" id="{E46CDA94-F514-BDC4-B737-9EEDFA4EE752}"/>
              </a:ext>
            </a:extLst>
          </p:cNvPr>
          <p:cNvSpPr>
            <a:spLocks noGrp="1"/>
          </p:cNvSpPr>
          <p:nvPr>
            <p:ph type="body" sz="quarter" idx="35" hasCustomPrompt="1"/>
          </p:nvPr>
        </p:nvSpPr>
        <p:spPr>
          <a:xfrm>
            <a:off x="1434349" y="908049"/>
            <a:ext cx="180000" cy="5772337"/>
          </a:xfrm>
        </p:spPr>
        <p:txBody>
          <a:bodyPr anchor="t">
            <a:normAutofit/>
          </a:bodyPr>
          <a:lstStyle>
            <a:lvl1pPr algn="ctr">
              <a:lnSpc>
                <a:spcPct val="150000"/>
              </a:lnSpc>
              <a:defRPr sz="3200" i="0" spc="-100" baseline="0">
                <a:latin typeface="+mn-lt"/>
                <a:ea typeface="+mn-ea"/>
              </a:defRPr>
            </a:lvl1pPr>
          </a:lstStyle>
          <a:p>
            <a:pPr lvl="0"/>
            <a:r>
              <a:rPr kumimoji="1" lang="en-US" altLang="ja-JP" dirty="0"/>
              <a:t>:</a:t>
            </a:r>
            <a:endParaRPr kumimoji="1" lang="ja-JP" altLang="en-US" dirty="0"/>
          </a:p>
        </p:txBody>
      </p:sp>
    </p:spTree>
    <p:extLst>
      <p:ext uri="{BB962C8B-B14F-4D97-AF65-F5344CB8AC3E}">
        <p14:creationId xmlns:p14="http://schemas.microsoft.com/office/powerpoint/2010/main" val="3527917388"/>
      </p:ext>
    </p:extLst>
  </p:cSld>
  <p:clrMapOvr>
    <a:masterClrMapping/>
  </p:clrMapOvr>
  <p:transition spd="slow">
    <p:pull dir="lu"/>
  </p:transition>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et本文-和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FC1EFC-3959-403C-7A7E-C0A4ED7BA569}"/>
              </a:ext>
            </a:extLst>
          </p:cNvPr>
          <p:cNvSpPr>
            <a:spLocks noGrp="1"/>
          </p:cNvSpPr>
          <p:nvPr>
            <p:ph type="title" hasCustomPrompt="1"/>
          </p:nvPr>
        </p:nvSpPr>
        <p:spPr>
          <a:xfrm>
            <a:off x="1760562" y="1120587"/>
            <a:ext cx="9803910" cy="5627810"/>
          </a:xfrm>
          <a:prstGeom prst="rect">
            <a:avLst/>
          </a:prstGeom>
        </p:spPr>
        <p:txBody>
          <a:bodyPr anchor="t">
            <a:normAutofit/>
          </a:bodyPr>
          <a:lstStyle>
            <a:lvl1pPr>
              <a:lnSpc>
                <a:spcPct val="150000"/>
              </a:lnSpc>
              <a:defRPr sz="2800" spc="-100" baseline="0">
                <a:latin typeface="+mn-lt"/>
              </a:defRPr>
            </a:lvl1pPr>
          </a:lstStyle>
          <a:p>
            <a:pPr lvl="0"/>
            <a:r>
              <a:rPr lang="ja-JP" altLang="en-US" noProof="0" dirty="0"/>
              <a:t>和訳</a:t>
            </a:r>
          </a:p>
        </p:txBody>
      </p:sp>
      <p:sp>
        <p:nvSpPr>
          <p:cNvPr id="3" name="テキスト プレースホルダー 5">
            <a:extLst>
              <a:ext uri="{FF2B5EF4-FFF2-40B4-BE49-F238E27FC236}">
                <a16:creationId xmlns:a16="http://schemas.microsoft.com/office/drawing/2014/main" id="{764EFFF5-B070-5C04-606D-5B159341E6D0}"/>
              </a:ext>
            </a:extLst>
          </p:cNvPr>
          <p:cNvSpPr>
            <a:spLocks noGrp="1"/>
          </p:cNvSpPr>
          <p:nvPr>
            <p:ph type="body" sz="quarter" idx="12" hasCustomPrompt="1"/>
          </p:nvPr>
        </p:nvSpPr>
        <p:spPr>
          <a:xfrm>
            <a:off x="156445" y="1120587"/>
            <a:ext cx="1361068" cy="5627809"/>
          </a:xfrm>
        </p:spPr>
        <p:txBody>
          <a:bodyPr anchor="t">
            <a:normAutofit/>
          </a:bodyPr>
          <a:lstStyle>
            <a:lvl1pPr algn="l">
              <a:lnSpc>
                <a:spcPct val="150000"/>
              </a:lnSpc>
              <a:defRPr sz="2800" i="0" spc="-100" baseline="0">
                <a:latin typeface="+mn-lt"/>
                <a:ea typeface="+mn-ea"/>
              </a:defRPr>
            </a:lvl1pPr>
          </a:lstStyle>
          <a:p>
            <a:pPr lvl="0"/>
            <a:r>
              <a:rPr kumimoji="1" lang="ja-JP" altLang="en-US" dirty="0"/>
              <a:t>名前</a:t>
            </a:r>
          </a:p>
        </p:txBody>
      </p:sp>
      <p:sp>
        <p:nvSpPr>
          <p:cNvPr id="11" name="正方形/長方形 10">
            <a:extLst>
              <a:ext uri="{FF2B5EF4-FFF2-40B4-BE49-F238E27FC236}">
                <a16:creationId xmlns:a16="http://schemas.microsoft.com/office/drawing/2014/main" id="{671FB31F-5AB4-D7A9-B500-1B5354857606}"/>
              </a:ext>
            </a:extLst>
          </p:cNvPr>
          <p:cNvSpPr/>
          <p:nvPr userDrawn="1"/>
        </p:nvSpPr>
        <p:spPr>
          <a:xfrm>
            <a:off x="4930589" y="166184"/>
            <a:ext cx="2917944" cy="48736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l">
              <a:lnSpc>
                <a:spcPct val="100000"/>
              </a:lnSpc>
            </a:pPr>
            <a:r>
              <a:rPr lang="ja-JP" altLang="en-US" sz="2400" spc="-100" dirty="0">
                <a:solidFill>
                  <a:schemeClr val="tx1"/>
                </a:solidFill>
                <a:latin typeface="ＭＳ Ｐゴシック" panose="020B0600070205080204" pitchFamily="50" charset="-128"/>
                <a:ea typeface="ＭＳ Ｐゴシック" panose="020B0600070205080204" pitchFamily="50" charset="-128"/>
              </a:rPr>
              <a:t>日本語訳を確認しよう</a:t>
            </a:r>
          </a:p>
        </p:txBody>
      </p:sp>
      <p:pic>
        <p:nvPicPr>
          <p:cNvPr id="5" name="図 4">
            <a:extLst>
              <a:ext uri="{FF2B5EF4-FFF2-40B4-BE49-F238E27FC236}">
                <a16:creationId xmlns:a16="http://schemas.microsoft.com/office/drawing/2014/main" id="{6EC136B5-9216-EBE4-8CE8-CC8B4D2650DA}"/>
              </a:ext>
            </a:extLst>
          </p:cNvPr>
          <p:cNvPicPr>
            <a:picLocks noChangeAspect="1"/>
          </p:cNvPicPr>
          <p:nvPr userDrawn="1"/>
        </p:nvPicPr>
        <p:blipFill>
          <a:blip r:embed="rId2"/>
          <a:stretch>
            <a:fillRect/>
          </a:stretch>
        </p:blipFill>
        <p:spPr>
          <a:xfrm>
            <a:off x="306907" y="108457"/>
            <a:ext cx="4354740" cy="888905"/>
          </a:xfrm>
          <a:prstGeom prst="rect">
            <a:avLst/>
          </a:prstGeom>
        </p:spPr>
      </p:pic>
      <p:sp>
        <p:nvSpPr>
          <p:cNvPr id="4" name="メディア プレースホルダー 15">
            <a:extLst>
              <a:ext uri="{FF2B5EF4-FFF2-40B4-BE49-F238E27FC236}">
                <a16:creationId xmlns:a16="http://schemas.microsoft.com/office/drawing/2014/main" id="{E92E19C1-C004-CF5B-7D85-2FDD891708C3}"/>
              </a:ext>
            </a:extLst>
          </p:cNvPr>
          <p:cNvSpPr>
            <a:spLocks noGrp="1"/>
          </p:cNvSpPr>
          <p:nvPr>
            <p:ph type="media" sz="quarter" idx="17"/>
          </p:nvPr>
        </p:nvSpPr>
        <p:spPr>
          <a:xfrm>
            <a:off x="11466909" y="166865"/>
            <a:ext cx="486000" cy="486000"/>
          </a:xfrm>
          <a:solidFill>
            <a:schemeClr val="bg1"/>
          </a:solidFill>
        </p:spPr>
        <p:txBody>
          <a:bodyPr anchor="ctr">
            <a:normAutofit/>
          </a:bodyPr>
          <a:lstStyle>
            <a:lvl1pPr algn="ctr">
              <a:defRPr sz="1000"/>
            </a:lvl1pPr>
          </a:lstStyle>
          <a:p>
            <a:endParaRPr kumimoji="1" lang="ja-JP" altLang="en-US"/>
          </a:p>
        </p:txBody>
      </p:sp>
      <p:grpSp>
        <p:nvGrpSpPr>
          <p:cNvPr id="6" name="グループ化 5">
            <a:extLst>
              <a:ext uri="{FF2B5EF4-FFF2-40B4-BE49-F238E27FC236}">
                <a16:creationId xmlns:a16="http://schemas.microsoft.com/office/drawing/2014/main" id="{4C0C0FBB-2BF0-AF9D-A13B-3A06C33CDCC4}"/>
              </a:ext>
            </a:extLst>
          </p:cNvPr>
          <p:cNvGrpSpPr/>
          <p:nvPr userDrawn="1"/>
        </p:nvGrpSpPr>
        <p:grpSpPr>
          <a:xfrm>
            <a:off x="9154165" y="175865"/>
            <a:ext cx="2160000" cy="468000"/>
            <a:chOff x="151885" y="341108"/>
            <a:chExt cx="11888230" cy="6175784"/>
          </a:xfrm>
        </p:grpSpPr>
        <p:pic>
          <p:nvPicPr>
            <p:cNvPr id="8" name="図 7">
              <a:extLst>
                <a:ext uri="{FF2B5EF4-FFF2-40B4-BE49-F238E27FC236}">
                  <a16:creationId xmlns:a16="http://schemas.microsoft.com/office/drawing/2014/main" id="{0FCA93D0-45E8-644A-BCB6-85F0C1747CB9}"/>
                </a:ext>
              </a:extLst>
            </p:cNvPr>
            <p:cNvPicPr>
              <a:picLocks noChangeAspect="1"/>
            </p:cNvPicPr>
            <p:nvPr userDrawn="1"/>
          </p:nvPicPr>
          <p:blipFill>
            <a:blip r:embed="rId3"/>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9" name="図 8">
              <a:extLst>
                <a:ext uri="{FF2B5EF4-FFF2-40B4-BE49-F238E27FC236}">
                  <a16:creationId xmlns:a16="http://schemas.microsoft.com/office/drawing/2014/main" id="{AA1A0D2E-FF01-8F8C-C42A-E04319E202CD}"/>
                </a:ext>
              </a:extLst>
            </p:cNvPr>
            <p:cNvPicPr>
              <a:picLocks noChangeAspect="1"/>
            </p:cNvPicPr>
            <p:nvPr userDrawn="1"/>
          </p:nvPicPr>
          <p:blipFill>
            <a:blip r:embed="rId4"/>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7" name="テキスト プレースホルダー 5">
            <a:extLst>
              <a:ext uri="{FF2B5EF4-FFF2-40B4-BE49-F238E27FC236}">
                <a16:creationId xmlns:a16="http://schemas.microsoft.com/office/drawing/2014/main" id="{3C7B6084-DE3D-F49B-4641-9D91CF042023}"/>
              </a:ext>
            </a:extLst>
          </p:cNvPr>
          <p:cNvSpPr>
            <a:spLocks noGrp="1"/>
          </p:cNvSpPr>
          <p:nvPr>
            <p:ph type="body" sz="quarter" idx="35" hasCustomPrompt="1"/>
          </p:nvPr>
        </p:nvSpPr>
        <p:spPr>
          <a:xfrm>
            <a:off x="1517514" y="1120587"/>
            <a:ext cx="243047" cy="5627809"/>
          </a:xfrm>
        </p:spPr>
        <p:txBody>
          <a:bodyPr anchor="t">
            <a:normAutofit/>
          </a:bodyPr>
          <a:lstStyle>
            <a:lvl1pPr algn="ctr">
              <a:lnSpc>
                <a:spcPct val="150000"/>
              </a:lnSpc>
              <a:defRPr sz="2800" i="0" spc="-100" baseline="0">
                <a:latin typeface="+mn-lt"/>
                <a:ea typeface="+mn-ea"/>
              </a:defRPr>
            </a:lvl1pPr>
          </a:lstStyle>
          <a:p>
            <a:pPr lvl="0"/>
            <a:r>
              <a:rPr kumimoji="1" lang="ja-JP" altLang="en-US" dirty="0"/>
              <a:t>：</a:t>
            </a:r>
          </a:p>
        </p:txBody>
      </p:sp>
      <p:sp>
        <p:nvSpPr>
          <p:cNvPr id="12" name="テキスト プレースホルダー 13">
            <a:extLst>
              <a:ext uri="{FF2B5EF4-FFF2-40B4-BE49-F238E27FC236}">
                <a16:creationId xmlns:a16="http://schemas.microsoft.com/office/drawing/2014/main" id="{691C9071-256C-4A83-3206-2D0AD2B8A765}"/>
              </a:ext>
            </a:extLst>
          </p:cNvPr>
          <p:cNvSpPr>
            <a:spLocks noGrp="1"/>
          </p:cNvSpPr>
          <p:nvPr>
            <p:ph type="body" sz="quarter" idx="34" hasCustomPrompt="1"/>
          </p:nvPr>
        </p:nvSpPr>
        <p:spPr>
          <a:xfrm>
            <a:off x="9154165" y="166978"/>
            <a:ext cx="2093094" cy="485775"/>
          </a:xfrm>
        </p:spPr>
        <p:txBody>
          <a:bodyPr anchor="ctr">
            <a:noAutofit/>
          </a:bodyPr>
          <a:lstStyle>
            <a:lvl1pPr algn="ctr">
              <a:lnSpc>
                <a:spcPct val="100000"/>
              </a:lnSpc>
              <a:defRPr sz="2200" spc="-100" baseline="0">
                <a:ln w="3175">
                  <a:solidFill>
                    <a:srgbClr val="ED6D01"/>
                  </a:solidFill>
                </a:ln>
                <a:solidFill>
                  <a:srgbClr val="ED6D01"/>
                </a:solidFill>
                <a:latin typeface="+mn-lt"/>
                <a:ea typeface="+mn-ea"/>
              </a:defRPr>
            </a:lvl1pPr>
          </a:lstStyle>
          <a:p>
            <a:pPr lvl="0"/>
            <a:r>
              <a:rPr kumimoji="1" lang="ja-JP" altLang="en-US" dirty="0"/>
              <a:t>付録① </a:t>
            </a:r>
            <a:r>
              <a:rPr kumimoji="1" lang="en-US" altLang="ja-JP" dirty="0"/>
              <a:t>p.123</a:t>
            </a:r>
            <a:r>
              <a:rPr kumimoji="1" lang="ja-JP" altLang="en-US" dirty="0"/>
              <a:t>　</a:t>
            </a:r>
          </a:p>
        </p:txBody>
      </p:sp>
    </p:spTree>
    <p:extLst>
      <p:ext uri="{BB962C8B-B14F-4D97-AF65-F5344CB8AC3E}">
        <p14:creationId xmlns:p14="http://schemas.microsoft.com/office/powerpoint/2010/main" val="480329702"/>
      </p:ext>
    </p:extLst>
  </p:cSld>
  <p:clrMapOvr>
    <a:masterClrMapping/>
  </p:clrMapOvr>
  <p:transition spd="slow">
    <p:pull dir="lu"/>
  </p:transition>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FC1EFC-3959-403C-7A7E-C0A4ED7BA569}"/>
              </a:ext>
            </a:extLst>
          </p:cNvPr>
          <p:cNvSpPr>
            <a:spLocks noGrp="1"/>
          </p:cNvSpPr>
          <p:nvPr>
            <p:ph type="title" hasCustomPrompt="1"/>
          </p:nvPr>
        </p:nvSpPr>
        <p:spPr>
          <a:xfrm>
            <a:off x="1760562" y="1120588"/>
            <a:ext cx="9803910" cy="2305587"/>
          </a:xfrm>
          <a:prstGeom prst="rect">
            <a:avLst/>
          </a:prstGeom>
          <a:solidFill>
            <a:srgbClr val="FFFFFF"/>
          </a:solidFill>
        </p:spPr>
        <p:txBody>
          <a:bodyPr anchor="t">
            <a:normAutofit/>
          </a:bodyPr>
          <a:lstStyle>
            <a:lvl1pPr>
              <a:lnSpc>
                <a:spcPct val="150000"/>
              </a:lnSpc>
              <a:defRPr sz="2800" spc="-100" baseline="0">
                <a:latin typeface="+mn-lt"/>
              </a:defRPr>
            </a:lvl1pPr>
          </a:lstStyle>
          <a:p>
            <a:pPr lvl="0"/>
            <a:r>
              <a:rPr lang="ja-JP" altLang="en-US" noProof="0" dirty="0"/>
              <a:t>和訳</a:t>
            </a:r>
          </a:p>
        </p:txBody>
      </p:sp>
      <p:sp>
        <p:nvSpPr>
          <p:cNvPr id="3" name="テキスト プレースホルダー 5">
            <a:extLst>
              <a:ext uri="{FF2B5EF4-FFF2-40B4-BE49-F238E27FC236}">
                <a16:creationId xmlns:a16="http://schemas.microsoft.com/office/drawing/2014/main" id="{764EFFF5-B070-5C04-606D-5B159341E6D0}"/>
              </a:ext>
            </a:extLst>
          </p:cNvPr>
          <p:cNvSpPr>
            <a:spLocks noGrp="1"/>
          </p:cNvSpPr>
          <p:nvPr>
            <p:ph type="body" sz="quarter" idx="12" hasCustomPrompt="1"/>
          </p:nvPr>
        </p:nvSpPr>
        <p:spPr>
          <a:xfrm>
            <a:off x="156445" y="1120588"/>
            <a:ext cx="1613081" cy="2305587"/>
          </a:xfrm>
          <a:solidFill>
            <a:srgbClr val="FFFFFF"/>
          </a:solidFill>
        </p:spPr>
        <p:txBody>
          <a:bodyPr anchor="t">
            <a:normAutofit/>
          </a:bodyPr>
          <a:lstStyle>
            <a:lvl1pPr algn="ctr">
              <a:lnSpc>
                <a:spcPct val="150000"/>
              </a:lnSpc>
              <a:defRPr sz="2800" i="0" spc="-100" baseline="0">
                <a:latin typeface="+mn-lt"/>
                <a:ea typeface="+mn-ea"/>
              </a:defRPr>
            </a:lvl1pPr>
          </a:lstStyle>
          <a:p>
            <a:pPr lvl="0"/>
            <a:r>
              <a:rPr kumimoji="1" lang="ja-JP" altLang="en-US" dirty="0"/>
              <a:t>名前</a:t>
            </a:r>
          </a:p>
        </p:txBody>
      </p:sp>
      <p:sp>
        <p:nvSpPr>
          <p:cNvPr id="15" name="テキスト プレースホルダー 23">
            <a:extLst>
              <a:ext uri="{FF2B5EF4-FFF2-40B4-BE49-F238E27FC236}">
                <a16:creationId xmlns:a16="http://schemas.microsoft.com/office/drawing/2014/main" id="{89FFC63A-D080-C4C3-8581-C8ED73FD20B8}"/>
              </a:ext>
            </a:extLst>
          </p:cNvPr>
          <p:cNvSpPr>
            <a:spLocks noGrp="1"/>
          </p:cNvSpPr>
          <p:nvPr>
            <p:ph type="body" sz="quarter" idx="18" hasCustomPrompt="1"/>
          </p:nvPr>
        </p:nvSpPr>
        <p:spPr>
          <a:xfrm>
            <a:off x="10201836" y="144722"/>
            <a:ext cx="900000" cy="485775"/>
          </a:xfrm>
          <a:solidFill>
            <a:schemeClr val="bg1"/>
          </a:solidFill>
          <a:ln>
            <a:noFill/>
          </a:ln>
        </p:spPr>
        <p:txBody>
          <a:bodyPr anchor="ctr">
            <a:noAutofit/>
          </a:bodyPr>
          <a:lstStyle>
            <a:lvl1pPr algn="ctr">
              <a:lnSpc>
                <a:spcPct val="100000"/>
              </a:lnSpc>
              <a:defRPr sz="2400" spc="-100" baseline="0">
                <a:solidFill>
                  <a:srgbClr val="EC7AAC"/>
                </a:solidFill>
              </a:defRPr>
            </a:lvl1pPr>
          </a:lstStyle>
          <a:p>
            <a:pPr lvl="0"/>
            <a:r>
              <a:rPr kumimoji="1" lang="en-US" altLang="ja-JP" dirty="0"/>
              <a:t>p.333</a:t>
            </a:r>
            <a:endParaRPr kumimoji="1" lang="ja-JP" altLang="en-US" dirty="0"/>
          </a:p>
        </p:txBody>
      </p:sp>
      <p:sp>
        <p:nvSpPr>
          <p:cNvPr id="7" name="メディア プレースホルダー 15">
            <a:extLst>
              <a:ext uri="{FF2B5EF4-FFF2-40B4-BE49-F238E27FC236}">
                <a16:creationId xmlns:a16="http://schemas.microsoft.com/office/drawing/2014/main" id="{B5FC1272-44FE-9CAE-A292-1DB219B809A1}"/>
              </a:ext>
            </a:extLst>
          </p:cNvPr>
          <p:cNvSpPr>
            <a:spLocks noGrp="1"/>
          </p:cNvSpPr>
          <p:nvPr>
            <p:ph type="media" sz="quarter" idx="17"/>
          </p:nvPr>
        </p:nvSpPr>
        <p:spPr>
          <a:xfrm>
            <a:off x="11389589" y="147971"/>
            <a:ext cx="486000" cy="486000"/>
          </a:xfrm>
          <a:solidFill>
            <a:schemeClr val="bg1"/>
          </a:solidFill>
          <a:ln>
            <a:noFill/>
          </a:ln>
        </p:spPr>
        <p:txBody>
          <a:bodyPr anchor="ctr">
            <a:normAutofit/>
          </a:bodyPr>
          <a:lstStyle>
            <a:lvl1pPr algn="ctr">
              <a:lnSpc>
                <a:spcPct val="100000"/>
              </a:lnSpc>
              <a:defRPr sz="1000"/>
            </a:lvl1pPr>
          </a:lstStyle>
          <a:p>
            <a:endParaRPr kumimoji="1" lang="ja-JP" altLang="en-US"/>
          </a:p>
        </p:txBody>
      </p:sp>
      <p:sp>
        <p:nvSpPr>
          <p:cNvPr id="11" name="正方形/長方形 10">
            <a:extLst>
              <a:ext uri="{FF2B5EF4-FFF2-40B4-BE49-F238E27FC236}">
                <a16:creationId xmlns:a16="http://schemas.microsoft.com/office/drawing/2014/main" id="{671FB31F-5AB4-D7A9-B500-1B5354857606}"/>
              </a:ext>
            </a:extLst>
          </p:cNvPr>
          <p:cNvSpPr/>
          <p:nvPr userDrawn="1"/>
        </p:nvSpPr>
        <p:spPr>
          <a:xfrm>
            <a:off x="4930589" y="143928"/>
            <a:ext cx="2917944" cy="48736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l">
              <a:lnSpc>
                <a:spcPct val="100000"/>
              </a:lnSpc>
            </a:pPr>
            <a:r>
              <a:rPr lang="ja-JP" altLang="en-US" sz="2400" spc="-100" dirty="0">
                <a:solidFill>
                  <a:schemeClr val="tx1"/>
                </a:solidFill>
                <a:latin typeface="ＭＳ Ｐゴシック" panose="020B0600070205080204" pitchFamily="50" charset="-128"/>
                <a:ea typeface="ＭＳ Ｐゴシック" panose="020B0600070205080204" pitchFamily="50" charset="-128"/>
              </a:rPr>
              <a:t>日本語訳を確認しよう</a:t>
            </a:r>
          </a:p>
        </p:txBody>
      </p:sp>
      <p:pic>
        <p:nvPicPr>
          <p:cNvPr id="5" name="図 4">
            <a:extLst>
              <a:ext uri="{FF2B5EF4-FFF2-40B4-BE49-F238E27FC236}">
                <a16:creationId xmlns:a16="http://schemas.microsoft.com/office/drawing/2014/main" id="{6EC136B5-9216-EBE4-8CE8-CC8B4D2650DA}"/>
              </a:ext>
            </a:extLst>
          </p:cNvPr>
          <p:cNvPicPr>
            <a:picLocks noChangeAspect="1"/>
          </p:cNvPicPr>
          <p:nvPr userDrawn="1"/>
        </p:nvPicPr>
        <p:blipFill>
          <a:blip r:embed="rId2"/>
          <a:stretch>
            <a:fillRect/>
          </a:stretch>
        </p:blipFill>
        <p:spPr>
          <a:xfrm>
            <a:off x="306907" y="108457"/>
            <a:ext cx="4354740" cy="888905"/>
          </a:xfrm>
          <a:prstGeom prst="rect">
            <a:avLst/>
          </a:prstGeom>
        </p:spPr>
      </p:pic>
      <p:sp>
        <p:nvSpPr>
          <p:cNvPr id="14" name="斜め縞 24">
            <a:extLst>
              <a:ext uri="{FF2B5EF4-FFF2-40B4-BE49-F238E27FC236}">
                <a16:creationId xmlns:a16="http://schemas.microsoft.com/office/drawing/2014/main" id="{A1D244D1-7F78-0CC7-5247-EBB980421210}"/>
              </a:ext>
            </a:extLst>
          </p:cNvPr>
          <p:cNvSpPr/>
          <p:nvPr userDrawn="1"/>
        </p:nvSpPr>
        <p:spPr>
          <a:xfrm>
            <a:off x="11159444" y="5961287"/>
            <a:ext cx="881743" cy="809625"/>
          </a:xfrm>
          <a:custGeom>
            <a:avLst/>
            <a:gdLst>
              <a:gd name="connsiteX0" fmla="*/ 0 w 838200"/>
              <a:gd name="connsiteY0" fmla="*/ 241525 h 787854"/>
              <a:gd name="connsiteX1" fmla="*/ 256959 w 838200"/>
              <a:gd name="connsiteY1" fmla="*/ 0 h 787854"/>
              <a:gd name="connsiteX2" fmla="*/ 838200 w 838200"/>
              <a:gd name="connsiteY2" fmla="*/ 0 h 787854"/>
              <a:gd name="connsiteX3" fmla="*/ 0 w 838200"/>
              <a:gd name="connsiteY3" fmla="*/ 787854 h 787854"/>
              <a:gd name="connsiteX4" fmla="*/ 0 w 838200"/>
              <a:gd name="connsiteY4" fmla="*/ 241525 h 787854"/>
              <a:gd name="connsiteX0" fmla="*/ 26070 w 864270"/>
              <a:gd name="connsiteY0" fmla="*/ 263296 h 809625"/>
              <a:gd name="connsiteX1" fmla="*/ 0 w 864270"/>
              <a:gd name="connsiteY1" fmla="*/ 0 h 809625"/>
              <a:gd name="connsiteX2" fmla="*/ 864270 w 864270"/>
              <a:gd name="connsiteY2" fmla="*/ 21771 h 809625"/>
              <a:gd name="connsiteX3" fmla="*/ 26070 w 864270"/>
              <a:gd name="connsiteY3" fmla="*/ 809625 h 809625"/>
              <a:gd name="connsiteX4" fmla="*/ 26070 w 864270"/>
              <a:gd name="connsiteY4" fmla="*/ 263296 h 809625"/>
              <a:gd name="connsiteX0" fmla="*/ 0 w 881743"/>
              <a:gd name="connsiteY0" fmla="*/ 34696 h 809625"/>
              <a:gd name="connsiteX1" fmla="*/ 17473 w 881743"/>
              <a:gd name="connsiteY1" fmla="*/ 0 h 809625"/>
              <a:gd name="connsiteX2" fmla="*/ 881743 w 881743"/>
              <a:gd name="connsiteY2" fmla="*/ 21771 h 809625"/>
              <a:gd name="connsiteX3" fmla="*/ 43543 w 881743"/>
              <a:gd name="connsiteY3" fmla="*/ 809625 h 809625"/>
              <a:gd name="connsiteX4" fmla="*/ 0 w 881743"/>
              <a:gd name="connsiteY4" fmla="*/ 34696 h 80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743" h="809625">
                <a:moveTo>
                  <a:pt x="0" y="34696"/>
                </a:moveTo>
                <a:lnTo>
                  <a:pt x="17473" y="0"/>
                </a:lnTo>
                <a:lnTo>
                  <a:pt x="881743" y="21771"/>
                </a:lnTo>
                <a:lnTo>
                  <a:pt x="43543" y="809625"/>
                </a:lnTo>
                <a:lnTo>
                  <a:pt x="0" y="34696"/>
                </a:lnTo>
                <a:close/>
              </a:path>
            </a:pathLst>
          </a:custGeom>
          <a:solidFill>
            <a:schemeClr val="bg1"/>
          </a:solidFill>
          <a:ln w="9525">
            <a:solidFill>
              <a:schemeClr val="bg1">
                <a:lumMod val="50000"/>
              </a:schemeClr>
            </a:solid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テキスト プレースホルダー 5">
            <a:extLst>
              <a:ext uri="{FF2B5EF4-FFF2-40B4-BE49-F238E27FC236}">
                <a16:creationId xmlns:a16="http://schemas.microsoft.com/office/drawing/2014/main" id="{6B9DE367-0A73-DD43-FC8E-3BDE228F3BB3}"/>
              </a:ext>
            </a:extLst>
          </p:cNvPr>
          <p:cNvSpPr>
            <a:spLocks noGrp="1"/>
          </p:cNvSpPr>
          <p:nvPr>
            <p:ph type="body" sz="quarter" idx="19" hasCustomPrompt="1"/>
          </p:nvPr>
        </p:nvSpPr>
        <p:spPr>
          <a:xfrm>
            <a:off x="147480" y="2054579"/>
            <a:ext cx="1613081" cy="2111022"/>
          </a:xfrm>
          <a:solidFill>
            <a:srgbClr val="FFFFFF"/>
          </a:solidFill>
        </p:spPr>
        <p:txBody>
          <a:bodyPr anchor="t"/>
          <a:lstStyle>
            <a:lvl1pPr algn="ct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10" name="テキスト プレースホルダー 5">
            <a:extLst>
              <a:ext uri="{FF2B5EF4-FFF2-40B4-BE49-F238E27FC236}">
                <a16:creationId xmlns:a16="http://schemas.microsoft.com/office/drawing/2014/main" id="{3F86760E-B120-DDA7-704C-FE8DB10D5B56}"/>
              </a:ext>
            </a:extLst>
          </p:cNvPr>
          <p:cNvSpPr>
            <a:spLocks noGrp="1"/>
          </p:cNvSpPr>
          <p:nvPr>
            <p:ph type="body" sz="quarter" idx="20" hasCustomPrompt="1"/>
          </p:nvPr>
        </p:nvSpPr>
        <p:spPr>
          <a:xfrm>
            <a:off x="1778491" y="2054579"/>
            <a:ext cx="9785981" cy="2111022"/>
          </a:xfrm>
          <a:solidFill>
            <a:srgbClr val="FFFFFF"/>
          </a:solidFill>
        </p:spPr>
        <p:txBody>
          <a:bodyPr anchor="t"/>
          <a:lstStyle>
            <a:lvl1pPr algn="l">
              <a:lnSpc>
                <a:spcPct val="150000"/>
              </a:lnSpc>
              <a:defRPr sz="3200" i="0" spc="-100" baseline="0">
                <a:latin typeface="+mn-lt"/>
                <a:ea typeface="+mn-ea"/>
              </a:defRPr>
            </a:lvl1pPr>
          </a:lstStyle>
          <a:p>
            <a:pPr lvl="0"/>
            <a:r>
              <a:rPr kumimoji="1" lang="en-US" altLang="ja-JP" dirty="0"/>
              <a:t>Text…</a:t>
            </a:r>
            <a:endParaRPr kumimoji="1" lang="ja-JP" altLang="en-US" dirty="0"/>
          </a:p>
        </p:txBody>
      </p:sp>
      <p:sp>
        <p:nvSpPr>
          <p:cNvPr id="17" name="テキスト プレースホルダー 5">
            <a:extLst>
              <a:ext uri="{FF2B5EF4-FFF2-40B4-BE49-F238E27FC236}">
                <a16:creationId xmlns:a16="http://schemas.microsoft.com/office/drawing/2014/main" id="{235BBB02-3638-6604-5D8F-8811FBE09509}"/>
              </a:ext>
            </a:extLst>
          </p:cNvPr>
          <p:cNvSpPr>
            <a:spLocks noGrp="1"/>
          </p:cNvSpPr>
          <p:nvPr>
            <p:ph type="body" sz="quarter" idx="23" hasCustomPrompt="1"/>
          </p:nvPr>
        </p:nvSpPr>
        <p:spPr>
          <a:xfrm>
            <a:off x="156445" y="3431825"/>
            <a:ext cx="1613081" cy="2152504"/>
          </a:xfrm>
          <a:solidFill>
            <a:srgbClr val="FFFFFF"/>
          </a:solidFill>
        </p:spPr>
        <p:txBody>
          <a:bodyPr anchor="t">
            <a:normAutofit/>
          </a:bodyPr>
          <a:lstStyle>
            <a:lvl1pPr algn="ctr">
              <a:lnSpc>
                <a:spcPct val="150000"/>
              </a:lnSpc>
              <a:defRPr sz="2800" i="0" spc="-100" baseline="0">
                <a:latin typeface="+mn-lt"/>
                <a:ea typeface="+mn-ea"/>
              </a:defRPr>
            </a:lvl1pPr>
          </a:lstStyle>
          <a:p>
            <a:pPr lvl="0"/>
            <a:r>
              <a:rPr kumimoji="1" lang="ja-JP" altLang="en-US" dirty="0"/>
              <a:t>名前</a:t>
            </a:r>
          </a:p>
        </p:txBody>
      </p:sp>
      <p:sp>
        <p:nvSpPr>
          <p:cNvPr id="12" name="テキスト プレースホルダー 5">
            <a:extLst>
              <a:ext uri="{FF2B5EF4-FFF2-40B4-BE49-F238E27FC236}">
                <a16:creationId xmlns:a16="http://schemas.microsoft.com/office/drawing/2014/main" id="{99DDE00F-B819-62C4-CEFE-98251DABB43A}"/>
              </a:ext>
            </a:extLst>
          </p:cNvPr>
          <p:cNvSpPr>
            <a:spLocks noGrp="1"/>
          </p:cNvSpPr>
          <p:nvPr>
            <p:ph type="body" sz="quarter" idx="21" hasCustomPrompt="1"/>
          </p:nvPr>
        </p:nvSpPr>
        <p:spPr>
          <a:xfrm>
            <a:off x="147480" y="5084426"/>
            <a:ext cx="1613081" cy="2111022"/>
          </a:xfrm>
          <a:solidFill>
            <a:srgbClr val="FFFFFF"/>
          </a:solidFill>
        </p:spPr>
        <p:txBody>
          <a:bodyPr anchor="t"/>
          <a:lstStyle>
            <a:lvl1pPr algn="ct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19" name="テキスト プレースホルダー 5">
            <a:extLst>
              <a:ext uri="{FF2B5EF4-FFF2-40B4-BE49-F238E27FC236}">
                <a16:creationId xmlns:a16="http://schemas.microsoft.com/office/drawing/2014/main" id="{EAA3F7EC-58C1-3918-389D-26AD07B93F5C}"/>
              </a:ext>
            </a:extLst>
          </p:cNvPr>
          <p:cNvSpPr>
            <a:spLocks noGrp="1"/>
          </p:cNvSpPr>
          <p:nvPr>
            <p:ph type="body" sz="quarter" idx="24" hasCustomPrompt="1"/>
          </p:nvPr>
        </p:nvSpPr>
        <p:spPr>
          <a:xfrm>
            <a:off x="1759724" y="3431825"/>
            <a:ext cx="9785981" cy="2152504"/>
          </a:xfrm>
          <a:solidFill>
            <a:srgbClr val="FFFFFF"/>
          </a:solidFill>
        </p:spPr>
        <p:txBody>
          <a:bodyPr anchor="t">
            <a:normAutofit/>
          </a:bodyPr>
          <a:lstStyle>
            <a:lvl1pPr algn="l">
              <a:lnSpc>
                <a:spcPct val="150000"/>
              </a:lnSpc>
              <a:defRPr sz="2800" i="0" spc="-100" baseline="0">
                <a:latin typeface="+mn-lt"/>
                <a:ea typeface="+mn-ea"/>
              </a:defRPr>
            </a:lvl1pPr>
          </a:lstStyle>
          <a:p>
            <a:pPr lvl="0"/>
            <a:r>
              <a:rPr lang="ja-JP" altLang="en-US" noProof="0" dirty="0"/>
              <a:t>和訳</a:t>
            </a:r>
            <a:endParaRPr kumimoji="1" lang="ja-JP" altLang="en-US" dirty="0"/>
          </a:p>
        </p:txBody>
      </p:sp>
      <p:sp>
        <p:nvSpPr>
          <p:cNvPr id="13" name="テキスト プレースホルダー 5">
            <a:extLst>
              <a:ext uri="{FF2B5EF4-FFF2-40B4-BE49-F238E27FC236}">
                <a16:creationId xmlns:a16="http://schemas.microsoft.com/office/drawing/2014/main" id="{A77DDE9D-37AD-BABF-58EC-C90A6048FBB8}"/>
              </a:ext>
            </a:extLst>
          </p:cNvPr>
          <p:cNvSpPr>
            <a:spLocks noGrp="1"/>
          </p:cNvSpPr>
          <p:nvPr>
            <p:ph type="body" sz="quarter" idx="22" hasCustomPrompt="1"/>
          </p:nvPr>
        </p:nvSpPr>
        <p:spPr>
          <a:xfrm>
            <a:off x="1796420" y="5077562"/>
            <a:ext cx="9785981" cy="2111022"/>
          </a:xfrm>
          <a:solidFill>
            <a:srgbClr val="FFFFFF"/>
          </a:solidFill>
        </p:spPr>
        <p:txBody>
          <a:bodyPr anchor="t"/>
          <a:lstStyle>
            <a:lvl1pPr algn="l">
              <a:lnSpc>
                <a:spcPct val="150000"/>
              </a:lnSpc>
              <a:defRPr sz="3200" i="0" spc="-100" baseline="0">
                <a:latin typeface="+mn-lt"/>
                <a:ea typeface="+mn-ea"/>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4032113734"/>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3"/>
                                        </p:tgtEl>
                                      </p:cBhvr>
                                    </p:animEffect>
                                    <p:set>
                                      <p:cBhvr>
                                        <p:cTn id="1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tmplLst>
          <p:tmpl>
            <p:tnLst>
              <p:par>
                <p:cTn presetID="10" presetClass="exit" presetSubtype="0" fill="hold" nodeType="withEffect">
                  <p:stCondLst>
                    <p:cond delay="0"/>
                  </p:stCondLst>
                  <p:childTnLst>
                    <p:animEffect transition="out" filter="fade">
                      <p:cBhvr>
                        <p:cTn dur="500"/>
                        <p:tgtEl>
                          <p:spTgt spid="9"/>
                        </p:tgtEl>
                      </p:cBhvr>
                    </p:animEffect>
                    <p:set>
                      <p:cBhvr>
                        <p:cTn dur="1" fill="hold">
                          <p:stCondLst>
                            <p:cond delay="499"/>
                          </p:stCondLst>
                        </p:cTn>
                        <p:tgtEl>
                          <p:spTgt spid="9"/>
                        </p:tgtEl>
                        <p:attrNameLst>
                          <p:attrName>style.visibility</p:attrName>
                        </p:attrNameLst>
                      </p:cBhvr>
                      <p:to>
                        <p:strVal val="hidden"/>
                      </p:to>
                    </p:set>
                  </p:childTnLst>
                </p:cTn>
              </p:par>
            </p:tnLst>
          </p:tmpl>
        </p:tmplLst>
      </p:bldP>
      <p:bldP spid="10" grpId="0" animBg="1">
        <p:tmplLst>
          <p:tmpl>
            <p:tnLst>
              <p:par>
                <p:cTn presetID="10" presetClass="exit" presetSubtype="0" fill="hold" nodeType="withEffect">
                  <p:stCondLst>
                    <p:cond delay="0"/>
                  </p:stCondLst>
                  <p:childTnLst>
                    <p:animEffect transition="out" filter="fade">
                      <p:cBhvr>
                        <p:cTn dur="500"/>
                        <p:tgtEl>
                          <p:spTgt spid="10"/>
                        </p:tgtEl>
                      </p:cBhvr>
                    </p:animEffect>
                    <p:set>
                      <p:cBhvr>
                        <p:cTn dur="1" fill="hold">
                          <p:stCondLst>
                            <p:cond delay="499"/>
                          </p:stCondLst>
                        </p:cTn>
                        <p:tgtEl>
                          <p:spTgt spid="10"/>
                        </p:tgtEl>
                        <p:attrNameLst>
                          <p:attrName>style.visibility</p:attrName>
                        </p:attrNameLst>
                      </p:cBhvr>
                      <p:to>
                        <p:strVal val="hidden"/>
                      </p:to>
                    </p:set>
                  </p:childTnLst>
                </p:cTn>
              </p:par>
            </p:tnLst>
          </p:tmpl>
        </p:tmplLst>
      </p:bldP>
      <p:bldP spid="12" grpId="0" animBg="1">
        <p:tmplLst>
          <p:tmpl>
            <p:tnLst>
              <p:par>
                <p:cTn presetID="10" presetClass="exit" presetSubtype="0" fill="hold" nodeType="withEffect">
                  <p:stCondLst>
                    <p:cond delay="0"/>
                  </p:stCondLst>
                  <p:childTnLst>
                    <p:animEffect transition="out" filter="fade">
                      <p:cBhvr>
                        <p:cTn dur="500"/>
                        <p:tgtEl>
                          <p:spTgt spid="12"/>
                        </p:tgtEl>
                      </p:cBhvr>
                    </p:animEffect>
                    <p:set>
                      <p:cBhvr>
                        <p:cTn dur="1" fill="hold">
                          <p:stCondLst>
                            <p:cond delay="499"/>
                          </p:stCondLst>
                        </p:cTn>
                        <p:tgtEl>
                          <p:spTgt spid="12"/>
                        </p:tgtEl>
                        <p:attrNameLst>
                          <p:attrName>style.visibility</p:attrName>
                        </p:attrNameLst>
                      </p:cBhvr>
                      <p:to>
                        <p:strVal val="hidden"/>
                      </p:to>
                    </p:set>
                  </p:childTnLst>
                </p:cTn>
              </p:par>
            </p:tnLst>
          </p:tmpl>
        </p:tmplLst>
      </p:bldP>
      <p:bldP spid="13" grpId="0" animBg="1">
        <p:tmplLst>
          <p:tmpl>
            <p:tnLst>
              <p:par>
                <p:cTn presetID="10" presetClass="exit" presetSubtype="0" fill="hold" nodeType="withEffect">
                  <p:stCondLst>
                    <p:cond delay="0"/>
                  </p:stCondLst>
                  <p:childTnLst>
                    <p:animEffect transition="out" filter="fade">
                      <p:cBhvr>
                        <p:cTn dur="500"/>
                        <p:tgtEl>
                          <p:spTgt spid="13"/>
                        </p:tgtEl>
                      </p:cBhvr>
                    </p:animEffect>
                    <p:set>
                      <p:cBhvr>
                        <p:cTn dur="1" fill="hold">
                          <p:stCondLst>
                            <p:cond delay="499"/>
                          </p:stCondLst>
                        </p:cTn>
                        <p:tgtEl>
                          <p:spTgt spid="13"/>
                        </p:tgtEl>
                        <p:attrNameLst>
                          <p:attrName>style.visibility</p:attrName>
                        </p:attrNameLst>
                      </p:cBhvr>
                      <p:to>
                        <p:strVal val="hidden"/>
                      </p:to>
                    </p:set>
                  </p:childTnLst>
                </p:cTn>
              </p:par>
            </p:tnLst>
          </p:tmpl>
        </p:tmplLst>
      </p:bldP>
    </p:bldLst>
  </p:timing>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ExpressingYourself_対話">
    <p:spTree>
      <p:nvGrpSpPr>
        <p:cNvPr id="1" name=""/>
        <p:cNvGrpSpPr/>
        <p:nvPr/>
      </p:nvGrpSpPr>
      <p:grpSpPr>
        <a:xfrm>
          <a:off x="0" y="0"/>
          <a:ext cx="0" cy="0"/>
          <a:chOff x="0" y="0"/>
          <a:chExt cx="0" cy="0"/>
        </a:xfrm>
      </p:grpSpPr>
      <p:sp>
        <p:nvSpPr>
          <p:cNvPr id="25" name="テキスト プレースホルダー 24">
            <a:extLst>
              <a:ext uri="{FF2B5EF4-FFF2-40B4-BE49-F238E27FC236}">
                <a16:creationId xmlns:a16="http://schemas.microsoft.com/office/drawing/2014/main" id="{CBBDA517-3F2E-D956-A4DA-17DA0A9F5943}"/>
              </a:ext>
            </a:extLst>
          </p:cNvPr>
          <p:cNvSpPr>
            <a:spLocks noGrp="1"/>
          </p:cNvSpPr>
          <p:nvPr>
            <p:ph type="body" sz="quarter" idx="19" hasCustomPrompt="1"/>
          </p:nvPr>
        </p:nvSpPr>
        <p:spPr>
          <a:xfrm>
            <a:off x="1923803" y="858211"/>
            <a:ext cx="9627739" cy="1080000"/>
          </a:xfrm>
          <a:prstGeom prst="wedgeRoundRectCallout">
            <a:avLst>
              <a:gd name="adj1" fmla="val -53191"/>
              <a:gd name="adj2" fmla="val 27176"/>
              <a:gd name="adj3" fmla="val 16667"/>
            </a:avLst>
          </a:prstGeom>
          <a:solidFill>
            <a:schemeClr val="bg1"/>
          </a:solidFill>
          <a:ln>
            <a:solidFill>
              <a:srgbClr val="7F7F7F"/>
            </a:solid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defRPr>
                <a:solidFill>
                  <a:schemeClr val="bg1"/>
                </a:solidFill>
              </a:defRPr>
            </a:lvl1pPr>
          </a:lstStyle>
          <a:p>
            <a:pPr lvl="0"/>
            <a:r>
              <a:rPr kumimoji="1" lang="en-US" altLang="ja-JP" dirty="0"/>
              <a:t>.</a:t>
            </a:r>
            <a:endParaRPr kumimoji="1" lang="ja-JP" altLang="en-US" dirty="0"/>
          </a:p>
        </p:txBody>
      </p:sp>
      <p:pic>
        <p:nvPicPr>
          <p:cNvPr id="5" name="図 4">
            <a:extLst>
              <a:ext uri="{FF2B5EF4-FFF2-40B4-BE49-F238E27FC236}">
                <a16:creationId xmlns:a16="http://schemas.microsoft.com/office/drawing/2014/main" id="{38E52DBB-6CC1-8868-4D4C-585BA2DC0E86}"/>
              </a:ext>
            </a:extLst>
          </p:cNvPr>
          <p:cNvPicPr>
            <a:picLocks noChangeAspect="1"/>
          </p:cNvPicPr>
          <p:nvPr userDrawn="1"/>
        </p:nvPicPr>
        <p:blipFill>
          <a:blip r:embed="rId2"/>
          <a:stretch>
            <a:fillRect/>
          </a:stretch>
        </p:blipFill>
        <p:spPr>
          <a:xfrm>
            <a:off x="298244" y="86398"/>
            <a:ext cx="5044721" cy="602423"/>
          </a:xfrm>
          <a:prstGeom prst="rect">
            <a:avLst/>
          </a:prstGeom>
          <a:ln>
            <a:noFill/>
          </a:ln>
        </p:spPr>
      </p:pic>
      <p:pic>
        <p:nvPicPr>
          <p:cNvPr id="16" name="図 15">
            <a:extLst>
              <a:ext uri="{FF2B5EF4-FFF2-40B4-BE49-F238E27FC236}">
                <a16:creationId xmlns:a16="http://schemas.microsoft.com/office/drawing/2014/main" id="{E010CD82-9DE1-224C-5903-12E87B1F08B8}"/>
              </a:ext>
            </a:extLst>
          </p:cNvPr>
          <p:cNvPicPr>
            <a:picLocks noChangeAspect="1"/>
          </p:cNvPicPr>
          <p:nvPr userDrawn="1"/>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7997" y="1292351"/>
            <a:ext cx="1683909" cy="1757865"/>
          </a:xfrm>
          <a:prstGeom prst="rect">
            <a:avLst/>
          </a:prstGeom>
        </p:spPr>
      </p:pic>
      <p:pic>
        <p:nvPicPr>
          <p:cNvPr id="19" name="図 18">
            <a:extLst>
              <a:ext uri="{FF2B5EF4-FFF2-40B4-BE49-F238E27FC236}">
                <a16:creationId xmlns:a16="http://schemas.microsoft.com/office/drawing/2014/main" id="{457D1AD1-20AD-4BD2-6E69-F1ED53106DB2}"/>
              </a:ext>
            </a:extLst>
          </p:cNvPr>
          <p:cNvPicPr>
            <a:picLocks noChangeAspect="1"/>
          </p:cNvPicPr>
          <p:nvPr userDrawn="1"/>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837646" y="3765489"/>
            <a:ext cx="1095699" cy="1865607"/>
          </a:xfrm>
          <a:prstGeom prst="rect">
            <a:avLst/>
          </a:prstGeom>
        </p:spPr>
      </p:pic>
      <p:sp>
        <p:nvSpPr>
          <p:cNvPr id="21" name="斜め縞 24">
            <a:extLst>
              <a:ext uri="{FF2B5EF4-FFF2-40B4-BE49-F238E27FC236}">
                <a16:creationId xmlns:a16="http://schemas.microsoft.com/office/drawing/2014/main" id="{9C71C7FC-EA4B-55BB-821D-F277598F2352}"/>
              </a:ext>
            </a:extLst>
          </p:cNvPr>
          <p:cNvSpPr/>
          <p:nvPr userDrawn="1"/>
        </p:nvSpPr>
        <p:spPr>
          <a:xfrm>
            <a:off x="11159444" y="5961287"/>
            <a:ext cx="881743" cy="809625"/>
          </a:xfrm>
          <a:custGeom>
            <a:avLst/>
            <a:gdLst>
              <a:gd name="connsiteX0" fmla="*/ 0 w 838200"/>
              <a:gd name="connsiteY0" fmla="*/ 241525 h 787854"/>
              <a:gd name="connsiteX1" fmla="*/ 256959 w 838200"/>
              <a:gd name="connsiteY1" fmla="*/ 0 h 787854"/>
              <a:gd name="connsiteX2" fmla="*/ 838200 w 838200"/>
              <a:gd name="connsiteY2" fmla="*/ 0 h 787854"/>
              <a:gd name="connsiteX3" fmla="*/ 0 w 838200"/>
              <a:gd name="connsiteY3" fmla="*/ 787854 h 787854"/>
              <a:gd name="connsiteX4" fmla="*/ 0 w 838200"/>
              <a:gd name="connsiteY4" fmla="*/ 241525 h 787854"/>
              <a:gd name="connsiteX0" fmla="*/ 26070 w 864270"/>
              <a:gd name="connsiteY0" fmla="*/ 263296 h 809625"/>
              <a:gd name="connsiteX1" fmla="*/ 0 w 864270"/>
              <a:gd name="connsiteY1" fmla="*/ 0 h 809625"/>
              <a:gd name="connsiteX2" fmla="*/ 864270 w 864270"/>
              <a:gd name="connsiteY2" fmla="*/ 21771 h 809625"/>
              <a:gd name="connsiteX3" fmla="*/ 26070 w 864270"/>
              <a:gd name="connsiteY3" fmla="*/ 809625 h 809625"/>
              <a:gd name="connsiteX4" fmla="*/ 26070 w 864270"/>
              <a:gd name="connsiteY4" fmla="*/ 263296 h 809625"/>
              <a:gd name="connsiteX0" fmla="*/ 0 w 881743"/>
              <a:gd name="connsiteY0" fmla="*/ 34696 h 809625"/>
              <a:gd name="connsiteX1" fmla="*/ 17473 w 881743"/>
              <a:gd name="connsiteY1" fmla="*/ 0 h 809625"/>
              <a:gd name="connsiteX2" fmla="*/ 881743 w 881743"/>
              <a:gd name="connsiteY2" fmla="*/ 21771 h 809625"/>
              <a:gd name="connsiteX3" fmla="*/ 43543 w 881743"/>
              <a:gd name="connsiteY3" fmla="*/ 809625 h 809625"/>
              <a:gd name="connsiteX4" fmla="*/ 0 w 881743"/>
              <a:gd name="connsiteY4" fmla="*/ 34696 h 80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743" h="809625">
                <a:moveTo>
                  <a:pt x="0" y="34696"/>
                </a:moveTo>
                <a:lnTo>
                  <a:pt x="17473" y="0"/>
                </a:lnTo>
                <a:lnTo>
                  <a:pt x="881743" y="21771"/>
                </a:lnTo>
                <a:lnTo>
                  <a:pt x="43543" y="809625"/>
                </a:lnTo>
                <a:lnTo>
                  <a:pt x="0" y="34696"/>
                </a:lnTo>
                <a:close/>
              </a:path>
            </a:pathLst>
          </a:custGeom>
          <a:solidFill>
            <a:schemeClr val="bg1"/>
          </a:solidFill>
          <a:ln w="9525">
            <a:solidFill>
              <a:schemeClr val="tx1">
                <a:lumMod val="50000"/>
                <a:lumOff val="50000"/>
              </a:schemeClr>
            </a:solid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7" name="テキスト プレースホルダー 26">
            <a:extLst>
              <a:ext uri="{FF2B5EF4-FFF2-40B4-BE49-F238E27FC236}">
                <a16:creationId xmlns:a16="http://schemas.microsoft.com/office/drawing/2014/main" id="{C2A411C1-0811-D020-C955-C65B353CB0AD}"/>
              </a:ext>
            </a:extLst>
          </p:cNvPr>
          <p:cNvSpPr>
            <a:spLocks noGrp="1"/>
          </p:cNvSpPr>
          <p:nvPr>
            <p:ph type="body" sz="quarter" idx="20" hasCustomPrompt="1"/>
          </p:nvPr>
        </p:nvSpPr>
        <p:spPr>
          <a:xfrm>
            <a:off x="1876880" y="2023961"/>
            <a:ext cx="9674662" cy="1080000"/>
          </a:xfrm>
          <a:prstGeom prst="wedgeRoundRectCallout">
            <a:avLst>
              <a:gd name="adj1" fmla="val 51316"/>
              <a:gd name="adj2" fmla="val 35726"/>
              <a:gd name="adj3" fmla="val 16667"/>
            </a:avLst>
          </a:prstGeom>
          <a:solidFill>
            <a:schemeClr val="bg1"/>
          </a:solidFill>
          <a:ln>
            <a:solidFill>
              <a:srgbClr val="7F7F7F"/>
            </a:solid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defRPr>
                <a:solidFill>
                  <a:schemeClr val="bg1"/>
                </a:solidFill>
              </a:defRPr>
            </a:lvl1pPr>
          </a:lstStyle>
          <a:p>
            <a:pPr lvl="0"/>
            <a:r>
              <a:rPr kumimoji="1" lang="en-US" altLang="ja-JP" dirty="0"/>
              <a:t>.</a:t>
            </a:r>
            <a:endParaRPr kumimoji="1" lang="ja-JP" altLang="en-US" dirty="0"/>
          </a:p>
        </p:txBody>
      </p:sp>
      <p:sp>
        <p:nvSpPr>
          <p:cNvPr id="29" name="テキスト プレースホルダー 28">
            <a:extLst>
              <a:ext uri="{FF2B5EF4-FFF2-40B4-BE49-F238E27FC236}">
                <a16:creationId xmlns:a16="http://schemas.microsoft.com/office/drawing/2014/main" id="{9FD37172-9116-844C-A444-ED4FD5D2E09A}"/>
              </a:ext>
            </a:extLst>
          </p:cNvPr>
          <p:cNvSpPr>
            <a:spLocks noGrp="1"/>
          </p:cNvSpPr>
          <p:nvPr>
            <p:ph type="body" sz="quarter" idx="21" hasCustomPrompt="1"/>
          </p:nvPr>
        </p:nvSpPr>
        <p:spPr>
          <a:xfrm>
            <a:off x="333869" y="3161477"/>
            <a:ext cx="10306422" cy="1080000"/>
          </a:xfrm>
          <a:prstGeom prst="wedgeRoundRectCallout">
            <a:avLst>
              <a:gd name="adj1" fmla="val -51133"/>
              <a:gd name="adj2" fmla="val -48454"/>
              <a:gd name="adj3" fmla="val 16667"/>
            </a:avLst>
          </a:prstGeom>
          <a:solidFill>
            <a:schemeClr val="bg1"/>
          </a:solidFill>
          <a:ln>
            <a:solidFill>
              <a:srgbClr val="7F7F7F"/>
            </a:solid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defRPr>
                <a:solidFill>
                  <a:schemeClr val="bg1"/>
                </a:solidFill>
              </a:defRPr>
            </a:lvl1pPr>
          </a:lstStyle>
          <a:p>
            <a:pPr lvl="0"/>
            <a:r>
              <a:rPr kumimoji="1" lang="en-US" altLang="ja-JP" dirty="0"/>
              <a:t>A</a:t>
            </a:r>
            <a:endParaRPr kumimoji="1" lang="ja-JP" altLang="en-US" dirty="0"/>
          </a:p>
        </p:txBody>
      </p:sp>
      <p:sp>
        <p:nvSpPr>
          <p:cNvPr id="3" name="メディア プレースホルダー 15">
            <a:extLst>
              <a:ext uri="{FF2B5EF4-FFF2-40B4-BE49-F238E27FC236}">
                <a16:creationId xmlns:a16="http://schemas.microsoft.com/office/drawing/2014/main" id="{8BEFF95B-D5D5-FD0D-1E7E-32361F159645}"/>
              </a:ext>
            </a:extLst>
          </p:cNvPr>
          <p:cNvSpPr>
            <a:spLocks noGrp="1"/>
          </p:cNvSpPr>
          <p:nvPr>
            <p:ph type="media" sz="quarter" idx="17"/>
          </p:nvPr>
        </p:nvSpPr>
        <p:spPr>
          <a:xfrm>
            <a:off x="11389589" y="125559"/>
            <a:ext cx="486000" cy="486000"/>
          </a:xfrm>
          <a:solidFill>
            <a:schemeClr val="bg1"/>
          </a:solidFill>
          <a:ln>
            <a:noFill/>
          </a:ln>
        </p:spPr>
        <p:txBody>
          <a:bodyPr anchor="ctr">
            <a:normAutofit/>
          </a:bodyPr>
          <a:lstStyle>
            <a:lvl1pPr algn="ctr">
              <a:lnSpc>
                <a:spcPct val="100000"/>
              </a:lnSpc>
              <a:defRPr sz="1000"/>
            </a:lvl1pPr>
          </a:lstStyle>
          <a:p>
            <a:endParaRPr kumimoji="1" lang="ja-JP" altLang="en-US"/>
          </a:p>
        </p:txBody>
      </p:sp>
      <p:grpSp>
        <p:nvGrpSpPr>
          <p:cNvPr id="2" name="グループ化 1">
            <a:extLst>
              <a:ext uri="{FF2B5EF4-FFF2-40B4-BE49-F238E27FC236}">
                <a16:creationId xmlns:a16="http://schemas.microsoft.com/office/drawing/2014/main" id="{F253D996-E1DE-0A70-5281-D3B15E2049FD}"/>
              </a:ext>
            </a:extLst>
          </p:cNvPr>
          <p:cNvGrpSpPr/>
          <p:nvPr userDrawn="1"/>
        </p:nvGrpSpPr>
        <p:grpSpPr>
          <a:xfrm>
            <a:off x="9154165" y="192759"/>
            <a:ext cx="2160000" cy="468000"/>
            <a:chOff x="151885" y="341108"/>
            <a:chExt cx="11888230" cy="6175784"/>
          </a:xfrm>
        </p:grpSpPr>
        <p:pic>
          <p:nvPicPr>
            <p:cNvPr id="6" name="図 5">
              <a:extLst>
                <a:ext uri="{FF2B5EF4-FFF2-40B4-BE49-F238E27FC236}">
                  <a16:creationId xmlns:a16="http://schemas.microsoft.com/office/drawing/2014/main" id="{85EAABB0-BB1F-8997-9B91-402EE64A8D86}"/>
                </a:ext>
              </a:extLst>
            </p:cNvPr>
            <p:cNvPicPr>
              <a:picLocks noChangeAspect="1"/>
            </p:cNvPicPr>
            <p:nvPr userDrawn="1"/>
          </p:nvPicPr>
          <p:blipFill>
            <a:blip r:embed="rId5"/>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7" name="図 6">
              <a:extLst>
                <a:ext uri="{FF2B5EF4-FFF2-40B4-BE49-F238E27FC236}">
                  <a16:creationId xmlns:a16="http://schemas.microsoft.com/office/drawing/2014/main" id="{7A138807-3B17-36B8-CC9A-3E8CBA891BA0}"/>
                </a:ext>
              </a:extLst>
            </p:cNvPr>
            <p:cNvPicPr>
              <a:picLocks noChangeAspect="1"/>
            </p:cNvPicPr>
            <p:nvPr userDrawn="1"/>
          </p:nvPicPr>
          <p:blipFill>
            <a:blip r:embed="rId6"/>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8" name="テキスト プレースホルダー 13">
            <a:extLst>
              <a:ext uri="{FF2B5EF4-FFF2-40B4-BE49-F238E27FC236}">
                <a16:creationId xmlns:a16="http://schemas.microsoft.com/office/drawing/2014/main" id="{F055F92F-7B30-D919-5184-6780F356972E}"/>
              </a:ext>
            </a:extLst>
          </p:cNvPr>
          <p:cNvSpPr>
            <a:spLocks noGrp="1"/>
          </p:cNvSpPr>
          <p:nvPr>
            <p:ph type="body" sz="quarter" idx="34" hasCustomPrompt="1"/>
          </p:nvPr>
        </p:nvSpPr>
        <p:spPr>
          <a:xfrm>
            <a:off x="9154165" y="173297"/>
            <a:ext cx="1988286" cy="485775"/>
          </a:xfrm>
        </p:spPr>
        <p:txBody>
          <a:bodyPr anchor="ctr">
            <a:noAutofit/>
          </a:bodyPr>
          <a:lstStyle>
            <a:lvl1pPr algn="ctr">
              <a:lnSpc>
                <a:spcPct val="100000"/>
              </a:lnSpc>
              <a:defRPr sz="2200" spc="-100" baseline="0">
                <a:ln w="3175">
                  <a:solidFill>
                    <a:srgbClr val="ED6D01"/>
                  </a:solidFill>
                </a:ln>
                <a:solidFill>
                  <a:srgbClr val="ED6D01"/>
                </a:solidFill>
                <a:latin typeface="+mn-lt"/>
                <a:ea typeface="+mn-ea"/>
              </a:defRPr>
            </a:lvl1pPr>
          </a:lstStyle>
          <a:p>
            <a:pPr lvl="0"/>
            <a:r>
              <a:rPr kumimoji="1" lang="ja-JP" altLang="en-US" dirty="0"/>
              <a:t>付録② </a:t>
            </a:r>
            <a:r>
              <a:rPr kumimoji="1" lang="en-US" altLang="ja-JP" dirty="0"/>
              <a:t>p.123</a:t>
            </a:r>
            <a:r>
              <a:rPr kumimoji="1" lang="ja-JP" altLang="en-US" dirty="0"/>
              <a:t>　</a:t>
            </a:r>
          </a:p>
        </p:txBody>
      </p:sp>
      <p:sp>
        <p:nvSpPr>
          <p:cNvPr id="14" name="テキスト プレースホルダー 13">
            <a:extLst>
              <a:ext uri="{FF2B5EF4-FFF2-40B4-BE49-F238E27FC236}">
                <a16:creationId xmlns:a16="http://schemas.microsoft.com/office/drawing/2014/main" id="{50508B62-DD12-EBA2-9804-314D7EB28897}"/>
              </a:ext>
            </a:extLst>
          </p:cNvPr>
          <p:cNvSpPr>
            <a:spLocks noGrp="1"/>
          </p:cNvSpPr>
          <p:nvPr>
            <p:ph type="body" sz="quarter" idx="35" hasCustomPrompt="1"/>
          </p:nvPr>
        </p:nvSpPr>
        <p:spPr>
          <a:xfrm>
            <a:off x="2050854" y="1177693"/>
            <a:ext cx="576000" cy="441036"/>
          </a:xfrm>
          <a:prstGeom prst="roundRect">
            <a:avLst>
              <a:gd name="adj" fmla="val 32822"/>
            </a:avLst>
          </a:prstGeom>
          <a:solidFill>
            <a:srgbClr val="42B5E6"/>
          </a:solidFill>
        </p:spPr>
        <p:txBody>
          <a:bodyPr anchor="ctr"/>
          <a:lstStyle>
            <a:lvl1pPr algn="ctr">
              <a:lnSpc>
                <a:spcPct val="100000"/>
              </a:lnSpc>
              <a:defRPr b="1">
                <a:solidFill>
                  <a:schemeClr val="bg1"/>
                </a:solidFill>
              </a:defRPr>
            </a:lvl1pPr>
          </a:lstStyle>
          <a:p>
            <a:pPr lvl="0"/>
            <a:r>
              <a:rPr kumimoji="1" lang="en-US" altLang="ja-JP" dirty="0"/>
              <a:t>A</a:t>
            </a:r>
            <a:endParaRPr kumimoji="1" lang="ja-JP" altLang="en-US" dirty="0"/>
          </a:p>
        </p:txBody>
      </p:sp>
      <p:sp>
        <p:nvSpPr>
          <p:cNvPr id="17" name="テキスト プレースホルダー 13">
            <a:extLst>
              <a:ext uri="{FF2B5EF4-FFF2-40B4-BE49-F238E27FC236}">
                <a16:creationId xmlns:a16="http://schemas.microsoft.com/office/drawing/2014/main" id="{F931786D-1964-A9C0-4F28-D15D3A72BF53}"/>
              </a:ext>
            </a:extLst>
          </p:cNvPr>
          <p:cNvSpPr>
            <a:spLocks noGrp="1"/>
          </p:cNvSpPr>
          <p:nvPr>
            <p:ph type="body" sz="quarter" idx="36" hasCustomPrompt="1"/>
          </p:nvPr>
        </p:nvSpPr>
        <p:spPr>
          <a:xfrm>
            <a:off x="499670" y="3480959"/>
            <a:ext cx="576000" cy="441036"/>
          </a:xfrm>
          <a:prstGeom prst="roundRect">
            <a:avLst>
              <a:gd name="adj" fmla="val 32822"/>
            </a:avLst>
          </a:prstGeom>
          <a:solidFill>
            <a:srgbClr val="42B5E6"/>
          </a:solidFill>
        </p:spPr>
        <p:txBody>
          <a:bodyPr anchor="ctr"/>
          <a:lstStyle>
            <a:lvl1pPr algn="ctr">
              <a:lnSpc>
                <a:spcPct val="100000"/>
              </a:lnSpc>
              <a:defRPr b="1" spc="-100" baseline="0">
                <a:solidFill>
                  <a:schemeClr val="bg1"/>
                </a:solidFill>
              </a:defRPr>
            </a:lvl1pPr>
          </a:lstStyle>
          <a:p>
            <a:pPr lvl="0"/>
            <a:r>
              <a:rPr kumimoji="1" lang="en-US" altLang="ja-JP" dirty="0"/>
              <a:t>A</a:t>
            </a:r>
            <a:endParaRPr kumimoji="1" lang="ja-JP" altLang="en-US" dirty="0"/>
          </a:p>
        </p:txBody>
      </p:sp>
      <p:sp>
        <p:nvSpPr>
          <p:cNvPr id="18" name="テキスト プレースホルダー 13">
            <a:extLst>
              <a:ext uri="{FF2B5EF4-FFF2-40B4-BE49-F238E27FC236}">
                <a16:creationId xmlns:a16="http://schemas.microsoft.com/office/drawing/2014/main" id="{766E8EC4-E02B-90C3-D20A-6AC762DD3728}"/>
              </a:ext>
            </a:extLst>
          </p:cNvPr>
          <p:cNvSpPr>
            <a:spLocks noGrp="1"/>
          </p:cNvSpPr>
          <p:nvPr>
            <p:ph type="body" sz="quarter" idx="37" hasCustomPrompt="1"/>
          </p:nvPr>
        </p:nvSpPr>
        <p:spPr>
          <a:xfrm>
            <a:off x="2050854" y="2343443"/>
            <a:ext cx="576000" cy="441036"/>
          </a:xfrm>
          <a:prstGeom prst="roundRect">
            <a:avLst>
              <a:gd name="adj" fmla="val 32822"/>
            </a:avLst>
          </a:prstGeom>
          <a:solidFill>
            <a:srgbClr val="EE86A8"/>
          </a:solidFill>
        </p:spPr>
        <p:txBody>
          <a:bodyPr anchor="ctr"/>
          <a:lstStyle>
            <a:lvl1pPr algn="ctr">
              <a:lnSpc>
                <a:spcPct val="100000"/>
              </a:lnSpc>
              <a:defRPr b="1">
                <a:solidFill>
                  <a:schemeClr val="bg1"/>
                </a:solidFill>
              </a:defRPr>
            </a:lvl1pPr>
          </a:lstStyle>
          <a:p>
            <a:pPr lvl="0"/>
            <a:r>
              <a:rPr kumimoji="1" lang="en-US" altLang="ja-JP" dirty="0"/>
              <a:t>B</a:t>
            </a:r>
            <a:endParaRPr kumimoji="1" lang="ja-JP" altLang="en-US" dirty="0"/>
          </a:p>
        </p:txBody>
      </p:sp>
      <p:sp>
        <p:nvSpPr>
          <p:cNvPr id="24" name="テキスト プレースホルダー 24">
            <a:extLst>
              <a:ext uri="{FF2B5EF4-FFF2-40B4-BE49-F238E27FC236}">
                <a16:creationId xmlns:a16="http://schemas.microsoft.com/office/drawing/2014/main" id="{73146A9A-637D-1E8A-AF01-3BBC64FFBEBD}"/>
              </a:ext>
            </a:extLst>
          </p:cNvPr>
          <p:cNvSpPr>
            <a:spLocks noGrp="1"/>
          </p:cNvSpPr>
          <p:nvPr>
            <p:ph type="body" sz="quarter" idx="39" hasCustomPrompt="1"/>
          </p:nvPr>
        </p:nvSpPr>
        <p:spPr>
          <a:xfrm>
            <a:off x="2820604" y="858211"/>
            <a:ext cx="8730938" cy="1080000"/>
          </a:xfrm>
          <a:prstGeom prst="rect">
            <a:avLst/>
          </a:prstGeom>
          <a:noFill/>
          <a:ln>
            <a:no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lnSpc>
                <a:spcPct val="100000"/>
              </a:lnSpc>
              <a:defRPr/>
            </a:lvl1pPr>
          </a:lstStyle>
          <a:p>
            <a:pPr lvl="0"/>
            <a:r>
              <a:rPr kumimoji="1" lang="en-US" altLang="ja-JP" dirty="0"/>
              <a:t>A</a:t>
            </a:r>
            <a:endParaRPr kumimoji="1" lang="ja-JP" altLang="en-US" dirty="0"/>
          </a:p>
        </p:txBody>
      </p:sp>
      <p:sp>
        <p:nvSpPr>
          <p:cNvPr id="26" name="テキスト プレースホルダー 24">
            <a:extLst>
              <a:ext uri="{FF2B5EF4-FFF2-40B4-BE49-F238E27FC236}">
                <a16:creationId xmlns:a16="http://schemas.microsoft.com/office/drawing/2014/main" id="{D5EA45BA-6009-432C-C47E-A2A6F9791A95}"/>
              </a:ext>
            </a:extLst>
          </p:cNvPr>
          <p:cNvSpPr>
            <a:spLocks noGrp="1"/>
          </p:cNvSpPr>
          <p:nvPr>
            <p:ph type="body" sz="quarter" idx="40" hasCustomPrompt="1"/>
          </p:nvPr>
        </p:nvSpPr>
        <p:spPr>
          <a:xfrm>
            <a:off x="2820604" y="2023961"/>
            <a:ext cx="8730938" cy="1080000"/>
          </a:xfrm>
          <a:prstGeom prst="rect">
            <a:avLst/>
          </a:prstGeom>
          <a:noFill/>
          <a:ln>
            <a:no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lnSpc>
                <a:spcPct val="100000"/>
              </a:lnSpc>
              <a:defRPr/>
            </a:lvl1pPr>
          </a:lstStyle>
          <a:p>
            <a:pPr lvl="0"/>
            <a:r>
              <a:rPr kumimoji="1" lang="en-US" altLang="ja-JP" dirty="0"/>
              <a:t>B</a:t>
            </a:r>
            <a:endParaRPr kumimoji="1" lang="ja-JP" altLang="en-US" dirty="0"/>
          </a:p>
        </p:txBody>
      </p:sp>
      <p:sp>
        <p:nvSpPr>
          <p:cNvPr id="30" name="テキスト プレースホルダー 24">
            <a:extLst>
              <a:ext uri="{FF2B5EF4-FFF2-40B4-BE49-F238E27FC236}">
                <a16:creationId xmlns:a16="http://schemas.microsoft.com/office/drawing/2014/main" id="{147BEAA3-D8BE-CC80-4BF1-C5809504FB9F}"/>
              </a:ext>
            </a:extLst>
          </p:cNvPr>
          <p:cNvSpPr>
            <a:spLocks noGrp="1"/>
          </p:cNvSpPr>
          <p:nvPr>
            <p:ph type="body" sz="quarter" idx="42" hasCustomPrompt="1"/>
          </p:nvPr>
        </p:nvSpPr>
        <p:spPr>
          <a:xfrm>
            <a:off x="1189902" y="3161477"/>
            <a:ext cx="9450389" cy="1080000"/>
          </a:xfrm>
          <a:prstGeom prst="rect">
            <a:avLst/>
          </a:prstGeom>
          <a:noFill/>
          <a:ln>
            <a:no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lnSpc>
                <a:spcPct val="100000"/>
              </a:lnSpc>
              <a:defRPr/>
            </a:lvl1pPr>
          </a:lstStyle>
          <a:p>
            <a:pPr lvl="0"/>
            <a:r>
              <a:rPr kumimoji="1" lang="en-US" altLang="ja-JP" dirty="0"/>
              <a:t>A</a:t>
            </a:r>
            <a:endParaRPr kumimoji="1" lang="ja-JP" altLang="en-US" dirty="0"/>
          </a:p>
        </p:txBody>
      </p:sp>
      <p:sp>
        <p:nvSpPr>
          <p:cNvPr id="33" name="メディア プレースホルダー 15">
            <a:extLst>
              <a:ext uri="{FF2B5EF4-FFF2-40B4-BE49-F238E27FC236}">
                <a16:creationId xmlns:a16="http://schemas.microsoft.com/office/drawing/2014/main" id="{2A51EDB1-A66D-E6D4-6201-F33842D40DF4}"/>
              </a:ext>
            </a:extLst>
          </p:cNvPr>
          <p:cNvSpPr>
            <a:spLocks noGrp="1"/>
          </p:cNvSpPr>
          <p:nvPr>
            <p:ph type="media" sz="quarter" idx="44"/>
          </p:nvPr>
        </p:nvSpPr>
        <p:spPr>
          <a:xfrm>
            <a:off x="1606642" y="1020278"/>
            <a:ext cx="180000" cy="180000"/>
          </a:xfrm>
          <a:solidFill>
            <a:schemeClr val="bg1"/>
          </a:solidFill>
          <a:ln>
            <a:noFill/>
          </a:ln>
        </p:spPr>
        <p:txBody>
          <a:bodyPr anchor="ctr">
            <a:normAutofit/>
          </a:bodyPr>
          <a:lstStyle>
            <a:lvl1pPr algn="ctr">
              <a:lnSpc>
                <a:spcPct val="100000"/>
              </a:lnSpc>
              <a:defRPr sz="1000"/>
            </a:lvl1pPr>
          </a:lstStyle>
          <a:p>
            <a:endParaRPr kumimoji="1" lang="ja-JP" altLang="en-US" dirty="0"/>
          </a:p>
        </p:txBody>
      </p:sp>
      <p:sp>
        <p:nvSpPr>
          <p:cNvPr id="34" name="メディア プレースホルダー 15">
            <a:extLst>
              <a:ext uri="{FF2B5EF4-FFF2-40B4-BE49-F238E27FC236}">
                <a16:creationId xmlns:a16="http://schemas.microsoft.com/office/drawing/2014/main" id="{35F2C635-89A1-CA2F-88E6-9683DDE2E1DC}"/>
              </a:ext>
            </a:extLst>
          </p:cNvPr>
          <p:cNvSpPr>
            <a:spLocks noGrp="1"/>
          </p:cNvSpPr>
          <p:nvPr>
            <p:ph type="media" sz="quarter" idx="45"/>
          </p:nvPr>
        </p:nvSpPr>
        <p:spPr>
          <a:xfrm>
            <a:off x="10702175" y="3505836"/>
            <a:ext cx="180000" cy="180000"/>
          </a:xfrm>
          <a:solidFill>
            <a:schemeClr val="bg1"/>
          </a:solidFill>
          <a:ln>
            <a:noFill/>
          </a:ln>
        </p:spPr>
        <p:txBody>
          <a:bodyPr anchor="ctr">
            <a:normAutofit/>
          </a:bodyPr>
          <a:lstStyle>
            <a:lvl1pPr algn="ctr">
              <a:lnSpc>
                <a:spcPct val="100000"/>
              </a:lnSpc>
              <a:defRPr sz="1000"/>
            </a:lvl1pPr>
          </a:lstStyle>
          <a:p>
            <a:endParaRPr kumimoji="1" lang="ja-JP" altLang="en-US" dirty="0"/>
          </a:p>
        </p:txBody>
      </p:sp>
      <p:sp>
        <p:nvSpPr>
          <p:cNvPr id="35" name="メディア プレースホルダー 15">
            <a:extLst>
              <a:ext uri="{FF2B5EF4-FFF2-40B4-BE49-F238E27FC236}">
                <a16:creationId xmlns:a16="http://schemas.microsoft.com/office/drawing/2014/main" id="{EF713990-10EB-C635-7D07-937DBF2ACA11}"/>
              </a:ext>
            </a:extLst>
          </p:cNvPr>
          <p:cNvSpPr>
            <a:spLocks noGrp="1"/>
          </p:cNvSpPr>
          <p:nvPr>
            <p:ph type="media" sz="quarter" idx="46"/>
          </p:nvPr>
        </p:nvSpPr>
        <p:spPr>
          <a:xfrm>
            <a:off x="1600005" y="2519541"/>
            <a:ext cx="180000" cy="180000"/>
          </a:xfrm>
          <a:solidFill>
            <a:schemeClr val="bg1"/>
          </a:solidFill>
          <a:ln>
            <a:noFill/>
          </a:ln>
        </p:spPr>
        <p:txBody>
          <a:bodyPr anchor="ctr">
            <a:normAutofit/>
          </a:bodyPr>
          <a:lstStyle>
            <a:lvl1pPr algn="ctr">
              <a:lnSpc>
                <a:spcPct val="100000"/>
              </a:lnSpc>
              <a:defRPr sz="1000"/>
            </a:lvl1pPr>
          </a:lstStyle>
          <a:p>
            <a:endParaRPr kumimoji="1" lang="ja-JP" altLang="en-US" dirty="0"/>
          </a:p>
        </p:txBody>
      </p:sp>
      <p:sp>
        <p:nvSpPr>
          <p:cNvPr id="4" name="テキスト プレースホルダー 30">
            <a:extLst>
              <a:ext uri="{FF2B5EF4-FFF2-40B4-BE49-F238E27FC236}">
                <a16:creationId xmlns:a16="http://schemas.microsoft.com/office/drawing/2014/main" id="{B7DF4D3E-3290-C033-478F-0FD5F4CBC682}"/>
              </a:ext>
            </a:extLst>
          </p:cNvPr>
          <p:cNvSpPr>
            <a:spLocks noGrp="1"/>
          </p:cNvSpPr>
          <p:nvPr>
            <p:ph type="body" sz="quarter" idx="48" hasCustomPrompt="1"/>
          </p:nvPr>
        </p:nvSpPr>
        <p:spPr>
          <a:xfrm>
            <a:off x="333868" y="4355461"/>
            <a:ext cx="10306421" cy="1080000"/>
          </a:xfrm>
          <a:prstGeom prst="wedgeRoundRectCallout">
            <a:avLst>
              <a:gd name="adj1" fmla="val 52428"/>
              <a:gd name="adj2" fmla="val 2428"/>
              <a:gd name="adj3" fmla="val 16667"/>
            </a:avLst>
          </a:prstGeom>
          <a:solidFill>
            <a:schemeClr val="bg1"/>
          </a:solidFill>
          <a:ln>
            <a:solidFill>
              <a:srgbClr val="7F7F7F"/>
            </a:solid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defRPr>
                <a:solidFill>
                  <a:schemeClr val="bg1"/>
                </a:solidFill>
              </a:defRPr>
            </a:lvl1pPr>
          </a:lstStyle>
          <a:p>
            <a:pPr lvl="0"/>
            <a:r>
              <a:rPr kumimoji="1" lang="en-US" altLang="ja-JP" dirty="0"/>
              <a:t>.</a:t>
            </a:r>
            <a:endParaRPr kumimoji="1" lang="ja-JP" altLang="en-US" dirty="0"/>
          </a:p>
        </p:txBody>
      </p:sp>
      <p:sp>
        <p:nvSpPr>
          <p:cNvPr id="9" name="テキスト プレースホルダー 13">
            <a:extLst>
              <a:ext uri="{FF2B5EF4-FFF2-40B4-BE49-F238E27FC236}">
                <a16:creationId xmlns:a16="http://schemas.microsoft.com/office/drawing/2014/main" id="{EF083E6F-A5D4-55E6-BA75-4493CDA2CD82}"/>
              </a:ext>
            </a:extLst>
          </p:cNvPr>
          <p:cNvSpPr>
            <a:spLocks noGrp="1"/>
          </p:cNvSpPr>
          <p:nvPr>
            <p:ph type="body" sz="quarter" idx="49" hasCustomPrompt="1"/>
          </p:nvPr>
        </p:nvSpPr>
        <p:spPr>
          <a:xfrm>
            <a:off x="499670" y="4674943"/>
            <a:ext cx="576000" cy="441036"/>
          </a:xfrm>
          <a:prstGeom prst="roundRect">
            <a:avLst>
              <a:gd name="adj" fmla="val 32822"/>
            </a:avLst>
          </a:prstGeom>
          <a:solidFill>
            <a:srgbClr val="EE86A8"/>
          </a:solidFill>
        </p:spPr>
        <p:txBody>
          <a:bodyPr anchor="ctr"/>
          <a:lstStyle>
            <a:lvl1pPr algn="ctr">
              <a:lnSpc>
                <a:spcPct val="100000"/>
              </a:lnSpc>
              <a:defRPr b="1" spc="-100" baseline="0">
                <a:solidFill>
                  <a:schemeClr val="bg1"/>
                </a:solidFill>
              </a:defRPr>
            </a:lvl1pPr>
          </a:lstStyle>
          <a:p>
            <a:pPr lvl="0"/>
            <a:r>
              <a:rPr kumimoji="1" lang="en-US" altLang="ja-JP" dirty="0"/>
              <a:t>B</a:t>
            </a:r>
            <a:endParaRPr kumimoji="1" lang="ja-JP" altLang="en-US" dirty="0"/>
          </a:p>
        </p:txBody>
      </p:sp>
      <p:sp>
        <p:nvSpPr>
          <p:cNvPr id="10" name="テキスト プレースホルダー 24">
            <a:extLst>
              <a:ext uri="{FF2B5EF4-FFF2-40B4-BE49-F238E27FC236}">
                <a16:creationId xmlns:a16="http://schemas.microsoft.com/office/drawing/2014/main" id="{F21B9FB3-3710-C6F8-51AF-7C15AC616194}"/>
              </a:ext>
            </a:extLst>
          </p:cNvPr>
          <p:cNvSpPr>
            <a:spLocks noGrp="1"/>
          </p:cNvSpPr>
          <p:nvPr>
            <p:ph type="body" sz="quarter" idx="50" hasCustomPrompt="1"/>
          </p:nvPr>
        </p:nvSpPr>
        <p:spPr>
          <a:xfrm>
            <a:off x="1189899" y="4355461"/>
            <a:ext cx="9450389" cy="1080000"/>
          </a:xfrm>
          <a:prstGeom prst="rect">
            <a:avLst/>
          </a:prstGeom>
          <a:noFill/>
          <a:ln>
            <a:no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lnSpc>
                <a:spcPct val="100000"/>
              </a:lnSpc>
              <a:defRPr/>
            </a:lvl1pPr>
          </a:lstStyle>
          <a:p>
            <a:pPr lvl="0"/>
            <a:r>
              <a:rPr kumimoji="1" lang="en-US" altLang="ja-JP" dirty="0"/>
              <a:t>B</a:t>
            </a:r>
            <a:endParaRPr kumimoji="1" lang="ja-JP" altLang="en-US" dirty="0"/>
          </a:p>
        </p:txBody>
      </p:sp>
      <p:sp>
        <p:nvSpPr>
          <p:cNvPr id="13" name="テキスト プレースホルダー 28">
            <a:extLst>
              <a:ext uri="{FF2B5EF4-FFF2-40B4-BE49-F238E27FC236}">
                <a16:creationId xmlns:a16="http://schemas.microsoft.com/office/drawing/2014/main" id="{E9A3FDD3-5FF5-46A4-59E5-BD2B80DC5939}"/>
              </a:ext>
            </a:extLst>
          </p:cNvPr>
          <p:cNvSpPr>
            <a:spLocks noGrp="1"/>
          </p:cNvSpPr>
          <p:nvPr>
            <p:ph type="body" sz="quarter" idx="53" hasCustomPrompt="1"/>
          </p:nvPr>
        </p:nvSpPr>
        <p:spPr>
          <a:xfrm>
            <a:off x="333869" y="5521211"/>
            <a:ext cx="10306422" cy="1080000"/>
          </a:xfrm>
          <a:prstGeom prst="wedgeRoundRectCallout">
            <a:avLst>
              <a:gd name="adj1" fmla="val -51133"/>
              <a:gd name="adj2" fmla="val -48454"/>
              <a:gd name="adj3" fmla="val 16667"/>
            </a:avLst>
          </a:prstGeom>
          <a:solidFill>
            <a:schemeClr val="bg1"/>
          </a:solidFill>
          <a:ln>
            <a:solidFill>
              <a:srgbClr val="7F7F7F"/>
            </a:solid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defRPr>
                <a:solidFill>
                  <a:schemeClr val="bg1"/>
                </a:solidFill>
              </a:defRPr>
            </a:lvl1pPr>
          </a:lstStyle>
          <a:p>
            <a:pPr lvl="0"/>
            <a:r>
              <a:rPr kumimoji="1" lang="en-US" altLang="ja-JP" dirty="0"/>
              <a:t>A</a:t>
            </a:r>
            <a:endParaRPr kumimoji="1" lang="ja-JP" altLang="en-US" dirty="0"/>
          </a:p>
        </p:txBody>
      </p:sp>
      <p:sp>
        <p:nvSpPr>
          <p:cNvPr id="15" name="テキスト プレースホルダー 13">
            <a:extLst>
              <a:ext uri="{FF2B5EF4-FFF2-40B4-BE49-F238E27FC236}">
                <a16:creationId xmlns:a16="http://schemas.microsoft.com/office/drawing/2014/main" id="{2FA4001F-26E1-E220-AE76-7F23C11B6C92}"/>
              </a:ext>
            </a:extLst>
          </p:cNvPr>
          <p:cNvSpPr>
            <a:spLocks noGrp="1"/>
          </p:cNvSpPr>
          <p:nvPr>
            <p:ph type="body" sz="quarter" idx="54" hasCustomPrompt="1"/>
          </p:nvPr>
        </p:nvSpPr>
        <p:spPr>
          <a:xfrm>
            <a:off x="499670" y="5840693"/>
            <a:ext cx="576000" cy="441036"/>
          </a:xfrm>
          <a:prstGeom prst="roundRect">
            <a:avLst>
              <a:gd name="adj" fmla="val 32822"/>
            </a:avLst>
          </a:prstGeom>
          <a:solidFill>
            <a:srgbClr val="42B5E6"/>
          </a:solidFill>
        </p:spPr>
        <p:txBody>
          <a:bodyPr anchor="ctr"/>
          <a:lstStyle>
            <a:lvl1pPr algn="ctr">
              <a:lnSpc>
                <a:spcPct val="100000"/>
              </a:lnSpc>
              <a:defRPr b="1" spc="-100" baseline="0">
                <a:solidFill>
                  <a:schemeClr val="bg1"/>
                </a:solidFill>
              </a:defRPr>
            </a:lvl1pPr>
          </a:lstStyle>
          <a:p>
            <a:pPr lvl="0"/>
            <a:r>
              <a:rPr kumimoji="1" lang="en-US" altLang="ja-JP" dirty="0"/>
              <a:t>A</a:t>
            </a:r>
            <a:endParaRPr kumimoji="1" lang="ja-JP" altLang="en-US" dirty="0"/>
          </a:p>
        </p:txBody>
      </p:sp>
      <p:sp>
        <p:nvSpPr>
          <p:cNvPr id="22" name="テキスト プレースホルダー 24">
            <a:extLst>
              <a:ext uri="{FF2B5EF4-FFF2-40B4-BE49-F238E27FC236}">
                <a16:creationId xmlns:a16="http://schemas.microsoft.com/office/drawing/2014/main" id="{70D3625A-22DA-7155-2F2D-AB472DE367D4}"/>
              </a:ext>
            </a:extLst>
          </p:cNvPr>
          <p:cNvSpPr>
            <a:spLocks noGrp="1"/>
          </p:cNvSpPr>
          <p:nvPr>
            <p:ph type="body" sz="quarter" idx="55" hasCustomPrompt="1"/>
          </p:nvPr>
        </p:nvSpPr>
        <p:spPr>
          <a:xfrm>
            <a:off x="1189899" y="5521211"/>
            <a:ext cx="9450389" cy="1080000"/>
          </a:xfrm>
          <a:prstGeom prst="rect">
            <a:avLst/>
          </a:prstGeom>
          <a:noFill/>
          <a:ln>
            <a:noFill/>
          </a:ln>
          <a:effectLst>
            <a:outerShdw blurRad="63500" sx="102000" sy="102000" algn="ctr" rotWithShape="0">
              <a:schemeClr val="bg2">
                <a:alpha val="40000"/>
              </a:schemeClr>
            </a:outerShdw>
          </a:effectLst>
          <a:scene3d>
            <a:camera prst="orthographicFront"/>
            <a:lightRig rig="threePt" dir="t"/>
          </a:scene3d>
          <a:sp3d prstMaterial="softEdge"/>
        </p:spPr>
        <p:txBody>
          <a:bodyPr anchor="ctr"/>
          <a:lstStyle>
            <a:lvl1pPr>
              <a:lnSpc>
                <a:spcPct val="100000"/>
              </a:lnSpc>
              <a:defRPr/>
            </a:lvl1pPr>
          </a:lstStyle>
          <a:p>
            <a:pPr lvl="0"/>
            <a:r>
              <a:rPr kumimoji="1" lang="en-US" altLang="ja-JP" dirty="0"/>
              <a:t>A</a:t>
            </a:r>
            <a:endParaRPr kumimoji="1" lang="ja-JP" altLang="en-US" dirty="0"/>
          </a:p>
        </p:txBody>
      </p:sp>
      <p:sp>
        <p:nvSpPr>
          <p:cNvPr id="23" name="メディア プレースホルダー 15">
            <a:extLst>
              <a:ext uri="{FF2B5EF4-FFF2-40B4-BE49-F238E27FC236}">
                <a16:creationId xmlns:a16="http://schemas.microsoft.com/office/drawing/2014/main" id="{63B58F4C-82BD-3259-0C06-9AA865108983}"/>
              </a:ext>
            </a:extLst>
          </p:cNvPr>
          <p:cNvSpPr>
            <a:spLocks noGrp="1"/>
          </p:cNvSpPr>
          <p:nvPr>
            <p:ph type="media" sz="quarter" idx="56"/>
          </p:nvPr>
        </p:nvSpPr>
        <p:spPr>
          <a:xfrm>
            <a:off x="10702175" y="4553923"/>
            <a:ext cx="180000" cy="180000"/>
          </a:xfrm>
          <a:solidFill>
            <a:schemeClr val="bg1"/>
          </a:solidFill>
          <a:ln>
            <a:noFill/>
          </a:ln>
        </p:spPr>
        <p:txBody>
          <a:bodyPr anchor="ctr">
            <a:normAutofit/>
          </a:bodyPr>
          <a:lstStyle>
            <a:lvl1pPr algn="ctr">
              <a:lnSpc>
                <a:spcPct val="100000"/>
              </a:lnSpc>
              <a:defRPr sz="1000"/>
            </a:lvl1pPr>
          </a:lstStyle>
          <a:p>
            <a:endParaRPr kumimoji="1" lang="ja-JP" altLang="en-US" dirty="0"/>
          </a:p>
        </p:txBody>
      </p:sp>
      <p:sp>
        <p:nvSpPr>
          <p:cNvPr id="37" name="メディア プレースホルダー 15">
            <a:extLst>
              <a:ext uri="{FF2B5EF4-FFF2-40B4-BE49-F238E27FC236}">
                <a16:creationId xmlns:a16="http://schemas.microsoft.com/office/drawing/2014/main" id="{28905F16-C0EB-8E3C-FFE3-74E7FE016C38}"/>
              </a:ext>
            </a:extLst>
          </p:cNvPr>
          <p:cNvSpPr>
            <a:spLocks noGrp="1"/>
          </p:cNvSpPr>
          <p:nvPr>
            <p:ph type="media" sz="quarter" idx="58"/>
          </p:nvPr>
        </p:nvSpPr>
        <p:spPr>
          <a:xfrm>
            <a:off x="10702175" y="6083277"/>
            <a:ext cx="180000" cy="180000"/>
          </a:xfrm>
          <a:solidFill>
            <a:schemeClr val="bg1"/>
          </a:solidFill>
          <a:ln>
            <a:noFill/>
          </a:ln>
        </p:spPr>
        <p:txBody>
          <a:bodyPr anchor="ctr">
            <a:normAutofit/>
          </a:bodyPr>
          <a:lstStyle>
            <a:lvl1pPr algn="ctr">
              <a:lnSpc>
                <a:spcPct val="100000"/>
              </a:lnSpc>
              <a:defRPr sz="1000"/>
            </a:lvl1pPr>
          </a:lstStyle>
          <a:p>
            <a:endParaRPr kumimoji="1" lang="ja-JP" altLang="en-US" dirty="0"/>
          </a:p>
        </p:txBody>
      </p:sp>
    </p:spTree>
    <p:extLst>
      <p:ext uri="{BB962C8B-B14F-4D97-AF65-F5344CB8AC3E}">
        <p14:creationId xmlns:p14="http://schemas.microsoft.com/office/powerpoint/2010/main" val="1488196953"/>
      </p:ext>
    </p:extLst>
  </p:cSld>
  <p:clrMapOvr>
    <a:masterClrMapping/>
  </p:clrMapOvr>
  <p:transition spd="slow">
    <p:pull dir="lu"/>
  </p:transition>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FC1EFC-3959-403C-7A7E-C0A4ED7BA569}"/>
              </a:ext>
            </a:extLst>
          </p:cNvPr>
          <p:cNvSpPr>
            <a:spLocks noGrp="1"/>
          </p:cNvSpPr>
          <p:nvPr>
            <p:ph type="title" hasCustomPrompt="1"/>
          </p:nvPr>
        </p:nvSpPr>
        <p:spPr>
          <a:xfrm>
            <a:off x="1760562" y="1288939"/>
            <a:ext cx="9803910" cy="5400000"/>
          </a:xfrm>
          <a:prstGeom prst="rect">
            <a:avLst/>
          </a:prstGeom>
        </p:spPr>
        <p:txBody>
          <a:bodyPr anchor="t">
            <a:normAutofit/>
          </a:bodyPr>
          <a:lstStyle>
            <a:lvl1pPr>
              <a:lnSpc>
                <a:spcPct val="150000"/>
              </a:lnSpc>
              <a:defRPr sz="2800" spc="-100" baseline="0">
                <a:latin typeface="+mn-lt"/>
              </a:defRPr>
            </a:lvl1pPr>
          </a:lstStyle>
          <a:p>
            <a:pPr lvl="0"/>
            <a:r>
              <a:rPr lang="ja-JP" altLang="en-US" noProof="0" dirty="0"/>
              <a:t>和訳</a:t>
            </a:r>
          </a:p>
        </p:txBody>
      </p:sp>
      <p:sp>
        <p:nvSpPr>
          <p:cNvPr id="3" name="テキスト プレースホルダー 5">
            <a:extLst>
              <a:ext uri="{FF2B5EF4-FFF2-40B4-BE49-F238E27FC236}">
                <a16:creationId xmlns:a16="http://schemas.microsoft.com/office/drawing/2014/main" id="{764EFFF5-B070-5C04-606D-5B159341E6D0}"/>
              </a:ext>
            </a:extLst>
          </p:cNvPr>
          <p:cNvSpPr>
            <a:spLocks noGrp="1"/>
          </p:cNvSpPr>
          <p:nvPr>
            <p:ph type="body" sz="quarter" idx="12" hasCustomPrompt="1"/>
          </p:nvPr>
        </p:nvSpPr>
        <p:spPr>
          <a:xfrm>
            <a:off x="147480" y="1288939"/>
            <a:ext cx="1613081" cy="5420305"/>
          </a:xfrm>
        </p:spPr>
        <p:txBody>
          <a:bodyPr anchor="t">
            <a:normAutofit/>
          </a:bodyPr>
          <a:lstStyle>
            <a:lvl1pPr algn="ctr">
              <a:lnSpc>
                <a:spcPct val="150000"/>
              </a:lnSpc>
              <a:defRPr sz="2800" i="0" spc="-100" baseline="0">
                <a:latin typeface="+mn-lt"/>
                <a:ea typeface="+mn-ea"/>
              </a:defRPr>
            </a:lvl1pPr>
          </a:lstStyle>
          <a:p>
            <a:pPr lvl="0"/>
            <a:r>
              <a:rPr kumimoji="1" lang="ja-JP" altLang="en-US" dirty="0"/>
              <a:t>名前</a:t>
            </a:r>
          </a:p>
        </p:txBody>
      </p:sp>
      <p:sp>
        <p:nvSpPr>
          <p:cNvPr id="7" name="メディア プレースホルダー 15">
            <a:extLst>
              <a:ext uri="{FF2B5EF4-FFF2-40B4-BE49-F238E27FC236}">
                <a16:creationId xmlns:a16="http://schemas.microsoft.com/office/drawing/2014/main" id="{B5FC1272-44FE-9CAE-A292-1DB219B809A1}"/>
              </a:ext>
            </a:extLst>
          </p:cNvPr>
          <p:cNvSpPr>
            <a:spLocks noGrp="1"/>
          </p:cNvSpPr>
          <p:nvPr>
            <p:ph type="media" sz="quarter" idx="17"/>
          </p:nvPr>
        </p:nvSpPr>
        <p:spPr>
          <a:xfrm>
            <a:off x="11389589" y="144574"/>
            <a:ext cx="486000" cy="486000"/>
          </a:xfrm>
          <a:solidFill>
            <a:schemeClr val="bg1"/>
          </a:solidFill>
        </p:spPr>
        <p:txBody>
          <a:bodyPr anchor="ctr">
            <a:normAutofit/>
          </a:bodyPr>
          <a:lstStyle>
            <a:lvl1pPr algn="ctr">
              <a:lnSpc>
                <a:spcPct val="100000"/>
              </a:lnSpc>
              <a:defRPr sz="1000"/>
            </a:lvl1pPr>
          </a:lstStyle>
          <a:p>
            <a:endParaRPr kumimoji="1" lang="ja-JP" altLang="en-US"/>
          </a:p>
        </p:txBody>
      </p:sp>
      <p:sp>
        <p:nvSpPr>
          <p:cNvPr id="11" name="正方形/長方形 10">
            <a:extLst>
              <a:ext uri="{FF2B5EF4-FFF2-40B4-BE49-F238E27FC236}">
                <a16:creationId xmlns:a16="http://schemas.microsoft.com/office/drawing/2014/main" id="{671FB31F-5AB4-D7A9-B500-1B5354857606}"/>
              </a:ext>
            </a:extLst>
          </p:cNvPr>
          <p:cNvSpPr/>
          <p:nvPr userDrawn="1"/>
        </p:nvSpPr>
        <p:spPr>
          <a:xfrm>
            <a:off x="4939554" y="134021"/>
            <a:ext cx="2922494" cy="48736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l">
              <a:lnSpc>
                <a:spcPct val="100000"/>
              </a:lnSpc>
            </a:pPr>
            <a:r>
              <a:rPr lang="ja-JP" altLang="en-US" sz="2400" spc="-100" dirty="0">
                <a:solidFill>
                  <a:schemeClr val="tx1"/>
                </a:solidFill>
                <a:latin typeface="ＭＳ Ｐゴシック" panose="020B0600070205080204" pitchFamily="50" charset="-128"/>
                <a:ea typeface="ＭＳ Ｐゴシック" panose="020B0600070205080204" pitchFamily="50" charset="-128"/>
              </a:rPr>
              <a:t>日本語訳を確認しよう</a:t>
            </a:r>
          </a:p>
        </p:txBody>
      </p:sp>
      <p:sp>
        <p:nvSpPr>
          <p:cNvPr id="15" name="テキスト プレースホルダー 23">
            <a:extLst>
              <a:ext uri="{FF2B5EF4-FFF2-40B4-BE49-F238E27FC236}">
                <a16:creationId xmlns:a16="http://schemas.microsoft.com/office/drawing/2014/main" id="{89FFC63A-D080-C4C3-8581-C8ED73FD20B8}"/>
              </a:ext>
            </a:extLst>
          </p:cNvPr>
          <p:cNvSpPr>
            <a:spLocks noGrp="1"/>
          </p:cNvSpPr>
          <p:nvPr>
            <p:ph type="body" sz="quarter" idx="18" hasCustomPrompt="1"/>
          </p:nvPr>
        </p:nvSpPr>
        <p:spPr>
          <a:xfrm>
            <a:off x="10174941" y="142986"/>
            <a:ext cx="896471" cy="485775"/>
          </a:xfrm>
          <a:solidFill>
            <a:schemeClr val="bg1"/>
          </a:solidFill>
        </p:spPr>
        <p:txBody>
          <a:bodyPr anchor="ctr">
            <a:noAutofit/>
          </a:bodyPr>
          <a:lstStyle>
            <a:lvl1pPr algn="ctr">
              <a:lnSpc>
                <a:spcPct val="100000"/>
              </a:lnSpc>
              <a:defRPr sz="2400" spc="-100" baseline="0">
                <a:solidFill>
                  <a:srgbClr val="EC7AAC"/>
                </a:solidFill>
              </a:defRPr>
            </a:lvl1pPr>
          </a:lstStyle>
          <a:p>
            <a:pPr lvl="0"/>
            <a:r>
              <a:rPr kumimoji="1" lang="en-US" altLang="ja-JP" dirty="0"/>
              <a:t>p.333</a:t>
            </a:r>
            <a:endParaRPr kumimoji="1" lang="ja-JP" altLang="en-US" dirty="0"/>
          </a:p>
        </p:txBody>
      </p:sp>
      <p:pic>
        <p:nvPicPr>
          <p:cNvPr id="5" name="図 4">
            <a:extLst>
              <a:ext uri="{FF2B5EF4-FFF2-40B4-BE49-F238E27FC236}">
                <a16:creationId xmlns:a16="http://schemas.microsoft.com/office/drawing/2014/main" id="{6EC136B5-9216-EBE4-8CE8-CC8B4D2650DA}"/>
              </a:ext>
            </a:extLst>
          </p:cNvPr>
          <p:cNvPicPr>
            <a:picLocks noChangeAspect="1"/>
          </p:cNvPicPr>
          <p:nvPr userDrawn="1"/>
        </p:nvPicPr>
        <p:blipFill>
          <a:blip r:embed="rId2"/>
          <a:stretch>
            <a:fillRect/>
          </a:stretch>
        </p:blipFill>
        <p:spPr>
          <a:xfrm>
            <a:off x="306907" y="108457"/>
            <a:ext cx="4354740" cy="888905"/>
          </a:xfrm>
          <a:prstGeom prst="rect">
            <a:avLst/>
          </a:prstGeom>
        </p:spPr>
      </p:pic>
    </p:spTree>
    <p:extLst>
      <p:ext uri="{BB962C8B-B14F-4D97-AF65-F5344CB8AC3E}">
        <p14:creationId xmlns:p14="http://schemas.microsoft.com/office/powerpoint/2010/main" val="4259505872"/>
      </p:ext>
    </p:extLst>
  </p:cSld>
  <p:clrMapOvr>
    <a:masterClrMapping/>
  </p:clrMapOvr>
  <p:transition spd="slow">
    <p:pull dir="lu"/>
  </p:transition>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xpressing Yourself">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E1EB577-039F-7E1D-429C-653214A253A8}"/>
              </a:ext>
            </a:extLst>
          </p:cNvPr>
          <p:cNvPicPr>
            <a:picLocks noChangeAspect="1"/>
          </p:cNvPicPr>
          <p:nvPr userDrawn="1"/>
        </p:nvPicPr>
        <p:blipFill>
          <a:blip r:embed="rId2"/>
          <a:stretch>
            <a:fillRect/>
          </a:stretch>
        </p:blipFill>
        <p:spPr>
          <a:xfrm>
            <a:off x="267536" y="112889"/>
            <a:ext cx="6029311" cy="720000"/>
          </a:xfrm>
          <a:prstGeom prst="rect">
            <a:avLst/>
          </a:prstGeom>
          <a:ln>
            <a:noFill/>
          </a:ln>
        </p:spPr>
      </p:pic>
      <p:sp>
        <p:nvSpPr>
          <p:cNvPr id="16" name="テキスト プレースホルダー 13">
            <a:extLst>
              <a:ext uri="{FF2B5EF4-FFF2-40B4-BE49-F238E27FC236}">
                <a16:creationId xmlns:a16="http://schemas.microsoft.com/office/drawing/2014/main" id="{39C7D1CD-B255-8836-95DF-6E3A8C3D0723}"/>
              </a:ext>
            </a:extLst>
          </p:cNvPr>
          <p:cNvSpPr>
            <a:spLocks noGrp="1"/>
          </p:cNvSpPr>
          <p:nvPr>
            <p:ph type="body" sz="quarter" idx="19" hasCustomPrompt="1"/>
          </p:nvPr>
        </p:nvSpPr>
        <p:spPr>
          <a:xfrm>
            <a:off x="1300161" y="980141"/>
            <a:ext cx="10581564" cy="1019231"/>
          </a:xfrm>
        </p:spPr>
        <p:txBody>
          <a:bodyPr/>
          <a:lstStyle>
            <a:lvl1pPr>
              <a:lnSpc>
                <a:spcPct val="100000"/>
              </a:lnSpc>
              <a:defRPr/>
            </a:lvl1pPr>
          </a:lstStyle>
          <a:p>
            <a:pPr lvl="0"/>
            <a:r>
              <a:rPr kumimoji="1" lang="ja-JP" altLang="en-US" dirty="0"/>
              <a:t>～について、自分の考えを書いて、やり取りをしよう。</a:t>
            </a:r>
          </a:p>
        </p:txBody>
      </p:sp>
      <p:sp>
        <p:nvSpPr>
          <p:cNvPr id="17" name="テキスト プレースホルダー 13">
            <a:extLst>
              <a:ext uri="{FF2B5EF4-FFF2-40B4-BE49-F238E27FC236}">
                <a16:creationId xmlns:a16="http://schemas.microsoft.com/office/drawing/2014/main" id="{FE09574A-E3E0-0A4F-068B-28D5C99DB426}"/>
              </a:ext>
            </a:extLst>
          </p:cNvPr>
          <p:cNvSpPr>
            <a:spLocks noGrp="1"/>
          </p:cNvSpPr>
          <p:nvPr>
            <p:ph type="body" sz="quarter" idx="20" hasCustomPrompt="1"/>
          </p:nvPr>
        </p:nvSpPr>
        <p:spPr>
          <a:xfrm>
            <a:off x="110290" y="1999372"/>
            <a:ext cx="1189873" cy="720000"/>
          </a:xfrm>
        </p:spPr>
        <p:txBody>
          <a:bodyPr>
            <a:normAutofit/>
          </a:bodyPr>
          <a:lstStyle>
            <a:lvl1pPr algn="ctr">
              <a:lnSpc>
                <a:spcPct val="100000"/>
              </a:lnSpc>
              <a:defRPr sz="3600" spc="-100" baseline="0"/>
            </a:lvl1pPr>
          </a:lstStyle>
          <a:p>
            <a:pPr lvl="0"/>
            <a:r>
              <a:rPr kumimoji="1" lang="ja-JP" altLang="en-US" dirty="0"/>
              <a:t>［例］</a:t>
            </a:r>
          </a:p>
        </p:txBody>
      </p:sp>
      <p:sp>
        <p:nvSpPr>
          <p:cNvPr id="18" name="テキスト プレースホルダー 13">
            <a:extLst>
              <a:ext uri="{FF2B5EF4-FFF2-40B4-BE49-F238E27FC236}">
                <a16:creationId xmlns:a16="http://schemas.microsoft.com/office/drawing/2014/main" id="{4F8F9316-8AA2-F35B-27DE-93B35DD2B1DA}"/>
              </a:ext>
            </a:extLst>
          </p:cNvPr>
          <p:cNvSpPr>
            <a:spLocks noGrp="1"/>
          </p:cNvSpPr>
          <p:nvPr>
            <p:ph type="body" sz="quarter" idx="21" hasCustomPrompt="1"/>
          </p:nvPr>
        </p:nvSpPr>
        <p:spPr>
          <a:xfrm>
            <a:off x="1300162" y="1999372"/>
            <a:ext cx="10581561" cy="1079046"/>
          </a:xfrm>
        </p:spPr>
        <p:txBody>
          <a:bodyPr>
            <a:normAutofit/>
          </a:bodyPr>
          <a:lstStyle>
            <a:lvl1pPr algn="l">
              <a:lnSpc>
                <a:spcPct val="100000"/>
              </a:lnSpc>
              <a:defRPr sz="3200" spc="-100" baseline="0"/>
            </a:lvl1pPr>
          </a:lstStyle>
          <a:p>
            <a:pPr lvl="0"/>
            <a:r>
              <a:rPr kumimoji="1" lang="en-US" altLang="ja-JP" dirty="0"/>
              <a:t>Add English sentence here</a:t>
            </a:r>
            <a:endParaRPr kumimoji="1" lang="ja-JP" altLang="en-US" dirty="0"/>
          </a:p>
        </p:txBody>
      </p:sp>
      <p:sp>
        <p:nvSpPr>
          <p:cNvPr id="19" name="テキスト プレースホルダー 13">
            <a:extLst>
              <a:ext uri="{FF2B5EF4-FFF2-40B4-BE49-F238E27FC236}">
                <a16:creationId xmlns:a16="http://schemas.microsoft.com/office/drawing/2014/main" id="{ECC95122-103D-F13B-826D-AF2D399D93C5}"/>
              </a:ext>
            </a:extLst>
          </p:cNvPr>
          <p:cNvSpPr>
            <a:spLocks noGrp="1"/>
          </p:cNvSpPr>
          <p:nvPr>
            <p:ph type="body" sz="quarter" idx="22" hasCustomPrompt="1"/>
          </p:nvPr>
        </p:nvSpPr>
        <p:spPr>
          <a:xfrm>
            <a:off x="1300163" y="3080326"/>
            <a:ext cx="10581560" cy="720000"/>
          </a:xfrm>
        </p:spPr>
        <p:txBody>
          <a:bodyPr>
            <a:normAutofit/>
          </a:bodyPr>
          <a:lstStyle>
            <a:lvl1pPr algn="l">
              <a:lnSpc>
                <a:spcPct val="100000"/>
              </a:lnSpc>
              <a:defRPr sz="2800" spc="-100" baseline="0"/>
            </a:lvl1pPr>
          </a:lstStyle>
          <a:p>
            <a:pPr lvl="0"/>
            <a:r>
              <a:rPr kumimoji="1" lang="ja-JP" altLang="en-US" dirty="0"/>
              <a:t>（訳文）</a:t>
            </a:r>
          </a:p>
        </p:txBody>
      </p:sp>
      <p:sp>
        <p:nvSpPr>
          <p:cNvPr id="20" name="テキスト プレースホルダー 13">
            <a:extLst>
              <a:ext uri="{FF2B5EF4-FFF2-40B4-BE49-F238E27FC236}">
                <a16:creationId xmlns:a16="http://schemas.microsoft.com/office/drawing/2014/main" id="{83E64EA8-F179-B51B-3306-2F0A63A16F5C}"/>
              </a:ext>
            </a:extLst>
          </p:cNvPr>
          <p:cNvSpPr>
            <a:spLocks noGrp="1"/>
          </p:cNvSpPr>
          <p:nvPr>
            <p:ph type="body" sz="quarter" idx="23" hasCustomPrompt="1"/>
          </p:nvPr>
        </p:nvSpPr>
        <p:spPr>
          <a:xfrm>
            <a:off x="1300163" y="4178654"/>
            <a:ext cx="10581560" cy="1080008"/>
          </a:xfrm>
        </p:spPr>
        <p:txBody>
          <a:bodyPr>
            <a:normAutofit/>
          </a:bodyPr>
          <a:lstStyle>
            <a:lvl1pPr algn="l">
              <a:lnSpc>
                <a:spcPct val="100000"/>
              </a:lnSpc>
              <a:defRPr sz="3200" spc="-100" baseline="0"/>
            </a:lvl1pPr>
          </a:lstStyle>
          <a:p>
            <a:pPr lvl="0"/>
            <a:r>
              <a:rPr kumimoji="1" lang="en-US" altLang="ja-JP" dirty="0"/>
              <a:t>Add English sentence here</a:t>
            </a:r>
            <a:endParaRPr kumimoji="1" lang="ja-JP" altLang="en-US" dirty="0"/>
          </a:p>
        </p:txBody>
      </p:sp>
      <p:sp>
        <p:nvSpPr>
          <p:cNvPr id="21" name="テキスト プレースホルダー 13">
            <a:extLst>
              <a:ext uri="{FF2B5EF4-FFF2-40B4-BE49-F238E27FC236}">
                <a16:creationId xmlns:a16="http://schemas.microsoft.com/office/drawing/2014/main" id="{1C7EADF5-558A-9E01-8A5E-1B08DC89D170}"/>
              </a:ext>
            </a:extLst>
          </p:cNvPr>
          <p:cNvSpPr>
            <a:spLocks noGrp="1"/>
          </p:cNvSpPr>
          <p:nvPr>
            <p:ph type="body" sz="quarter" idx="24" hasCustomPrompt="1"/>
          </p:nvPr>
        </p:nvSpPr>
        <p:spPr>
          <a:xfrm>
            <a:off x="1300163" y="5258662"/>
            <a:ext cx="10581560" cy="720000"/>
          </a:xfrm>
        </p:spPr>
        <p:txBody>
          <a:bodyPr>
            <a:normAutofit/>
          </a:bodyPr>
          <a:lstStyle>
            <a:lvl1pPr algn="l">
              <a:lnSpc>
                <a:spcPct val="100000"/>
              </a:lnSpc>
              <a:defRPr sz="2800" spc="-100" baseline="0"/>
            </a:lvl1pPr>
          </a:lstStyle>
          <a:p>
            <a:pPr lvl="0"/>
            <a:r>
              <a:rPr kumimoji="1" lang="ja-JP" altLang="en-US" dirty="0"/>
              <a:t>（訳文）</a:t>
            </a:r>
          </a:p>
        </p:txBody>
      </p:sp>
      <p:sp>
        <p:nvSpPr>
          <p:cNvPr id="2" name="メディア プレースホルダー 15">
            <a:extLst>
              <a:ext uri="{FF2B5EF4-FFF2-40B4-BE49-F238E27FC236}">
                <a16:creationId xmlns:a16="http://schemas.microsoft.com/office/drawing/2014/main" id="{160A1DB9-2B56-98A2-437A-97A724AC42FB}"/>
              </a:ext>
            </a:extLst>
          </p:cNvPr>
          <p:cNvSpPr>
            <a:spLocks noGrp="1"/>
          </p:cNvSpPr>
          <p:nvPr>
            <p:ph type="media" sz="quarter" idx="17"/>
          </p:nvPr>
        </p:nvSpPr>
        <p:spPr>
          <a:xfrm>
            <a:off x="462226" y="2597951"/>
            <a:ext cx="486000" cy="486000"/>
          </a:xfrm>
        </p:spPr>
        <p:txBody>
          <a:bodyPr anchor="ctr">
            <a:normAutofit/>
          </a:bodyPr>
          <a:lstStyle>
            <a:lvl1pPr algn="ctr">
              <a:defRPr sz="1000"/>
            </a:lvl1pPr>
          </a:lstStyle>
          <a:p>
            <a:endParaRPr kumimoji="1" lang="ja-JP" altLang="en-US"/>
          </a:p>
        </p:txBody>
      </p:sp>
      <p:sp>
        <p:nvSpPr>
          <p:cNvPr id="3" name="メディア プレースホルダー 15">
            <a:extLst>
              <a:ext uri="{FF2B5EF4-FFF2-40B4-BE49-F238E27FC236}">
                <a16:creationId xmlns:a16="http://schemas.microsoft.com/office/drawing/2014/main" id="{DC575A1B-85D5-F147-13F3-24C05FA19D63}"/>
              </a:ext>
            </a:extLst>
          </p:cNvPr>
          <p:cNvSpPr>
            <a:spLocks noGrp="1"/>
          </p:cNvSpPr>
          <p:nvPr>
            <p:ph type="media" sz="quarter" idx="25"/>
          </p:nvPr>
        </p:nvSpPr>
        <p:spPr>
          <a:xfrm>
            <a:off x="462226" y="4231170"/>
            <a:ext cx="486000" cy="486000"/>
          </a:xfrm>
        </p:spPr>
        <p:txBody>
          <a:bodyPr anchor="ctr">
            <a:normAutofit/>
          </a:bodyPr>
          <a:lstStyle>
            <a:lvl1pPr algn="ctr">
              <a:defRPr sz="1000"/>
            </a:lvl1pPr>
          </a:lstStyle>
          <a:p>
            <a:endParaRPr kumimoji="1" lang="ja-JP" altLang="en-US"/>
          </a:p>
        </p:txBody>
      </p:sp>
    </p:spTree>
    <p:extLst>
      <p:ext uri="{BB962C8B-B14F-4D97-AF65-F5344CB8AC3E}">
        <p14:creationId xmlns:p14="http://schemas.microsoft.com/office/powerpoint/2010/main" val="158304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xEl>
                                              <p:pRg st="0" end="0"/>
                                            </p:txEl>
                                          </p:spTgt>
                                        </p:tgtEl>
                                        <p:attrNameLst>
                                          <p:attrName>style.visibility</p:attrName>
                                        </p:attrNameLst>
                                      </p:cBhvr>
                                      <p:to>
                                        <p:strVal val="visible"/>
                                      </p:to>
                                    </p:set>
                                    <p:animEffect transition="in" filter="fade">
                                      <p:cBhvr>
                                        <p:cTn id="14" dur="500"/>
                                        <p:tgtEl>
                                          <p:spTgt spid="1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fade">
                                      <p:cBhvr>
                                        <p:cTn id="19" dur="500"/>
                                        <p:tgtEl>
                                          <p:spTgt spid="20">
                                            <p:txEl>
                                              <p:pRg st="0" end="0"/>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animEffect transition="in" filter="fade">
                                      <p:cBhvr>
                                        <p:cTn id="2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nput-Model Speech">
    <p:spTree>
      <p:nvGrpSpPr>
        <p:cNvPr id="1" name=""/>
        <p:cNvGrpSpPr/>
        <p:nvPr/>
      </p:nvGrpSpPr>
      <p:grpSpPr>
        <a:xfrm>
          <a:off x="0" y="0"/>
          <a:ext cx="0" cy="0"/>
          <a:chOff x="0" y="0"/>
          <a:chExt cx="0" cy="0"/>
        </a:xfrm>
      </p:grpSpPr>
      <p:sp>
        <p:nvSpPr>
          <p:cNvPr id="2" name="メディア プレースホルダー 15">
            <a:extLst>
              <a:ext uri="{FF2B5EF4-FFF2-40B4-BE49-F238E27FC236}">
                <a16:creationId xmlns:a16="http://schemas.microsoft.com/office/drawing/2014/main" id="{97795B08-E8B5-94FF-81D6-D151F6C2A763}"/>
              </a:ext>
            </a:extLst>
          </p:cNvPr>
          <p:cNvSpPr>
            <a:spLocks noGrp="1"/>
          </p:cNvSpPr>
          <p:nvPr>
            <p:ph type="media" sz="quarter" idx="17"/>
          </p:nvPr>
        </p:nvSpPr>
        <p:spPr>
          <a:xfrm>
            <a:off x="11205651" y="725610"/>
            <a:ext cx="720000" cy="720000"/>
          </a:xfrm>
        </p:spPr>
        <p:txBody>
          <a:bodyPr anchor="ctr">
            <a:normAutofit/>
          </a:bodyPr>
          <a:lstStyle>
            <a:lvl1pPr algn="ctr">
              <a:defRPr sz="1000"/>
            </a:lvl1pPr>
          </a:lstStyle>
          <a:p>
            <a:endParaRPr kumimoji="1" lang="ja-JP" altLang="en-US"/>
          </a:p>
        </p:txBody>
      </p:sp>
      <p:sp>
        <p:nvSpPr>
          <p:cNvPr id="7" name="図プレースホルダー 6">
            <a:extLst>
              <a:ext uri="{FF2B5EF4-FFF2-40B4-BE49-F238E27FC236}">
                <a16:creationId xmlns:a16="http://schemas.microsoft.com/office/drawing/2014/main" id="{C025B5E2-B408-903C-4009-7A7EF901865F}"/>
              </a:ext>
            </a:extLst>
          </p:cNvPr>
          <p:cNvSpPr>
            <a:spLocks noGrp="1"/>
          </p:cNvSpPr>
          <p:nvPr>
            <p:ph type="pic" sz="quarter" idx="18"/>
          </p:nvPr>
        </p:nvSpPr>
        <p:spPr>
          <a:xfrm>
            <a:off x="1078862" y="1450342"/>
            <a:ext cx="7256747" cy="5340224"/>
          </a:xfrm>
        </p:spPr>
        <p:txBody>
          <a:bodyPr anchor="ctr"/>
          <a:lstStyle>
            <a:lvl1pPr algn="ctr">
              <a:defRPr/>
            </a:lvl1pPr>
          </a:lstStyle>
          <a:p>
            <a:endParaRPr kumimoji="1" lang="ja-JP" altLang="en-US"/>
          </a:p>
        </p:txBody>
      </p:sp>
      <p:sp>
        <p:nvSpPr>
          <p:cNvPr id="19" name="テキスト プレースホルダー 13">
            <a:extLst>
              <a:ext uri="{FF2B5EF4-FFF2-40B4-BE49-F238E27FC236}">
                <a16:creationId xmlns:a16="http://schemas.microsoft.com/office/drawing/2014/main" id="{DF75B95A-9474-A043-242D-58CB7F9A1FB6}"/>
              </a:ext>
            </a:extLst>
          </p:cNvPr>
          <p:cNvSpPr>
            <a:spLocks noGrp="1"/>
          </p:cNvSpPr>
          <p:nvPr>
            <p:ph type="body" sz="quarter" idx="25" hasCustomPrompt="1"/>
          </p:nvPr>
        </p:nvSpPr>
        <p:spPr>
          <a:xfrm>
            <a:off x="8628896" y="2122576"/>
            <a:ext cx="2880000" cy="1152000"/>
          </a:xfrm>
        </p:spPr>
        <p:txBody>
          <a:bodyPr anchor="t">
            <a:normAutofit/>
          </a:bodyPr>
          <a:lstStyle>
            <a:lvl1pPr>
              <a:lnSpc>
                <a:spcPct val="90000"/>
              </a:lnSpc>
              <a:defRPr sz="2000"/>
            </a:lvl1pPr>
          </a:lstStyle>
          <a:p>
            <a:pPr lvl="0"/>
            <a:r>
              <a:rPr kumimoji="1" lang="ja-JP" altLang="en-US" dirty="0"/>
              <a:t>▶</a:t>
            </a:r>
            <a:endParaRPr kumimoji="1" lang="en-US" altLang="ja-JP" dirty="0"/>
          </a:p>
          <a:p>
            <a:pPr lvl="0"/>
            <a:r>
              <a:rPr kumimoji="1" lang="ja-JP" altLang="en-US" dirty="0"/>
              <a:t>▶</a:t>
            </a:r>
          </a:p>
        </p:txBody>
      </p:sp>
      <p:sp>
        <p:nvSpPr>
          <p:cNvPr id="20" name="テキスト プレースホルダー 13">
            <a:extLst>
              <a:ext uri="{FF2B5EF4-FFF2-40B4-BE49-F238E27FC236}">
                <a16:creationId xmlns:a16="http://schemas.microsoft.com/office/drawing/2014/main" id="{BB5DA398-7316-FC46-0891-6FE7AD586A89}"/>
              </a:ext>
            </a:extLst>
          </p:cNvPr>
          <p:cNvSpPr>
            <a:spLocks noGrp="1"/>
          </p:cNvSpPr>
          <p:nvPr>
            <p:ph type="body" sz="quarter" idx="28" hasCustomPrompt="1"/>
          </p:nvPr>
        </p:nvSpPr>
        <p:spPr>
          <a:xfrm>
            <a:off x="8628896" y="3908176"/>
            <a:ext cx="2880000" cy="1152000"/>
          </a:xfrm>
        </p:spPr>
        <p:txBody>
          <a:bodyPr anchor="t">
            <a:normAutofit/>
          </a:bodyPr>
          <a:lstStyle>
            <a:lvl1pPr>
              <a:lnSpc>
                <a:spcPct val="90000"/>
              </a:lnSpc>
              <a:defRPr sz="2000"/>
            </a:lvl1pPr>
          </a:lstStyle>
          <a:p>
            <a:pPr lvl="0"/>
            <a:r>
              <a:rPr kumimoji="1" lang="ja-JP" altLang="en-US" dirty="0"/>
              <a:t>▶</a:t>
            </a:r>
            <a:endParaRPr kumimoji="1" lang="en-US" altLang="ja-JP" dirty="0"/>
          </a:p>
          <a:p>
            <a:pPr lvl="0"/>
            <a:r>
              <a:rPr kumimoji="1" lang="ja-JP" altLang="en-US" dirty="0"/>
              <a:t>▶</a:t>
            </a:r>
          </a:p>
        </p:txBody>
      </p:sp>
      <p:sp>
        <p:nvSpPr>
          <p:cNvPr id="21" name="テキスト プレースホルダー 13">
            <a:extLst>
              <a:ext uri="{FF2B5EF4-FFF2-40B4-BE49-F238E27FC236}">
                <a16:creationId xmlns:a16="http://schemas.microsoft.com/office/drawing/2014/main" id="{8E23B465-BF1F-2D9E-5D3C-9BA9A4855248}"/>
              </a:ext>
            </a:extLst>
          </p:cNvPr>
          <p:cNvSpPr>
            <a:spLocks noGrp="1"/>
          </p:cNvSpPr>
          <p:nvPr>
            <p:ph type="body" sz="quarter" idx="29" hasCustomPrompt="1"/>
          </p:nvPr>
        </p:nvSpPr>
        <p:spPr>
          <a:xfrm>
            <a:off x="8628896" y="5693776"/>
            <a:ext cx="2880000" cy="1152000"/>
          </a:xfrm>
        </p:spPr>
        <p:txBody>
          <a:bodyPr anchor="t">
            <a:normAutofit/>
          </a:bodyPr>
          <a:lstStyle>
            <a:lvl1pPr>
              <a:lnSpc>
                <a:spcPct val="90000"/>
              </a:lnSpc>
              <a:defRPr sz="2000"/>
            </a:lvl1pPr>
          </a:lstStyle>
          <a:p>
            <a:pPr lvl="0"/>
            <a:r>
              <a:rPr kumimoji="1" lang="ja-JP" altLang="en-US" dirty="0"/>
              <a:t>▶</a:t>
            </a:r>
            <a:endParaRPr kumimoji="1" lang="en-US" altLang="ja-JP" dirty="0"/>
          </a:p>
          <a:p>
            <a:pPr lvl="0"/>
            <a:r>
              <a:rPr kumimoji="1" lang="ja-JP" altLang="en-US" dirty="0"/>
              <a:t>▶</a:t>
            </a:r>
          </a:p>
        </p:txBody>
      </p:sp>
      <p:sp>
        <p:nvSpPr>
          <p:cNvPr id="22" name="図プレースホルダー 6">
            <a:extLst>
              <a:ext uri="{FF2B5EF4-FFF2-40B4-BE49-F238E27FC236}">
                <a16:creationId xmlns:a16="http://schemas.microsoft.com/office/drawing/2014/main" id="{ED172939-20A6-E7C5-9E6C-FD69A5C1FA0C}"/>
              </a:ext>
            </a:extLst>
          </p:cNvPr>
          <p:cNvSpPr>
            <a:spLocks noGrp="1"/>
          </p:cNvSpPr>
          <p:nvPr>
            <p:ph type="pic" sz="quarter" idx="30"/>
          </p:nvPr>
        </p:nvSpPr>
        <p:spPr>
          <a:xfrm>
            <a:off x="8628896" y="1517776"/>
            <a:ext cx="2196000" cy="576000"/>
          </a:xfrm>
        </p:spPr>
        <p:txBody>
          <a:bodyPr anchor="ctr">
            <a:normAutofit/>
          </a:bodyPr>
          <a:lstStyle>
            <a:lvl1pPr algn="ctr">
              <a:defRPr sz="2000"/>
            </a:lvl1pPr>
          </a:lstStyle>
          <a:p>
            <a:endParaRPr kumimoji="1" lang="ja-JP" altLang="en-US"/>
          </a:p>
        </p:txBody>
      </p:sp>
      <p:sp>
        <p:nvSpPr>
          <p:cNvPr id="23" name="図プレースホルダー 6">
            <a:extLst>
              <a:ext uri="{FF2B5EF4-FFF2-40B4-BE49-F238E27FC236}">
                <a16:creationId xmlns:a16="http://schemas.microsoft.com/office/drawing/2014/main" id="{56CE8126-163F-C449-DD4B-42C8F97D4EBD}"/>
              </a:ext>
            </a:extLst>
          </p:cNvPr>
          <p:cNvSpPr>
            <a:spLocks noGrp="1"/>
          </p:cNvSpPr>
          <p:nvPr>
            <p:ph type="pic" sz="quarter" idx="31"/>
          </p:nvPr>
        </p:nvSpPr>
        <p:spPr>
          <a:xfrm>
            <a:off x="8628896" y="3303376"/>
            <a:ext cx="2196000" cy="576000"/>
          </a:xfrm>
        </p:spPr>
        <p:txBody>
          <a:bodyPr anchor="ctr">
            <a:normAutofit/>
          </a:bodyPr>
          <a:lstStyle>
            <a:lvl1pPr algn="ctr">
              <a:defRPr sz="2000"/>
            </a:lvl1pPr>
          </a:lstStyle>
          <a:p>
            <a:endParaRPr kumimoji="1" lang="ja-JP" altLang="en-US"/>
          </a:p>
        </p:txBody>
      </p:sp>
      <p:sp>
        <p:nvSpPr>
          <p:cNvPr id="24" name="図プレースホルダー 6">
            <a:extLst>
              <a:ext uri="{FF2B5EF4-FFF2-40B4-BE49-F238E27FC236}">
                <a16:creationId xmlns:a16="http://schemas.microsoft.com/office/drawing/2014/main" id="{741A97F8-5B3C-A9FE-4CE1-828583D7FD7F}"/>
              </a:ext>
            </a:extLst>
          </p:cNvPr>
          <p:cNvSpPr>
            <a:spLocks noGrp="1"/>
          </p:cNvSpPr>
          <p:nvPr>
            <p:ph type="pic" sz="quarter" idx="32"/>
          </p:nvPr>
        </p:nvSpPr>
        <p:spPr>
          <a:xfrm>
            <a:off x="8628896" y="5088976"/>
            <a:ext cx="2196000" cy="576000"/>
          </a:xfrm>
        </p:spPr>
        <p:txBody>
          <a:bodyPr anchor="ctr">
            <a:normAutofit/>
          </a:bodyPr>
          <a:lstStyle>
            <a:lvl1pPr algn="ctr">
              <a:defRPr sz="2000"/>
            </a:lvl1pPr>
          </a:lstStyle>
          <a:p>
            <a:endParaRPr kumimoji="1" lang="ja-JP" altLang="en-US"/>
          </a:p>
        </p:txBody>
      </p:sp>
      <p:sp>
        <p:nvSpPr>
          <p:cNvPr id="25" name="楕円 24">
            <a:extLst>
              <a:ext uri="{FF2B5EF4-FFF2-40B4-BE49-F238E27FC236}">
                <a16:creationId xmlns:a16="http://schemas.microsoft.com/office/drawing/2014/main" id="{07FF9641-F178-CA5B-67F7-984771E91275}"/>
              </a:ext>
            </a:extLst>
          </p:cNvPr>
          <p:cNvSpPr/>
          <p:nvPr userDrawn="1"/>
        </p:nvSpPr>
        <p:spPr>
          <a:xfrm>
            <a:off x="4406463" y="966956"/>
            <a:ext cx="252000" cy="252000"/>
          </a:xfrm>
          <a:prstGeom prst="ellipse">
            <a:avLst/>
          </a:prstGeom>
          <a:solidFill>
            <a:srgbClr val="EA5405"/>
          </a:solidFill>
          <a:ln>
            <a:solidFill>
              <a:srgbClr val="EA5405"/>
            </a:solid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lnSpc>
                <a:spcPct val="100000"/>
              </a:lnSpc>
            </a:pPr>
            <a:endParaRPr kumimoji="1" lang="ja-JP" altLang="en-US" dirty="0"/>
          </a:p>
        </p:txBody>
      </p:sp>
      <p:sp>
        <p:nvSpPr>
          <p:cNvPr id="26" name="テキスト プレースホルダー 13">
            <a:extLst>
              <a:ext uri="{FF2B5EF4-FFF2-40B4-BE49-F238E27FC236}">
                <a16:creationId xmlns:a16="http://schemas.microsoft.com/office/drawing/2014/main" id="{44E0038D-69CA-A7DF-6781-926E23CA3429}"/>
              </a:ext>
            </a:extLst>
          </p:cNvPr>
          <p:cNvSpPr>
            <a:spLocks noGrp="1"/>
          </p:cNvSpPr>
          <p:nvPr>
            <p:ph type="body" sz="quarter" idx="33"/>
          </p:nvPr>
        </p:nvSpPr>
        <p:spPr>
          <a:xfrm>
            <a:off x="4816073" y="850069"/>
            <a:ext cx="6287847" cy="485775"/>
          </a:xfrm>
        </p:spPr>
        <p:txBody>
          <a:bodyPr>
            <a:normAutofit/>
          </a:bodyPr>
          <a:lstStyle>
            <a:lvl1pPr>
              <a:lnSpc>
                <a:spcPct val="100000"/>
              </a:lnSpc>
              <a:defRPr sz="2400" spc="-100" baseline="0"/>
            </a:lvl1pPr>
          </a:lstStyle>
          <a:p>
            <a:pPr lvl="0"/>
            <a:r>
              <a:rPr kumimoji="1" lang="ja-JP" altLang="en-US" dirty="0"/>
              <a:t>マスター テキストの書式設定</a:t>
            </a:r>
          </a:p>
        </p:txBody>
      </p:sp>
      <p:pic>
        <p:nvPicPr>
          <p:cNvPr id="5" name="図 4">
            <a:extLst>
              <a:ext uri="{FF2B5EF4-FFF2-40B4-BE49-F238E27FC236}">
                <a16:creationId xmlns:a16="http://schemas.microsoft.com/office/drawing/2014/main" id="{65C2A46B-4810-809D-6243-056AAF73D2E6}"/>
              </a:ext>
            </a:extLst>
          </p:cNvPr>
          <p:cNvPicPr>
            <a:picLocks noChangeAspect="1"/>
          </p:cNvPicPr>
          <p:nvPr userDrawn="1"/>
        </p:nvPicPr>
        <p:blipFill>
          <a:blip r:embed="rId2"/>
          <a:stretch>
            <a:fillRect/>
          </a:stretch>
        </p:blipFill>
        <p:spPr>
          <a:xfrm>
            <a:off x="58368" y="0"/>
            <a:ext cx="2566638" cy="786452"/>
          </a:xfrm>
          <a:prstGeom prst="rect">
            <a:avLst/>
          </a:prstGeom>
        </p:spPr>
      </p:pic>
      <p:pic>
        <p:nvPicPr>
          <p:cNvPr id="8" name="図 7">
            <a:extLst>
              <a:ext uri="{FF2B5EF4-FFF2-40B4-BE49-F238E27FC236}">
                <a16:creationId xmlns:a16="http://schemas.microsoft.com/office/drawing/2014/main" id="{46C18BEB-683D-01B9-FE97-B50FCF7A71F8}"/>
              </a:ext>
            </a:extLst>
          </p:cNvPr>
          <p:cNvPicPr>
            <a:picLocks noChangeAspect="1"/>
          </p:cNvPicPr>
          <p:nvPr userDrawn="1"/>
        </p:nvPicPr>
        <p:blipFill>
          <a:blip r:embed="rId3"/>
          <a:stretch>
            <a:fillRect/>
          </a:stretch>
        </p:blipFill>
        <p:spPr>
          <a:xfrm>
            <a:off x="283325" y="588638"/>
            <a:ext cx="3950971" cy="1008000"/>
          </a:xfrm>
          <a:prstGeom prst="rect">
            <a:avLst/>
          </a:prstGeom>
        </p:spPr>
      </p:pic>
      <p:sp>
        <p:nvSpPr>
          <p:cNvPr id="9" name="テキスト プレースホルダー 13">
            <a:extLst>
              <a:ext uri="{FF2B5EF4-FFF2-40B4-BE49-F238E27FC236}">
                <a16:creationId xmlns:a16="http://schemas.microsoft.com/office/drawing/2014/main" id="{45603D37-9EF1-AFD6-EAF0-D2087A834A27}"/>
              </a:ext>
            </a:extLst>
          </p:cNvPr>
          <p:cNvSpPr>
            <a:spLocks noGrp="1"/>
          </p:cNvSpPr>
          <p:nvPr>
            <p:ph type="body" sz="quarter" idx="19" hasCustomPrompt="1"/>
          </p:nvPr>
        </p:nvSpPr>
        <p:spPr>
          <a:xfrm>
            <a:off x="944927" y="753352"/>
            <a:ext cx="3289369" cy="679208"/>
          </a:xfrm>
        </p:spPr>
        <p:txBody>
          <a:bodyPr anchor="ctr">
            <a:noAutofit/>
          </a:bodyPr>
          <a:lstStyle>
            <a:lvl1pPr>
              <a:lnSpc>
                <a:spcPct val="100000"/>
              </a:lnSpc>
              <a:defRPr sz="3200" b="1"/>
            </a:lvl1pPr>
          </a:lstStyle>
          <a:p>
            <a:pPr lvl="0"/>
            <a:r>
              <a:rPr kumimoji="1" lang="en-US" altLang="ja-JP" dirty="0"/>
              <a:t>Model Speech</a:t>
            </a:r>
          </a:p>
        </p:txBody>
      </p:sp>
      <p:sp>
        <p:nvSpPr>
          <p:cNvPr id="10" name="テキスト プレースホルダー 13">
            <a:extLst>
              <a:ext uri="{FF2B5EF4-FFF2-40B4-BE49-F238E27FC236}">
                <a16:creationId xmlns:a16="http://schemas.microsoft.com/office/drawing/2014/main" id="{8A507A7F-C407-18F0-A0E6-A6CA5625A58A}"/>
              </a:ext>
            </a:extLst>
          </p:cNvPr>
          <p:cNvSpPr>
            <a:spLocks noGrp="1"/>
          </p:cNvSpPr>
          <p:nvPr>
            <p:ph type="body" sz="quarter" idx="20" hasCustomPrompt="1"/>
          </p:nvPr>
        </p:nvSpPr>
        <p:spPr>
          <a:xfrm>
            <a:off x="242638" y="75335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Tree>
    <p:extLst>
      <p:ext uri="{BB962C8B-B14F-4D97-AF65-F5344CB8AC3E}">
        <p14:creationId xmlns:p14="http://schemas.microsoft.com/office/powerpoint/2010/main" val="975521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odel Speech1">
    <p:spTree>
      <p:nvGrpSpPr>
        <p:cNvPr id="1" name=""/>
        <p:cNvGrpSpPr/>
        <p:nvPr/>
      </p:nvGrpSpPr>
      <p:grpSpPr>
        <a:xfrm>
          <a:off x="0" y="0"/>
          <a:ext cx="0" cy="0"/>
          <a:chOff x="0" y="0"/>
          <a:chExt cx="0" cy="0"/>
        </a:xfrm>
      </p:grpSpPr>
      <p:sp>
        <p:nvSpPr>
          <p:cNvPr id="2" name="メディア プレースホルダー 15">
            <a:extLst>
              <a:ext uri="{FF2B5EF4-FFF2-40B4-BE49-F238E27FC236}">
                <a16:creationId xmlns:a16="http://schemas.microsoft.com/office/drawing/2014/main" id="{97795B08-E8B5-94FF-81D6-D151F6C2A763}"/>
              </a:ext>
            </a:extLst>
          </p:cNvPr>
          <p:cNvSpPr>
            <a:spLocks noGrp="1"/>
          </p:cNvSpPr>
          <p:nvPr>
            <p:ph type="media" sz="quarter" idx="17"/>
          </p:nvPr>
        </p:nvSpPr>
        <p:spPr>
          <a:xfrm>
            <a:off x="11229109" y="663067"/>
            <a:ext cx="486000" cy="486000"/>
          </a:xfrm>
        </p:spPr>
        <p:txBody>
          <a:bodyPr anchor="ctr">
            <a:normAutofit/>
          </a:bodyPr>
          <a:lstStyle>
            <a:lvl1pPr algn="ctr">
              <a:defRPr sz="1000"/>
            </a:lvl1pPr>
          </a:lstStyle>
          <a:p>
            <a:endParaRPr kumimoji="1" lang="ja-JP" altLang="en-US"/>
          </a:p>
        </p:txBody>
      </p:sp>
      <p:sp>
        <p:nvSpPr>
          <p:cNvPr id="5" name="テキスト プレースホルダー 4">
            <a:extLst>
              <a:ext uri="{FF2B5EF4-FFF2-40B4-BE49-F238E27FC236}">
                <a16:creationId xmlns:a16="http://schemas.microsoft.com/office/drawing/2014/main" id="{16527769-C45E-7913-B031-1CAE7D0A246E}"/>
              </a:ext>
            </a:extLst>
          </p:cNvPr>
          <p:cNvSpPr>
            <a:spLocks noGrp="1"/>
          </p:cNvSpPr>
          <p:nvPr>
            <p:ph type="body" sz="quarter" idx="21" hasCustomPrompt="1"/>
          </p:nvPr>
        </p:nvSpPr>
        <p:spPr>
          <a:xfrm>
            <a:off x="349251" y="1227138"/>
            <a:ext cx="8613500" cy="5456237"/>
          </a:xfrm>
          <a:ln w="88900">
            <a:solidFill>
              <a:srgbClr val="EF91B9"/>
            </a:solidFill>
          </a:ln>
        </p:spPr>
        <p:txBody>
          <a:bodyPr>
            <a:normAutofit/>
          </a:bodyPr>
          <a:lstStyle>
            <a:lvl1pPr>
              <a:lnSpc>
                <a:spcPct val="150000"/>
              </a:lnSpc>
              <a:defRPr sz="3600" spc="0" baseline="0"/>
            </a:lvl1pPr>
          </a:lstStyle>
          <a:p>
            <a:pPr lvl="0"/>
            <a:r>
              <a:rPr kumimoji="1" lang="en-US" altLang="ja-JP" dirty="0"/>
              <a:t>	Add text here…</a:t>
            </a:r>
            <a:endParaRPr kumimoji="1" lang="ja-JP" altLang="en-US" dirty="0"/>
          </a:p>
        </p:txBody>
      </p:sp>
      <p:sp>
        <p:nvSpPr>
          <p:cNvPr id="9" name="テキスト プレースホルダー 13">
            <a:extLst>
              <a:ext uri="{FF2B5EF4-FFF2-40B4-BE49-F238E27FC236}">
                <a16:creationId xmlns:a16="http://schemas.microsoft.com/office/drawing/2014/main" id="{91300482-50A0-D4A7-1709-1A254FE44620}"/>
              </a:ext>
            </a:extLst>
          </p:cNvPr>
          <p:cNvSpPr>
            <a:spLocks noGrp="1"/>
          </p:cNvSpPr>
          <p:nvPr>
            <p:ph type="body" sz="quarter" idx="25" hasCustomPrompt="1"/>
          </p:nvPr>
        </p:nvSpPr>
        <p:spPr>
          <a:xfrm>
            <a:off x="9112878" y="2032064"/>
            <a:ext cx="2880000" cy="4651302"/>
          </a:xfrm>
        </p:spPr>
        <p:txBody>
          <a:bodyPr anchor="t">
            <a:normAutofit/>
          </a:bodyPr>
          <a:lstStyle>
            <a:lvl1pPr>
              <a:lnSpc>
                <a:spcPct val="90000"/>
              </a:lnSpc>
              <a:defRPr sz="2800"/>
            </a:lvl1pPr>
          </a:lstStyle>
          <a:p>
            <a:pPr lvl="0"/>
            <a:r>
              <a:rPr kumimoji="1" lang="ja-JP" altLang="en-US" dirty="0"/>
              <a:t>▶</a:t>
            </a:r>
            <a:endParaRPr kumimoji="1" lang="en-US" altLang="ja-JP" dirty="0"/>
          </a:p>
          <a:p>
            <a:pPr lvl="0"/>
            <a:r>
              <a:rPr kumimoji="1" lang="ja-JP" altLang="en-US" dirty="0"/>
              <a:t>▶</a:t>
            </a:r>
          </a:p>
        </p:txBody>
      </p:sp>
      <p:sp>
        <p:nvSpPr>
          <p:cNvPr id="10" name="図プレースホルダー 6">
            <a:extLst>
              <a:ext uri="{FF2B5EF4-FFF2-40B4-BE49-F238E27FC236}">
                <a16:creationId xmlns:a16="http://schemas.microsoft.com/office/drawing/2014/main" id="{1B9B48F1-979C-63C9-FA96-FD0511B9AA97}"/>
              </a:ext>
            </a:extLst>
          </p:cNvPr>
          <p:cNvSpPr>
            <a:spLocks noGrp="1"/>
          </p:cNvSpPr>
          <p:nvPr>
            <p:ph type="pic" sz="quarter" idx="30"/>
          </p:nvPr>
        </p:nvSpPr>
        <p:spPr>
          <a:xfrm>
            <a:off x="9112877" y="1282735"/>
            <a:ext cx="2879999" cy="720000"/>
          </a:xfrm>
        </p:spPr>
        <p:txBody>
          <a:bodyPr anchor="ctr">
            <a:normAutofit/>
          </a:bodyPr>
          <a:lstStyle>
            <a:lvl1pPr algn="ctr">
              <a:defRPr sz="2000"/>
            </a:lvl1pPr>
          </a:lstStyle>
          <a:p>
            <a:endParaRPr kumimoji="1" lang="ja-JP" altLang="en-US"/>
          </a:p>
        </p:txBody>
      </p:sp>
      <p:pic>
        <p:nvPicPr>
          <p:cNvPr id="4" name="図 3">
            <a:extLst>
              <a:ext uri="{FF2B5EF4-FFF2-40B4-BE49-F238E27FC236}">
                <a16:creationId xmlns:a16="http://schemas.microsoft.com/office/drawing/2014/main" id="{9589E989-0AE9-FD87-F8C4-CCF52481BFCA}"/>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6" name="テキスト プレースホルダー 13">
            <a:extLst>
              <a:ext uri="{FF2B5EF4-FFF2-40B4-BE49-F238E27FC236}">
                <a16:creationId xmlns:a16="http://schemas.microsoft.com/office/drawing/2014/main" id="{A5624465-2F8B-63B5-9EA9-1E3A4FA20769}"/>
              </a:ext>
            </a:extLst>
          </p:cNvPr>
          <p:cNvSpPr>
            <a:spLocks noGrp="1"/>
          </p:cNvSpPr>
          <p:nvPr>
            <p:ph type="body" sz="quarter" idx="19" hasCustomPrompt="1"/>
          </p:nvPr>
        </p:nvSpPr>
        <p:spPr>
          <a:xfrm>
            <a:off x="944927" y="174232"/>
            <a:ext cx="3289369" cy="679208"/>
          </a:xfrm>
        </p:spPr>
        <p:txBody>
          <a:bodyPr anchor="ctr">
            <a:noAutofit/>
          </a:bodyPr>
          <a:lstStyle>
            <a:lvl1pPr>
              <a:lnSpc>
                <a:spcPct val="100000"/>
              </a:lnSpc>
              <a:defRPr sz="3200" b="1"/>
            </a:lvl1pPr>
          </a:lstStyle>
          <a:p>
            <a:pPr lvl="0"/>
            <a:r>
              <a:rPr kumimoji="1" lang="en-US" altLang="ja-JP" dirty="0"/>
              <a:t>Model Speech</a:t>
            </a:r>
          </a:p>
        </p:txBody>
      </p:sp>
      <p:sp>
        <p:nvSpPr>
          <p:cNvPr id="7" name="テキスト プレースホルダー 13">
            <a:extLst>
              <a:ext uri="{FF2B5EF4-FFF2-40B4-BE49-F238E27FC236}">
                <a16:creationId xmlns:a16="http://schemas.microsoft.com/office/drawing/2014/main" id="{E7A0B204-7E74-8BBE-35AF-C04D20D3F46E}"/>
              </a:ext>
            </a:extLst>
          </p:cNvPr>
          <p:cNvSpPr>
            <a:spLocks noGrp="1"/>
          </p:cNvSpPr>
          <p:nvPr>
            <p:ph type="body" sz="quarter" idx="20" hasCustomPrompt="1"/>
          </p:nvPr>
        </p:nvSpPr>
        <p:spPr>
          <a:xfrm>
            <a:off x="242638" y="17423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Tree>
    <p:extLst>
      <p:ext uri="{BB962C8B-B14F-4D97-AF65-F5344CB8AC3E}">
        <p14:creationId xmlns:p14="http://schemas.microsoft.com/office/powerpoint/2010/main" val="2240015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odel Speech2">
    <p:spTree>
      <p:nvGrpSpPr>
        <p:cNvPr id="1" name=""/>
        <p:cNvGrpSpPr/>
        <p:nvPr/>
      </p:nvGrpSpPr>
      <p:grpSpPr>
        <a:xfrm>
          <a:off x="0" y="0"/>
          <a:ext cx="0" cy="0"/>
          <a:chOff x="0" y="0"/>
          <a:chExt cx="0" cy="0"/>
        </a:xfrm>
      </p:grpSpPr>
      <p:sp>
        <p:nvSpPr>
          <p:cNvPr id="2" name="メディア プレースホルダー 15">
            <a:extLst>
              <a:ext uri="{FF2B5EF4-FFF2-40B4-BE49-F238E27FC236}">
                <a16:creationId xmlns:a16="http://schemas.microsoft.com/office/drawing/2014/main" id="{97795B08-E8B5-94FF-81D6-D151F6C2A763}"/>
              </a:ext>
            </a:extLst>
          </p:cNvPr>
          <p:cNvSpPr>
            <a:spLocks noGrp="1"/>
          </p:cNvSpPr>
          <p:nvPr>
            <p:ph type="media" sz="quarter" idx="17"/>
          </p:nvPr>
        </p:nvSpPr>
        <p:spPr>
          <a:xfrm>
            <a:off x="11229109" y="663067"/>
            <a:ext cx="486000" cy="486000"/>
          </a:xfrm>
        </p:spPr>
        <p:txBody>
          <a:bodyPr anchor="ctr">
            <a:normAutofit/>
          </a:bodyPr>
          <a:lstStyle>
            <a:lvl1pPr algn="ctr">
              <a:defRPr sz="1000"/>
            </a:lvl1pPr>
          </a:lstStyle>
          <a:p>
            <a:endParaRPr kumimoji="1" lang="ja-JP" altLang="en-US"/>
          </a:p>
        </p:txBody>
      </p:sp>
      <p:sp>
        <p:nvSpPr>
          <p:cNvPr id="5" name="テキスト プレースホルダー 4">
            <a:extLst>
              <a:ext uri="{FF2B5EF4-FFF2-40B4-BE49-F238E27FC236}">
                <a16:creationId xmlns:a16="http://schemas.microsoft.com/office/drawing/2014/main" id="{16527769-C45E-7913-B031-1CAE7D0A246E}"/>
              </a:ext>
            </a:extLst>
          </p:cNvPr>
          <p:cNvSpPr>
            <a:spLocks noGrp="1"/>
          </p:cNvSpPr>
          <p:nvPr>
            <p:ph type="body" sz="quarter" idx="21" hasCustomPrompt="1"/>
          </p:nvPr>
        </p:nvSpPr>
        <p:spPr>
          <a:xfrm>
            <a:off x="349251" y="1227138"/>
            <a:ext cx="8613500" cy="5456237"/>
          </a:xfrm>
          <a:ln w="88900">
            <a:solidFill>
              <a:srgbClr val="FFEF95"/>
            </a:solidFill>
          </a:ln>
        </p:spPr>
        <p:txBody>
          <a:bodyPr>
            <a:normAutofit/>
          </a:bodyPr>
          <a:lstStyle>
            <a:lvl1pPr>
              <a:lnSpc>
                <a:spcPct val="150000"/>
              </a:lnSpc>
              <a:defRPr sz="3600" spc="0" baseline="0"/>
            </a:lvl1pPr>
          </a:lstStyle>
          <a:p>
            <a:pPr lvl="0"/>
            <a:r>
              <a:rPr kumimoji="1" lang="en-US" altLang="ja-JP" dirty="0"/>
              <a:t>	Add text here…</a:t>
            </a:r>
          </a:p>
        </p:txBody>
      </p:sp>
      <p:sp>
        <p:nvSpPr>
          <p:cNvPr id="6" name="テキスト プレースホルダー 13">
            <a:extLst>
              <a:ext uri="{FF2B5EF4-FFF2-40B4-BE49-F238E27FC236}">
                <a16:creationId xmlns:a16="http://schemas.microsoft.com/office/drawing/2014/main" id="{893F90EC-84FF-D43C-3518-2153AFA5ED77}"/>
              </a:ext>
            </a:extLst>
          </p:cNvPr>
          <p:cNvSpPr>
            <a:spLocks noGrp="1"/>
          </p:cNvSpPr>
          <p:nvPr>
            <p:ph type="body" sz="quarter" idx="25" hasCustomPrompt="1"/>
          </p:nvPr>
        </p:nvSpPr>
        <p:spPr>
          <a:xfrm>
            <a:off x="9126526" y="2032064"/>
            <a:ext cx="2880000" cy="4651302"/>
          </a:xfrm>
        </p:spPr>
        <p:txBody>
          <a:bodyPr anchor="t">
            <a:normAutofit/>
          </a:bodyPr>
          <a:lstStyle>
            <a:lvl1pPr>
              <a:lnSpc>
                <a:spcPct val="90000"/>
              </a:lnSpc>
              <a:defRPr sz="2800"/>
            </a:lvl1pPr>
          </a:lstStyle>
          <a:p>
            <a:pPr lvl="0"/>
            <a:r>
              <a:rPr kumimoji="1" lang="ja-JP" altLang="en-US" dirty="0"/>
              <a:t>▶</a:t>
            </a:r>
            <a:endParaRPr kumimoji="1" lang="en-US" altLang="ja-JP" dirty="0"/>
          </a:p>
          <a:p>
            <a:pPr lvl="0"/>
            <a:r>
              <a:rPr kumimoji="1" lang="ja-JP" altLang="en-US" dirty="0"/>
              <a:t>▶</a:t>
            </a:r>
          </a:p>
        </p:txBody>
      </p:sp>
      <p:sp>
        <p:nvSpPr>
          <p:cNvPr id="8" name="図プレースホルダー 6">
            <a:extLst>
              <a:ext uri="{FF2B5EF4-FFF2-40B4-BE49-F238E27FC236}">
                <a16:creationId xmlns:a16="http://schemas.microsoft.com/office/drawing/2014/main" id="{53263BC1-4035-D4B6-3CBF-2D5F9A350D88}"/>
              </a:ext>
            </a:extLst>
          </p:cNvPr>
          <p:cNvSpPr>
            <a:spLocks noGrp="1"/>
          </p:cNvSpPr>
          <p:nvPr>
            <p:ph type="pic" sz="quarter" idx="30"/>
          </p:nvPr>
        </p:nvSpPr>
        <p:spPr>
          <a:xfrm>
            <a:off x="9126525" y="1282735"/>
            <a:ext cx="2879999" cy="720000"/>
          </a:xfrm>
        </p:spPr>
        <p:txBody>
          <a:bodyPr anchor="ctr">
            <a:normAutofit/>
          </a:bodyPr>
          <a:lstStyle>
            <a:lvl1pPr algn="ctr">
              <a:defRPr sz="2000"/>
            </a:lvl1pPr>
          </a:lstStyle>
          <a:p>
            <a:endParaRPr kumimoji="1" lang="ja-JP" altLang="en-US"/>
          </a:p>
        </p:txBody>
      </p:sp>
      <p:pic>
        <p:nvPicPr>
          <p:cNvPr id="10" name="図 9">
            <a:extLst>
              <a:ext uri="{FF2B5EF4-FFF2-40B4-BE49-F238E27FC236}">
                <a16:creationId xmlns:a16="http://schemas.microsoft.com/office/drawing/2014/main" id="{5E8E2D59-0A5D-20E8-3F66-85D522361C08}"/>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13" name="テキスト プレースホルダー 13">
            <a:extLst>
              <a:ext uri="{FF2B5EF4-FFF2-40B4-BE49-F238E27FC236}">
                <a16:creationId xmlns:a16="http://schemas.microsoft.com/office/drawing/2014/main" id="{9A68B814-EE83-B3DC-D8E6-712D4ED35726}"/>
              </a:ext>
            </a:extLst>
          </p:cNvPr>
          <p:cNvSpPr>
            <a:spLocks noGrp="1"/>
          </p:cNvSpPr>
          <p:nvPr>
            <p:ph type="body" sz="quarter" idx="19" hasCustomPrompt="1"/>
          </p:nvPr>
        </p:nvSpPr>
        <p:spPr>
          <a:xfrm>
            <a:off x="944927" y="174232"/>
            <a:ext cx="3289369" cy="679208"/>
          </a:xfrm>
        </p:spPr>
        <p:txBody>
          <a:bodyPr anchor="ctr">
            <a:noAutofit/>
          </a:bodyPr>
          <a:lstStyle>
            <a:lvl1pPr>
              <a:lnSpc>
                <a:spcPct val="100000"/>
              </a:lnSpc>
              <a:defRPr sz="3200" b="1"/>
            </a:lvl1pPr>
          </a:lstStyle>
          <a:p>
            <a:pPr lvl="0"/>
            <a:r>
              <a:rPr kumimoji="1" lang="en-US" altLang="ja-JP" dirty="0"/>
              <a:t>Model Speech</a:t>
            </a:r>
          </a:p>
        </p:txBody>
      </p:sp>
      <p:sp>
        <p:nvSpPr>
          <p:cNvPr id="15" name="テキスト プレースホルダー 13">
            <a:extLst>
              <a:ext uri="{FF2B5EF4-FFF2-40B4-BE49-F238E27FC236}">
                <a16:creationId xmlns:a16="http://schemas.microsoft.com/office/drawing/2014/main" id="{42D3398B-EBF5-E243-47F9-9A018103AD97}"/>
              </a:ext>
            </a:extLst>
          </p:cNvPr>
          <p:cNvSpPr>
            <a:spLocks noGrp="1"/>
          </p:cNvSpPr>
          <p:nvPr>
            <p:ph type="body" sz="quarter" idx="20" hasCustomPrompt="1"/>
          </p:nvPr>
        </p:nvSpPr>
        <p:spPr>
          <a:xfrm>
            <a:off x="242638" y="17423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Tree>
    <p:extLst>
      <p:ext uri="{BB962C8B-B14F-4D97-AF65-F5344CB8AC3E}">
        <p14:creationId xmlns:p14="http://schemas.microsoft.com/office/powerpoint/2010/main" val="224592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odel Speech3">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ECD44E52-99A2-8FA5-B228-D34975EEDB49}"/>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2" name="メディア プレースホルダー 15">
            <a:extLst>
              <a:ext uri="{FF2B5EF4-FFF2-40B4-BE49-F238E27FC236}">
                <a16:creationId xmlns:a16="http://schemas.microsoft.com/office/drawing/2014/main" id="{97795B08-E8B5-94FF-81D6-D151F6C2A763}"/>
              </a:ext>
            </a:extLst>
          </p:cNvPr>
          <p:cNvSpPr>
            <a:spLocks noGrp="1"/>
          </p:cNvSpPr>
          <p:nvPr>
            <p:ph type="media" sz="quarter" idx="17"/>
          </p:nvPr>
        </p:nvSpPr>
        <p:spPr>
          <a:xfrm>
            <a:off x="11229109" y="663067"/>
            <a:ext cx="486000" cy="486000"/>
          </a:xfrm>
        </p:spPr>
        <p:txBody>
          <a:bodyPr anchor="ctr">
            <a:normAutofit/>
          </a:bodyPr>
          <a:lstStyle>
            <a:lvl1pPr algn="ctr">
              <a:defRPr sz="1000"/>
            </a:lvl1pPr>
          </a:lstStyle>
          <a:p>
            <a:endParaRPr kumimoji="1" lang="ja-JP" altLang="en-US"/>
          </a:p>
        </p:txBody>
      </p:sp>
      <p:sp>
        <p:nvSpPr>
          <p:cNvPr id="5" name="テキスト プレースホルダー 4">
            <a:extLst>
              <a:ext uri="{FF2B5EF4-FFF2-40B4-BE49-F238E27FC236}">
                <a16:creationId xmlns:a16="http://schemas.microsoft.com/office/drawing/2014/main" id="{16527769-C45E-7913-B031-1CAE7D0A246E}"/>
              </a:ext>
            </a:extLst>
          </p:cNvPr>
          <p:cNvSpPr>
            <a:spLocks noGrp="1"/>
          </p:cNvSpPr>
          <p:nvPr>
            <p:ph type="body" sz="quarter" idx="21" hasCustomPrompt="1"/>
          </p:nvPr>
        </p:nvSpPr>
        <p:spPr>
          <a:xfrm>
            <a:off x="349251" y="1227138"/>
            <a:ext cx="8613500" cy="5456237"/>
          </a:xfrm>
          <a:ln w="88900">
            <a:solidFill>
              <a:srgbClr val="ADDEF8"/>
            </a:solidFill>
          </a:ln>
        </p:spPr>
        <p:txBody>
          <a:bodyPr>
            <a:normAutofit/>
          </a:bodyPr>
          <a:lstStyle>
            <a:lvl1pPr>
              <a:lnSpc>
                <a:spcPct val="150000"/>
              </a:lnSpc>
              <a:defRPr sz="3600" spc="0" baseline="0"/>
            </a:lvl1pPr>
          </a:lstStyle>
          <a:p>
            <a:pPr lvl="0"/>
            <a:r>
              <a:rPr kumimoji="1" lang="en-US" altLang="ja-JP" dirty="0"/>
              <a:t>	Add text here…</a:t>
            </a:r>
          </a:p>
        </p:txBody>
      </p:sp>
      <p:sp>
        <p:nvSpPr>
          <p:cNvPr id="4" name="テキスト プレースホルダー 13">
            <a:extLst>
              <a:ext uri="{FF2B5EF4-FFF2-40B4-BE49-F238E27FC236}">
                <a16:creationId xmlns:a16="http://schemas.microsoft.com/office/drawing/2014/main" id="{E6E8CEB3-DFA6-70F8-DB38-FB1CA6DF852E}"/>
              </a:ext>
            </a:extLst>
          </p:cNvPr>
          <p:cNvSpPr>
            <a:spLocks noGrp="1"/>
          </p:cNvSpPr>
          <p:nvPr>
            <p:ph type="body" sz="quarter" idx="25" hasCustomPrompt="1"/>
          </p:nvPr>
        </p:nvSpPr>
        <p:spPr>
          <a:xfrm>
            <a:off x="9140174" y="2032064"/>
            <a:ext cx="2880000" cy="4651302"/>
          </a:xfrm>
        </p:spPr>
        <p:txBody>
          <a:bodyPr anchor="t">
            <a:normAutofit/>
          </a:bodyPr>
          <a:lstStyle>
            <a:lvl1pPr>
              <a:lnSpc>
                <a:spcPct val="90000"/>
              </a:lnSpc>
              <a:defRPr sz="2800"/>
            </a:lvl1pPr>
          </a:lstStyle>
          <a:p>
            <a:pPr lvl="0"/>
            <a:r>
              <a:rPr kumimoji="1" lang="ja-JP" altLang="en-US" dirty="0"/>
              <a:t>▶</a:t>
            </a:r>
            <a:endParaRPr kumimoji="1" lang="en-US" altLang="ja-JP" dirty="0"/>
          </a:p>
          <a:p>
            <a:pPr lvl="0"/>
            <a:r>
              <a:rPr kumimoji="1" lang="ja-JP" altLang="en-US" dirty="0"/>
              <a:t>▶</a:t>
            </a:r>
          </a:p>
        </p:txBody>
      </p:sp>
      <p:sp>
        <p:nvSpPr>
          <p:cNvPr id="7" name="図プレースホルダー 6">
            <a:extLst>
              <a:ext uri="{FF2B5EF4-FFF2-40B4-BE49-F238E27FC236}">
                <a16:creationId xmlns:a16="http://schemas.microsoft.com/office/drawing/2014/main" id="{828A097F-8A9D-27C8-A03C-03B91C453FF4}"/>
              </a:ext>
            </a:extLst>
          </p:cNvPr>
          <p:cNvSpPr>
            <a:spLocks noGrp="1"/>
          </p:cNvSpPr>
          <p:nvPr>
            <p:ph type="pic" sz="quarter" idx="30"/>
          </p:nvPr>
        </p:nvSpPr>
        <p:spPr>
          <a:xfrm>
            <a:off x="9140173" y="1282735"/>
            <a:ext cx="2879999" cy="720000"/>
          </a:xfrm>
        </p:spPr>
        <p:txBody>
          <a:bodyPr anchor="ctr">
            <a:normAutofit/>
          </a:bodyPr>
          <a:lstStyle>
            <a:lvl1pPr algn="ctr">
              <a:defRPr sz="2000"/>
            </a:lvl1pPr>
          </a:lstStyle>
          <a:p>
            <a:endParaRPr kumimoji="1" lang="ja-JP" altLang="en-US"/>
          </a:p>
        </p:txBody>
      </p:sp>
      <p:sp>
        <p:nvSpPr>
          <p:cNvPr id="3" name="正方形/長方形 2">
            <a:extLst>
              <a:ext uri="{FF2B5EF4-FFF2-40B4-BE49-F238E27FC236}">
                <a16:creationId xmlns:a16="http://schemas.microsoft.com/office/drawing/2014/main" id="{215C8DFC-E3AA-EFE1-CEF9-B16944F649CD}"/>
              </a:ext>
            </a:extLst>
          </p:cNvPr>
          <p:cNvSpPr/>
          <p:nvPr userDrawn="1"/>
        </p:nvSpPr>
        <p:spPr>
          <a:xfrm>
            <a:off x="438150" y="1300665"/>
            <a:ext cx="866775" cy="91866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13">
            <a:extLst>
              <a:ext uri="{FF2B5EF4-FFF2-40B4-BE49-F238E27FC236}">
                <a16:creationId xmlns:a16="http://schemas.microsoft.com/office/drawing/2014/main" id="{3C6400EB-3030-F9BE-A65F-3E2660CEF465}"/>
              </a:ext>
            </a:extLst>
          </p:cNvPr>
          <p:cNvSpPr>
            <a:spLocks noGrp="1"/>
          </p:cNvSpPr>
          <p:nvPr>
            <p:ph type="body" sz="quarter" idx="19" hasCustomPrompt="1"/>
          </p:nvPr>
        </p:nvSpPr>
        <p:spPr>
          <a:xfrm>
            <a:off x="944927" y="174232"/>
            <a:ext cx="3289369" cy="679208"/>
          </a:xfrm>
        </p:spPr>
        <p:txBody>
          <a:bodyPr anchor="ctr">
            <a:noAutofit/>
          </a:bodyPr>
          <a:lstStyle>
            <a:lvl1pPr>
              <a:lnSpc>
                <a:spcPct val="100000"/>
              </a:lnSpc>
              <a:defRPr sz="3200" b="1"/>
            </a:lvl1pPr>
          </a:lstStyle>
          <a:p>
            <a:pPr lvl="0"/>
            <a:r>
              <a:rPr kumimoji="1" lang="en-US" altLang="ja-JP" dirty="0"/>
              <a:t>Model Speech</a:t>
            </a:r>
          </a:p>
        </p:txBody>
      </p:sp>
      <p:sp>
        <p:nvSpPr>
          <p:cNvPr id="9" name="テキスト プレースホルダー 13">
            <a:extLst>
              <a:ext uri="{FF2B5EF4-FFF2-40B4-BE49-F238E27FC236}">
                <a16:creationId xmlns:a16="http://schemas.microsoft.com/office/drawing/2014/main" id="{15FA87BF-7F2A-8C12-5288-DB11F6F91037}"/>
              </a:ext>
            </a:extLst>
          </p:cNvPr>
          <p:cNvSpPr>
            <a:spLocks noGrp="1"/>
          </p:cNvSpPr>
          <p:nvPr>
            <p:ph type="body" sz="quarter" idx="20" hasCustomPrompt="1"/>
          </p:nvPr>
        </p:nvSpPr>
        <p:spPr>
          <a:xfrm>
            <a:off x="242638" y="174232"/>
            <a:ext cx="661602" cy="679208"/>
          </a:xfrm>
        </p:spPr>
        <p:txBody>
          <a:bodyPr anchor="ctr">
            <a:noAutofit/>
          </a:bodyPr>
          <a:lstStyle>
            <a:lvl1pPr algn="ctr">
              <a:lnSpc>
                <a:spcPct val="100000"/>
              </a:lnSpc>
              <a:defRPr sz="3200" b="1"/>
            </a:lvl1pPr>
          </a:lstStyle>
          <a:p>
            <a:pPr lvl="0"/>
            <a:r>
              <a:rPr kumimoji="1" lang="en-US" altLang="ja-JP" dirty="0"/>
              <a:t>1</a:t>
            </a:r>
            <a:endParaRPr kumimoji="1" lang="ja-JP" altLang="en-US" dirty="0"/>
          </a:p>
        </p:txBody>
      </p:sp>
    </p:spTree>
    <p:extLst>
      <p:ext uri="{BB962C8B-B14F-4D97-AF65-F5344CB8AC3E}">
        <p14:creationId xmlns:p14="http://schemas.microsoft.com/office/powerpoint/2010/main" val="67868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ADY_Think&amp;Talk">
    <p:bg>
      <p:bgPr>
        <a:solidFill>
          <a:schemeClr val="bg1"/>
        </a:solidFill>
        <a:effectLst/>
      </p:bgPr>
    </p:bg>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AE0E758-F800-5FE1-D9D8-1B849B46987C}"/>
              </a:ext>
            </a:extLst>
          </p:cNvPr>
          <p:cNvPicPr>
            <a:picLocks noChangeAspect="1"/>
          </p:cNvPicPr>
          <p:nvPr userDrawn="1"/>
        </p:nvPicPr>
        <p:blipFill>
          <a:blip r:embed="rId2"/>
          <a:stretch>
            <a:fillRect/>
          </a:stretch>
        </p:blipFill>
        <p:spPr>
          <a:xfrm>
            <a:off x="1880309" y="105853"/>
            <a:ext cx="4517528" cy="1286367"/>
          </a:xfrm>
          <a:prstGeom prst="rect">
            <a:avLst/>
          </a:prstGeom>
        </p:spPr>
      </p:pic>
      <p:pic>
        <p:nvPicPr>
          <p:cNvPr id="3" name="図 2">
            <a:extLst>
              <a:ext uri="{FF2B5EF4-FFF2-40B4-BE49-F238E27FC236}">
                <a16:creationId xmlns:a16="http://schemas.microsoft.com/office/drawing/2014/main" id="{1EA99D8E-09FF-C4FA-0F5A-54F3F354E9F5}"/>
              </a:ext>
            </a:extLst>
          </p:cNvPr>
          <p:cNvPicPr>
            <a:picLocks noChangeAspect="1"/>
          </p:cNvPicPr>
          <p:nvPr userDrawn="1"/>
        </p:nvPicPr>
        <p:blipFill>
          <a:blip r:embed="rId3"/>
          <a:stretch>
            <a:fillRect/>
          </a:stretch>
        </p:blipFill>
        <p:spPr>
          <a:xfrm>
            <a:off x="134500" y="154841"/>
            <a:ext cx="1784611" cy="1104759"/>
          </a:xfrm>
          <a:prstGeom prst="rect">
            <a:avLst/>
          </a:prstGeom>
        </p:spPr>
      </p:pic>
      <p:sp>
        <p:nvSpPr>
          <p:cNvPr id="16" name="メディア プレースホルダー 15">
            <a:extLst>
              <a:ext uri="{FF2B5EF4-FFF2-40B4-BE49-F238E27FC236}">
                <a16:creationId xmlns:a16="http://schemas.microsoft.com/office/drawing/2014/main" id="{8EA4AFAF-D95F-B688-1A99-19AA1D7099DD}"/>
              </a:ext>
            </a:extLst>
          </p:cNvPr>
          <p:cNvSpPr>
            <a:spLocks noGrp="1"/>
          </p:cNvSpPr>
          <p:nvPr>
            <p:ph type="media" sz="quarter" idx="16"/>
          </p:nvPr>
        </p:nvSpPr>
        <p:spPr>
          <a:xfrm>
            <a:off x="453000" y="1404817"/>
            <a:ext cx="486000" cy="486000"/>
          </a:xfrm>
        </p:spPr>
        <p:txBody>
          <a:bodyPr anchor="ctr">
            <a:normAutofit/>
          </a:bodyPr>
          <a:lstStyle>
            <a:lvl1pPr algn="ctr">
              <a:defRPr sz="1000"/>
            </a:lvl1pPr>
          </a:lstStyle>
          <a:p>
            <a:endParaRPr kumimoji="1" lang="ja-JP" altLang="en-US"/>
          </a:p>
        </p:txBody>
      </p:sp>
      <p:sp>
        <p:nvSpPr>
          <p:cNvPr id="17" name="メディア プレースホルダー 15">
            <a:extLst>
              <a:ext uri="{FF2B5EF4-FFF2-40B4-BE49-F238E27FC236}">
                <a16:creationId xmlns:a16="http://schemas.microsoft.com/office/drawing/2014/main" id="{3A5371ED-3D45-15E1-A3F5-8E0F89669F48}"/>
              </a:ext>
            </a:extLst>
          </p:cNvPr>
          <p:cNvSpPr>
            <a:spLocks noGrp="1"/>
          </p:cNvSpPr>
          <p:nvPr>
            <p:ph type="media" sz="quarter" idx="17"/>
          </p:nvPr>
        </p:nvSpPr>
        <p:spPr>
          <a:xfrm>
            <a:off x="453000" y="4539322"/>
            <a:ext cx="486000" cy="486000"/>
          </a:xfrm>
        </p:spPr>
        <p:txBody>
          <a:bodyPr anchor="ctr">
            <a:normAutofit/>
          </a:bodyPr>
          <a:lstStyle>
            <a:lvl1pPr algn="ctr">
              <a:defRPr sz="1000"/>
            </a:lvl1pPr>
          </a:lstStyle>
          <a:p>
            <a:endParaRPr kumimoji="1" lang="ja-JP" altLang="en-US" dirty="0"/>
          </a:p>
        </p:txBody>
      </p:sp>
      <p:pic>
        <p:nvPicPr>
          <p:cNvPr id="15" name="図 14">
            <a:extLst>
              <a:ext uri="{FF2B5EF4-FFF2-40B4-BE49-F238E27FC236}">
                <a16:creationId xmlns:a16="http://schemas.microsoft.com/office/drawing/2014/main" id="{6DEBDEA3-57D6-F2A5-5D42-EA2BCBD1EBB0}"/>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6639985" y="295228"/>
            <a:ext cx="771990" cy="720000"/>
          </a:xfrm>
          <a:prstGeom prst="roundRect">
            <a:avLst/>
          </a:prstGeom>
          <a:effectLst>
            <a:outerShdw blurRad="50800" dist="38100" dir="2700000" algn="tl" rotWithShape="0">
              <a:prstClr val="black">
                <a:alpha val="40000"/>
              </a:prstClr>
            </a:outerShdw>
          </a:effectLst>
        </p:spPr>
      </p:pic>
      <p:sp>
        <p:nvSpPr>
          <p:cNvPr id="19" name="テキスト プレースホルダー 8">
            <a:extLst>
              <a:ext uri="{FF2B5EF4-FFF2-40B4-BE49-F238E27FC236}">
                <a16:creationId xmlns:a16="http://schemas.microsoft.com/office/drawing/2014/main" id="{26AD8B9D-98D6-2976-A75F-0A7B19760644}"/>
              </a:ext>
            </a:extLst>
          </p:cNvPr>
          <p:cNvSpPr>
            <a:spLocks noGrp="1"/>
          </p:cNvSpPr>
          <p:nvPr>
            <p:ph type="body" sz="quarter" idx="13"/>
          </p:nvPr>
        </p:nvSpPr>
        <p:spPr>
          <a:xfrm>
            <a:off x="1746480" y="1264705"/>
            <a:ext cx="10099680" cy="1440000"/>
          </a:xfrm>
        </p:spPr>
        <p:txBody>
          <a:bodyPr anchor="ctr">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ja-JP" altLang="en-US" dirty="0"/>
              <a:t>マスター テキストの書式設定</a:t>
            </a:r>
            <a:br>
              <a:rPr kumimoji="1" lang="en-US" altLang="ja-JP" dirty="0"/>
            </a:br>
            <a:endParaRPr kumimoji="1" lang="ja-JP" altLang="en-US" dirty="0"/>
          </a:p>
        </p:txBody>
      </p:sp>
      <p:sp>
        <p:nvSpPr>
          <p:cNvPr id="20" name="テキスト プレースホルダー 8">
            <a:extLst>
              <a:ext uri="{FF2B5EF4-FFF2-40B4-BE49-F238E27FC236}">
                <a16:creationId xmlns:a16="http://schemas.microsoft.com/office/drawing/2014/main" id="{20773CBE-D3A7-E027-AF01-CEC6E663EE30}"/>
              </a:ext>
            </a:extLst>
          </p:cNvPr>
          <p:cNvSpPr>
            <a:spLocks noGrp="1"/>
          </p:cNvSpPr>
          <p:nvPr>
            <p:ph type="body" sz="quarter" idx="14"/>
          </p:nvPr>
        </p:nvSpPr>
        <p:spPr>
          <a:xfrm>
            <a:off x="1746480" y="2728588"/>
            <a:ext cx="10099680" cy="1620000"/>
          </a:xfrm>
        </p:spPr>
        <p:txBody>
          <a:bodyPr anchor="t">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ja-JP" altLang="en-US" dirty="0"/>
              <a:t>マスター テキストの書式設定</a:t>
            </a:r>
          </a:p>
        </p:txBody>
      </p:sp>
      <p:sp>
        <p:nvSpPr>
          <p:cNvPr id="21" name="テキスト プレースホルダー 8">
            <a:extLst>
              <a:ext uri="{FF2B5EF4-FFF2-40B4-BE49-F238E27FC236}">
                <a16:creationId xmlns:a16="http://schemas.microsoft.com/office/drawing/2014/main" id="{812C7B39-9B9D-921B-AEEF-BF4866E281C7}"/>
              </a:ext>
            </a:extLst>
          </p:cNvPr>
          <p:cNvSpPr>
            <a:spLocks noGrp="1"/>
          </p:cNvSpPr>
          <p:nvPr>
            <p:ph type="body" sz="quarter" idx="15" hasCustomPrompt="1"/>
          </p:nvPr>
        </p:nvSpPr>
        <p:spPr>
          <a:xfrm>
            <a:off x="1746480" y="4539322"/>
            <a:ext cx="10099680" cy="2052000"/>
          </a:xfrm>
        </p:spPr>
        <p:txBody>
          <a:bodyPr anchor="t">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ja-JP" altLang="en-US" dirty="0"/>
              <a:t>マスター テキストの書式設定</a:t>
            </a:r>
            <a:br>
              <a:rPr kumimoji="1" lang="en-US" altLang="ja-JP" dirty="0"/>
            </a:br>
            <a:br>
              <a:rPr kumimoji="1" lang="en-US" altLang="ja-JP" dirty="0"/>
            </a:br>
            <a:endParaRPr kumimoji="1" lang="ja-JP" altLang="en-US" dirty="0"/>
          </a:p>
        </p:txBody>
      </p:sp>
      <p:sp>
        <p:nvSpPr>
          <p:cNvPr id="2" name="テキスト プレースホルダー 8">
            <a:extLst>
              <a:ext uri="{FF2B5EF4-FFF2-40B4-BE49-F238E27FC236}">
                <a16:creationId xmlns:a16="http://schemas.microsoft.com/office/drawing/2014/main" id="{670FE3BA-AB0A-CCDC-BA41-8B2944B1222B}"/>
              </a:ext>
            </a:extLst>
          </p:cNvPr>
          <p:cNvSpPr>
            <a:spLocks noGrp="1"/>
          </p:cNvSpPr>
          <p:nvPr>
            <p:ph type="body" sz="quarter" idx="18" hasCustomPrompt="1"/>
          </p:nvPr>
        </p:nvSpPr>
        <p:spPr>
          <a:xfrm>
            <a:off x="1046160" y="1264705"/>
            <a:ext cx="700320" cy="1440000"/>
          </a:xfrm>
        </p:spPr>
        <p:txBody>
          <a:bodyPr anchor="ctr">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en-US" altLang="ja-JP" dirty="0"/>
              <a:t>1.</a:t>
            </a:r>
            <a:br>
              <a:rPr kumimoji="1" lang="en-US" altLang="ja-JP" dirty="0"/>
            </a:br>
            <a:endParaRPr kumimoji="1" lang="ja-JP" altLang="en-US" dirty="0"/>
          </a:p>
        </p:txBody>
      </p:sp>
      <p:sp>
        <p:nvSpPr>
          <p:cNvPr id="4" name="テキスト プレースホルダー 8">
            <a:extLst>
              <a:ext uri="{FF2B5EF4-FFF2-40B4-BE49-F238E27FC236}">
                <a16:creationId xmlns:a16="http://schemas.microsoft.com/office/drawing/2014/main" id="{7B65716B-4E83-B759-DF9D-499D70070D19}"/>
              </a:ext>
            </a:extLst>
          </p:cNvPr>
          <p:cNvSpPr>
            <a:spLocks noGrp="1"/>
          </p:cNvSpPr>
          <p:nvPr>
            <p:ph type="body" sz="quarter" idx="19" hasCustomPrompt="1"/>
          </p:nvPr>
        </p:nvSpPr>
        <p:spPr>
          <a:xfrm>
            <a:off x="1046160" y="4539322"/>
            <a:ext cx="700320" cy="2052000"/>
          </a:xfrm>
        </p:spPr>
        <p:txBody>
          <a:bodyPr anchor="t">
            <a:normAutofit/>
          </a:bodyPr>
          <a:lstStyle>
            <a:lvl1pPr marL="0" indent="0">
              <a:buFont typeface="+mj-lt"/>
              <a:buNone/>
              <a:defRPr sz="4000"/>
            </a:lvl1pPr>
            <a:lvl2pPr marL="971550" indent="-514350">
              <a:buFont typeface="+mj-lt"/>
              <a:buAutoNum type="arabicPeriod"/>
              <a:defRPr/>
            </a:lvl2pPr>
            <a:lvl3pPr marL="1428750" indent="-51435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kumimoji="1" lang="en-US" altLang="ja-JP" dirty="0"/>
              <a:t>2.</a:t>
            </a:r>
            <a:br>
              <a:rPr kumimoji="1" lang="en-US" altLang="ja-JP" dirty="0"/>
            </a:br>
            <a:br>
              <a:rPr kumimoji="1" lang="en-US" altLang="ja-JP" dirty="0"/>
            </a:br>
            <a:endParaRPr kumimoji="1" lang="ja-JP" altLang="en-US" dirty="0"/>
          </a:p>
        </p:txBody>
      </p:sp>
    </p:spTree>
    <p:extLst>
      <p:ext uri="{BB962C8B-B14F-4D97-AF65-F5344CB8AC3E}">
        <p14:creationId xmlns:p14="http://schemas.microsoft.com/office/powerpoint/2010/main" val="158337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1">
                                            <p:txEl>
                                              <p:pRg st="0" end="0"/>
                                            </p:txEl>
                                          </p:spTgt>
                                        </p:tgtEl>
                                        <p:attrNameLst>
                                          <p:attrName>style.visibility</p:attrName>
                                        </p:attrNameLst>
                                      </p:cBhvr>
                                      <p:to>
                                        <p:strVal val="visible"/>
                                      </p:to>
                                    </p:set>
                                    <p:animEffect transition="in" filter="fade">
                                      <p:cBhvr>
                                        <p:cTn id="24"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tmplLst>
          <p:tmpl>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 grpId="0" build="p">
        <p:tmplLst>
          <p:tmpl lvl="1">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aking Notes &amp; Retellin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5945F06-1225-E0AD-20E1-8F354DF35203}"/>
              </a:ext>
            </a:extLst>
          </p:cNvPr>
          <p:cNvPicPr>
            <a:picLocks noChangeAspect="1"/>
          </p:cNvPicPr>
          <p:nvPr userDrawn="1"/>
        </p:nvPicPr>
        <p:blipFill>
          <a:blip r:embed="rId2"/>
          <a:stretch>
            <a:fillRect/>
          </a:stretch>
        </p:blipFill>
        <p:spPr>
          <a:xfrm>
            <a:off x="283325" y="578579"/>
            <a:ext cx="5822185" cy="1042506"/>
          </a:xfrm>
          <a:prstGeom prst="rect">
            <a:avLst/>
          </a:prstGeom>
        </p:spPr>
      </p:pic>
      <p:sp>
        <p:nvSpPr>
          <p:cNvPr id="13" name="テキスト プレースホルダー 13">
            <a:extLst>
              <a:ext uri="{FF2B5EF4-FFF2-40B4-BE49-F238E27FC236}">
                <a16:creationId xmlns:a16="http://schemas.microsoft.com/office/drawing/2014/main" id="{5FF6C865-8384-8249-6225-F8A30F0EB28B}"/>
              </a:ext>
            </a:extLst>
          </p:cNvPr>
          <p:cNvSpPr>
            <a:spLocks noGrp="1"/>
          </p:cNvSpPr>
          <p:nvPr>
            <p:ph type="body" sz="quarter" idx="19" hasCustomPrompt="1"/>
          </p:nvPr>
        </p:nvSpPr>
        <p:spPr>
          <a:xfrm>
            <a:off x="1003523" y="857692"/>
            <a:ext cx="4669913" cy="485775"/>
          </a:xfrm>
        </p:spPr>
        <p:txBody>
          <a:bodyPr anchor="t">
            <a:noAutofit/>
          </a:bodyPr>
          <a:lstStyle>
            <a:lvl1pPr>
              <a:lnSpc>
                <a:spcPct val="100000"/>
              </a:lnSpc>
              <a:defRPr sz="3200" b="1" spc="-100" baseline="0"/>
            </a:lvl1pPr>
          </a:lstStyle>
          <a:p>
            <a:pPr lvl="0"/>
            <a:r>
              <a:rPr kumimoji="1" lang="en-US" altLang="ja-JP" dirty="0"/>
              <a:t>Taking Notes &amp; Retelling</a:t>
            </a:r>
          </a:p>
        </p:txBody>
      </p:sp>
      <p:sp>
        <p:nvSpPr>
          <p:cNvPr id="15" name="テキスト プレースホルダー 13">
            <a:extLst>
              <a:ext uri="{FF2B5EF4-FFF2-40B4-BE49-F238E27FC236}">
                <a16:creationId xmlns:a16="http://schemas.microsoft.com/office/drawing/2014/main" id="{32F1F412-BA76-DE74-3899-F79CA8437BC3}"/>
              </a:ext>
            </a:extLst>
          </p:cNvPr>
          <p:cNvSpPr>
            <a:spLocks noGrp="1"/>
          </p:cNvSpPr>
          <p:nvPr>
            <p:ph type="body" sz="quarter" idx="20" hasCustomPrompt="1"/>
          </p:nvPr>
        </p:nvSpPr>
        <p:spPr>
          <a:xfrm>
            <a:off x="283325" y="857692"/>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17" name="テキスト プレースホルダー 13">
            <a:extLst>
              <a:ext uri="{FF2B5EF4-FFF2-40B4-BE49-F238E27FC236}">
                <a16:creationId xmlns:a16="http://schemas.microsoft.com/office/drawing/2014/main" id="{095E43C4-799E-72D8-91A8-3CF3D32538D2}"/>
              </a:ext>
            </a:extLst>
          </p:cNvPr>
          <p:cNvSpPr>
            <a:spLocks noGrp="1"/>
          </p:cNvSpPr>
          <p:nvPr>
            <p:ph type="body" sz="quarter" idx="33"/>
          </p:nvPr>
        </p:nvSpPr>
        <p:spPr>
          <a:xfrm>
            <a:off x="5673436" y="899256"/>
            <a:ext cx="6400800" cy="485775"/>
          </a:xfrm>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2" name="図 1">
            <a:extLst>
              <a:ext uri="{FF2B5EF4-FFF2-40B4-BE49-F238E27FC236}">
                <a16:creationId xmlns:a16="http://schemas.microsoft.com/office/drawing/2014/main" id="{1BDC2B54-AD03-BD1C-4BAB-131F4616097C}"/>
              </a:ext>
            </a:extLst>
          </p:cNvPr>
          <p:cNvPicPr>
            <a:picLocks noChangeAspect="1"/>
          </p:cNvPicPr>
          <p:nvPr userDrawn="1"/>
        </p:nvPicPr>
        <p:blipFill>
          <a:blip r:embed="rId3"/>
          <a:stretch>
            <a:fillRect/>
          </a:stretch>
        </p:blipFill>
        <p:spPr>
          <a:xfrm>
            <a:off x="70085" y="0"/>
            <a:ext cx="2566638" cy="786452"/>
          </a:xfrm>
          <a:prstGeom prst="rect">
            <a:avLst/>
          </a:prstGeom>
        </p:spPr>
      </p:pic>
      <p:pic>
        <p:nvPicPr>
          <p:cNvPr id="5" name="図 4">
            <a:extLst>
              <a:ext uri="{FF2B5EF4-FFF2-40B4-BE49-F238E27FC236}">
                <a16:creationId xmlns:a16="http://schemas.microsoft.com/office/drawing/2014/main" id="{48019E58-7345-495E-2AA6-E9AD603779D2}"/>
              </a:ext>
            </a:extLst>
          </p:cNvPr>
          <p:cNvPicPr>
            <a:picLocks noChangeAspect="1"/>
          </p:cNvPicPr>
          <p:nvPr userDrawn="1"/>
        </p:nvPicPr>
        <p:blipFill>
          <a:blip r:embed="rId4"/>
          <a:stretch>
            <a:fillRect/>
          </a:stretch>
        </p:blipFill>
        <p:spPr>
          <a:xfrm>
            <a:off x="283324" y="2354936"/>
            <a:ext cx="11627939" cy="3117506"/>
          </a:xfrm>
          <a:prstGeom prst="rect">
            <a:avLst/>
          </a:prstGeom>
        </p:spPr>
      </p:pic>
    </p:spTree>
    <p:extLst>
      <p:ext uri="{BB962C8B-B14F-4D97-AF65-F5344CB8AC3E}">
        <p14:creationId xmlns:p14="http://schemas.microsoft.com/office/powerpoint/2010/main" val="67450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telling表">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B5A10320-6293-1EBC-4C72-C7FDF3AF8105}"/>
              </a:ext>
            </a:extLst>
          </p:cNvPr>
          <p:cNvPicPr>
            <a:picLocks noChangeAspect="1"/>
          </p:cNvPicPr>
          <p:nvPr userDrawn="1"/>
        </p:nvPicPr>
        <p:blipFill>
          <a:blip r:embed="rId2"/>
          <a:srcRect r="6707"/>
          <a:stretch/>
        </p:blipFill>
        <p:spPr>
          <a:xfrm>
            <a:off x="283325" y="-25903"/>
            <a:ext cx="5431675" cy="1042506"/>
          </a:xfrm>
          <a:prstGeom prst="rect">
            <a:avLst/>
          </a:prstGeom>
        </p:spPr>
      </p:pic>
      <p:cxnSp>
        <p:nvCxnSpPr>
          <p:cNvPr id="29" name="直線コネクタ 28">
            <a:extLst>
              <a:ext uri="{FF2B5EF4-FFF2-40B4-BE49-F238E27FC236}">
                <a16:creationId xmlns:a16="http://schemas.microsoft.com/office/drawing/2014/main" id="{A66FA8CD-0C3E-7986-EEC4-EAFE92722049}"/>
              </a:ext>
            </a:extLst>
          </p:cNvPr>
          <p:cNvCxnSpPr/>
          <p:nvPr userDrawn="1"/>
        </p:nvCxnSpPr>
        <p:spPr>
          <a:xfrm>
            <a:off x="322816" y="6483456"/>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テキスト プレースホルダー 13">
            <a:extLst>
              <a:ext uri="{FF2B5EF4-FFF2-40B4-BE49-F238E27FC236}">
                <a16:creationId xmlns:a16="http://schemas.microsoft.com/office/drawing/2014/main" id="{0D2F5A46-3C55-E3BA-0DCC-B1C0E3319CB0}"/>
              </a:ext>
            </a:extLst>
          </p:cNvPr>
          <p:cNvSpPr>
            <a:spLocks noGrp="1"/>
          </p:cNvSpPr>
          <p:nvPr>
            <p:ph type="body" sz="quarter" idx="34"/>
          </p:nvPr>
        </p:nvSpPr>
        <p:spPr>
          <a:xfrm>
            <a:off x="357231" y="1991484"/>
            <a:ext cx="3562605" cy="4480363"/>
          </a:xfrm>
          <a:ln>
            <a:noFill/>
          </a:ln>
        </p:spPr>
        <p:txBody>
          <a:bodyPr>
            <a:normAutofit/>
          </a:bodyPr>
          <a:lstStyle>
            <a:lvl1pPr>
              <a:lnSpc>
                <a:spcPct val="100000"/>
              </a:lnSpc>
              <a:defRPr sz="4000" spc="-100" baseline="0"/>
            </a:lvl1pPr>
          </a:lstStyle>
          <a:p>
            <a:pPr lvl="0"/>
            <a:endParaRPr kumimoji="1" lang="en-US" altLang="ja-JP" dirty="0"/>
          </a:p>
          <a:p>
            <a:pPr lvl="0"/>
            <a:r>
              <a:rPr kumimoji="1" lang="en-US" altLang="ja-JP" dirty="0"/>
              <a:t>A</a:t>
            </a:r>
            <a:endParaRPr kumimoji="1" lang="ja-JP" altLang="en-US" dirty="0"/>
          </a:p>
        </p:txBody>
      </p:sp>
      <p:sp>
        <p:nvSpPr>
          <p:cNvPr id="12" name="テキスト プレースホルダー 13">
            <a:extLst>
              <a:ext uri="{FF2B5EF4-FFF2-40B4-BE49-F238E27FC236}">
                <a16:creationId xmlns:a16="http://schemas.microsoft.com/office/drawing/2014/main" id="{10CF7533-553A-9FF3-D331-28C54B031D77}"/>
              </a:ext>
            </a:extLst>
          </p:cNvPr>
          <p:cNvSpPr>
            <a:spLocks noGrp="1"/>
          </p:cNvSpPr>
          <p:nvPr>
            <p:ph type="body" sz="quarter" idx="33" hasCustomPrompt="1"/>
          </p:nvPr>
        </p:nvSpPr>
        <p:spPr>
          <a:xfrm>
            <a:off x="357232" y="1104115"/>
            <a:ext cx="697816" cy="906939"/>
          </a:xfrm>
        </p:spPr>
        <p:txBody>
          <a:bodyPr anchor="ctr">
            <a:normAutofit/>
          </a:bodyPr>
          <a:lstStyle>
            <a:lvl1pPr>
              <a:lnSpc>
                <a:spcPct val="150000"/>
              </a:lnSpc>
              <a:defRPr sz="4000" spc="-100" baseline="0">
                <a:solidFill>
                  <a:srgbClr val="EC7AAC"/>
                </a:solidFill>
                <a:latin typeface="+mn-lt"/>
              </a:defRPr>
            </a:lvl1pPr>
          </a:lstStyle>
          <a:p>
            <a:pPr lvl="0"/>
            <a:r>
              <a:rPr kumimoji="1" lang="ja-JP" altLang="en-US" dirty="0"/>
              <a:t>❶</a:t>
            </a:r>
          </a:p>
        </p:txBody>
      </p:sp>
      <p:sp>
        <p:nvSpPr>
          <p:cNvPr id="18" name="テキスト プレースホルダー 13">
            <a:extLst>
              <a:ext uri="{FF2B5EF4-FFF2-40B4-BE49-F238E27FC236}">
                <a16:creationId xmlns:a16="http://schemas.microsoft.com/office/drawing/2014/main" id="{666EC02B-4E36-1C67-EBF6-0CD9D3CC39DE}"/>
              </a:ext>
            </a:extLst>
          </p:cNvPr>
          <p:cNvSpPr>
            <a:spLocks noGrp="1"/>
          </p:cNvSpPr>
          <p:nvPr>
            <p:ph type="body" sz="quarter" idx="19" hasCustomPrompt="1"/>
          </p:nvPr>
        </p:nvSpPr>
        <p:spPr>
          <a:xfrm>
            <a:off x="1003523" y="296218"/>
            <a:ext cx="4638741" cy="485775"/>
          </a:xfrm>
        </p:spPr>
        <p:txBody>
          <a:bodyPr anchor="ctr">
            <a:noAutofit/>
          </a:bodyPr>
          <a:lstStyle>
            <a:lvl1pPr>
              <a:lnSpc>
                <a:spcPct val="100000"/>
              </a:lnSpc>
              <a:defRPr sz="3200" b="1" spc="-100" baseline="0"/>
            </a:lvl1pPr>
          </a:lstStyle>
          <a:p>
            <a:pPr lvl="0"/>
            <a:r>
              <a:rPr kumimoji="1" lang="en-US" altLang="ja-JP" dirty="0"/>
              <a:t>Taking Notes &amp; Retelling</a:t>
            </a:r>
          </a:p>
        </p:txBody>
      </p:sp>
      <p:sp>
        <p:nvSpPr>
          <p:cNvPr id="19" name="テキスト プレースホルダー 13">
            <a:extLst>
              <a:ext uri="{FF2B5EF4-FFF2-40B4-BE49-F238E27FC236}">
                <a16:creationId xmlns:a16="http://schemas.microsoft.com/office/drawing/2014/main" id="{F2910C73-5072-4DB0-6372-4130F25E9218}"/>
              </a:ext>
            </a:extLst>
          </p:cNvPr>
          <p:cNvSpPr>
            <a:spLocks noGrp="1"/>
          </p:cNvSpPr>
          <p:nvPr>
            <p:ph type="body" sz="quarter" idx="20" hasCustomPrompt="1"/>
          </p:nvPr>
        </p:nvSpPr>
        <p:spPr>
          <a:xfrm>
            <a:off x="283325" y="296218"/>
            <a:ext cx="720197" cy="485775"/>
          </a:xfrm>
        </p:spPr>
        <p:txBody>
          <a:bodyPr anchor="ctr">
            <a:noAutofit/>
          </a:bodyPr>
          <a:lstStyle>
            <a:lvl1pPr algn="ctr">
              <a:lnSpc>
                <a:spcPct val="100000"/>
              </a:lnSpc>
              <a:defRPr sz="3200" b="1"/>
            </a:lvl1pPr>
          </a:lstStyle>
          <a:p>
            <a:pPr lvl="0"/>
            <a:r>
              <a:rPr kumimoji="1" lang="en-US" altLang="ja-JP" dirty="0"/>
              <a:t>2</a:t>
            </a:r>
            <a:endParaRPr kumimoji="1" lang="ja-JP" altLang="en-US" dirty="0"/>
          </a:p>
        </p:txBody>
      </p:sp>
      <p:grpSp>
        <p:nvGrpSpPr>
          <p:cNvPr id="11" name="グループ化 10">
            <a:extLst>
              <a:ext uri="{FF2B5EF4-FFF2-40B4-BE49-F238E27FC236}">
                <a16:creationId xmlns:a16="http://schemas.microsoft.com/office/drawing/2014/main" id="{37BC0B56-A1EE-A5CB-6048-833B6BBD33CA}"/>
              </a:ext>
            </a:extLst>
          </p:cNvPr>
          <p:cNvGrpSpPr/>
          <p:nvPr userDrawn="1"/>
        </p:nvGrpSpPr>
        <p:grpSpPr>
          <a:xfrm>
            <a:off x="268816" y="1104115"/>
            <a:ext cx="11654368" cy="5399038"/>
            <a:chOff x="268816" y="1385721"/>
            <a:chExt cx="11654368" cy="5117431"/>
          </a:xfrm>
        </p:grpSpPr>
        <p:sp>
          <p:nvSpPr>
            <p:cNvPr id="4" name="正方形/長方形 3">
              <a:extLst>
                <a:ext uri="{FF2B5EF4-FFF2-40B4-BE49-F238E27FC236}">
                  <a16:creationId xmlns:a16="http://schemas.microsoft.com/office/drawing/2014/main" id="{496563E1-E5A1-BC4A-2D90-F1163343492F}"/>
                </a:ext>
              </a:extLst>
            </p:cNvPr>
            <p:cNvSpPr/>
            <p:nvPr userDrawn="1"/>
          </p:nvSpPr>
          <p:spPr>
            <a:xfrm>
              <a:off x="268816" y="1385721"/>
              <a:ext cx="108000" cy="5117431"/>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cxnSp>
          <p:nvCxnSpPr>
            <p:cNvPr id="28" name="直線コネクタ 27">
              <a:extLst>
                <a:ext uri="{FF2B5EF4-FFF2-40B4-BE49-F238E27FC236}">
                  <a16:creationId xmlns:a16="http://schemas.microsoft.com/office/drawing/2014/main" id="{2C642613-41FA-4040-700D-6EC96334B778}"/>
                </a:ext>
              </a:extLst>
            </p:cNvPr>
            <p:cNvCxnSpPr>
              <a:stCxn id="4" idx="0"/>
            </p:cNvCxnSpPr>
            <p:nvPr userDrawn="1"/>
          </p:nvCxnSpPr>
          <p:spPr>
            <a:xfrm>
              <a:off x="322816" y="1385721"/>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924807E8-F2A1-A4B3-962D-E3C68FD9FB94}"/>
                </a:ext>
              </a:extLst>
            </p:cNvPr>
            <p:cNvSpPr/>
            <p:nvPr userDrawn="1"/>
          </p:nvSpPr>
          <p:spPr>
            <a:xfrm>
              <a:off x="11815184" y="1385721"/>
              <a:ext cx="108000" cy="5117431"/>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grpSp>
      <p:cxnSp>
        <p:nvCxnSpPr>
          <p:cNvPr id="38" name="直線コネクタ 37">
            <a:extLst>
              <a:ext uri="{FF2B5EF4-FFF2-40B4-BE49-F238E27FC236}">
                <a16:creationId xmlns:a16="http://schemas.microsoft.com/office/drawing/2014/main" id="{0190F08F-EC0E-9ED6-F37F-2E34BAC902B4}"/>
              </a:ext>
            </a:extLst>
          </p:cNvPr>
          <p:cNvCxnSpPr>
            <a:cxnSpLocks/>
          </p:cNvCxnSpPr>
          <p:nvPr userDrawn="1"/>
        </p:nvCxnSpPr>
        <p:spPr>
          <a:xfrm>
            <a:off x="3919840" y="1118821"/>
            <a:ext cx="0" cy="5384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プレースホルダー 8">
            <a:extLst>
              <a:ext uri="{FF2B5EF4-FFF2-40B4-BE49-F238E27FC236}">
                <a16:creationId xmlns:a16="http://schemas.microsoft.com/office/drawing/2014/main" id="{6C712103-0B9B-BDCD-A89C-5F97C9680805}"/>
              </a:ext>
            </a:extLst>
          </p:cNvPr>
          <p:cNvSpPr>
            <a:spLocks noGrp="1"/>
          </p:cNvSpPr>
          <p:nvPr userDrawn="1">
            <p:ph type="body" sz="quarter" idx="36"/>
          </p:nvPr>
        </p:nvSpPr>
        <p:spPr>
          <a:xfrm>
            <a:off x="3954250" y="1991485"/>
            <a:ext cx="7806933" cy="4491970"/>
          </a:xfrm>
        </p:spPr>
        <p:txBody>
          <a:bodyPr>
            <a:normAutofit/>
          </a:bodyPr>
          <a:lstStyle>
            <a:lvl1pPr>
              <a:lnSpc>
                <a:spcPct val="100000"/>
              </a:lnSpc>
              <a:defRPr sz="4000">
                <a:solidFill>
                  <a:srgbClr val="FF0000"/>
                </a:solidFill>
              </a:defRPr>
            </a:lvl1pPr>
          </a:lstStyle>
          <a:p>
            <a:pPr lvl="0"/>
            <a:endParaRPr kumimoji="1" lang="en-US" altLang="ja-JP" dirty="0"/>
          </a:p>
          <a:p>
            <a:pPr lvl="0"/>
            <a:r>
              <a:rPr kumimoji="1" lang="en-US" altLang="ja-JP" dirty="0"/>
              <a:t>A</a:t>
            </a:r>
            <a:endParaRPr kumimoji="1" lang="ja-JP" altLang="en-US" dirty="0"/>
          </a:p>
        </p:txBody>
      </p:sp>
    </p:spTree>
    <p:extLst>
      <p:ext uri="{BB962C8B-B14F-4D97-AF65-F5344CB8AC3E}">
        <p14:creationId xmlns:p14="http://schemas.microsoft.com/office/powerpoint/2010/main" val="1584555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retelling表">
    <p:spTree>
      <p:nvGrpSpPr>
        <p:cNvPr id="1" name=""/>
        <p:cNvGrpSpPr/>
        <p:nvPr/>
      </p:nvGrpSpPr>
      <p:grpSpPr>
        <a:xfrm>
          <a:off x="0" y="0"/>
          <a:ext cx="0" cy="0"/>
          <a:chOff x="0" y="0"/>
          <a:chExt cx="0" cy="0"/>
        </a:xfrm>
      </p:grpSpPr>
      <p:sp>
        <p:nvSpPr>
          <p:cNvPr id="13" name="テキスト プレースホルダー 13">
            <a:extLst>
              <a:ext uri="{FF2B5EF4-FFF2-40B4-BE49-F238E27FC236}">
                <a16:creationId xmlns:a16="http://schemas.microsoft.com/office/drawing/2014/main" id="{E5F51988-7E61-F664-7BE3-A4C930B35D80}"/>
              </a:ext>
            </a:extLst>
          </p:cNvPr>
          <p:cNvSpPr>
            <a:spLocks noGrp="1"/>
          </p:cNvSpPr>
          <p:nvPr>
            <p:ph type="body" sz="quarter" idx="40" hasCustomPrompt="1"/>
          </p:nvPr>
        </p:nvSpPr>
        <p:spPr>
          <a:xfrm>
            <a:off x="4437274" y="1838025"/>
            <a:ext cx="7358834" cy="1580816"/>
          </a:xfrm>
          <a:ln>
            <a:noFill/>
          </a:ln>
        </p:spPr>
        <p:txBody>
          <a:bodyPr>
            <a:normAutofit/>
          </a:bodyPr>
          <a:lstStyle>
            <a:lvl1pPr marL="0" indent="0">
              <a:lnSpc>
                <a:spcPct val="100000"/>
              </a:lnSpc>
              <a:buFont typeface="Wingdings" panose="05000000000000000000" pitchFamily="2" charset="2"/>
              <a:buNone/>
              <a:defRPr sz="4000" spc="-100" baseline="0">
                <a:solidFill>
                  <a:srgbClr val="FF0000"/>
                </a:solidFill>
              </a:defRPr>
            </a:lvl1pPr>
          </a:lstStyle>
          <a:p>
            <a:pPr lvl="0"/>
            <a:r>
              <a:rPr kumimoji="1" lang="en-US" altLang="ja-JP" dirty="0"/>
              <a:t>A</a:t>
            </a:r>
            <a:endParaRPr kumimoji="1" lang="ja-JP" altLang="en-US" dirty="0"/>
          </a:p>
        </p:txBody>
      </p:sp>
      <p:pic>
        <p:nvPicPr>
          <p:cNvPr id="7" name="図 6">
            <a:extLst>
              <a:ext uri="{FF2B5EF4-FFF2-40B4-BE49-F238E27FC236}">
                <a16:creationId xmlns:a16="http://schemas.microsoft.com/office/drawing/2014/main" id="{B5A10320-6293-1EBC-4C72-C7FDF3AF8105}"/>
              </a:ext>
            </a:extLst>
          </p:cNvPr>
          <p:cNvPicPr>
            <a:picLocks noChangeAspect="1"/>
          </p:cNvPicPr>
          <p:nvPr userDrawn="1"/>
        </p:nvPicPr>
        <p:blipFill>
          <a:blip r:embed="rId2"/>
          <a:srcRect r="6707"/>
          <a:stretch/>
        </p:blipFill>
        <p:spPr>
          <a:xfrm>
            <a:off x="283325" y="-25903"/>
            <a:ext cx="5431675" cy="1042506"/>
          </a:xfrm>
          <a:prstGeom prst="rect">
            <a:avLst/>
          </a:prstGeom>
        </p:spPr>
      </p:pic>
      <p:cxnSp>
        <p:nvCxnSpPr>
          <p:cNvPr id="29" name="直線コネクタ 28">
            <a:extLst>
              <a:ext uri="{FF2B5EF4-FFF2-40B4-BE49-F238E27FC236}">
                <a16:creationId xmlns:a16="http://schemas.microsoft.com/office/drawing/2014/main" id="{A66FA8CD-0C3E-7986-EEC4-EAFE92722049}"/>
              </a:ext>
            </a:extLst>
          </p:cNvPr>
          <p:cNvCxnSpPr/>
          <p:nvPr userDrawn="1"/>
        </p:nvCxnSpPr>
        <p:spPr>
          <a:xfrm>
            <a:off x="322816" y="6483456"/>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テキスト プレースホルダー 13">
            <a:extLst>
              <a:ext uri="{FF2B5EF4-FFF2-40B4-BE49-F238E27FC236}">
                <a16:creationId xmlns:a16="http://schemas.microsoft.com/office/drawing/2014/main" id="{0D2F5A46-3C55-E3BA-0DCC-B1C0E3319CB0}"/>
              </a:ext>
            </a:extLst>
          </p:cNvPr>
          <p:cNvSpPr>
            <a:spLocks noGrp="1"/>
          </p:cNvSpPr>
          <p:nvPr>
            <p:ph type="body" sz="quarter" idx="34" hasCustomPrompt="1"/>
          </p:nvPr>
        </p:nvSpPr>
        <p:spPr>
          <a:xfrm>
            <a:off x="357232" y="1848184"/>
            <a:ext cx="3807242" cy="1541049"/>
          </a:xfrm>
          <a:ln>
            <a:noFill/>
          </a:ln>
        </p:spPr>
        <p:txBody>
          <a:bodyPr>
            <a:normAutofit/>
          </a:bodyPr>
          <a:lstStyle>
            <a:lvl1pPr>
              <a:lnSpc>
                <a:spcPct val="100000"/>
              </a:lnSpc>
              <a:defRPr sz="4000" spc="-100" baseline="0"/>
            </a:lvl1pPr>
          </a:lstStyle>
          <a:p>
            <a:pPr lvl="0"/>
            <a:r>
              <a:rPr kumimoji="1" lang="en-US" altLang="ja-JP" dirty="0"/>
              <a:t>A</a:t>
            </a:r>
            <a:endParaRPr kumimoji="1" lang="ja-JP" altLang="en-US" dirty="0"/>
          </a:p>
        </p:txBody>
      </p:sp>
      <p:sp>
        <p:nvSpPr>
          <p:cNvPr id="12" name="テキスト プレースホルダー 13">
            <a:extLst>
              <a:ext uri="{FF2B5EF4-FFF2-40B4-BE49-F238E27FC236}">
                <a16:creationId xmlns:a16="http://schemas.microsoft.com/office/drawing/2014/main" id="{10CF7533-553A-9FF3-D331-28C54B031D77}"/>
              </a:ext>
            </a:extLst>
          </p:cNvPr>
          <p:cNvSpPr>
            <a:spLocks noGrp="1"/>
          </p:cNvSpPr>
          <p:nvPr>
            <p:ph type="body" sz="quarter" idx="33" hasCustomPrompt="1"/>
          </p:nvPr>
        </p:nvSpPr>
        <p:spPr>
          <a:xfrm>
            <a:off x="357232" y="1104115"/>
            <a:ext cx="720000" cy="864000"/>
          </a:xfrm>
        </p:spPr>
        <p:txBody>
          <a:bodyPr anchor="ctr">
            <a:normAutofit/>
          </a:bodyPr>
          <a:lstStyle>
            <a:lvl1pPr algn="ctr">
              <a:lnSpc>
                <a:spcPct val="100000"/>
              </a:lnSpc>
              <a:defRPr sz="4000" spc="-100" baseline="0">
                <a:solidFill>
                  <a:srgbClr val="EC7AAC"/>
                </a:solidFill>
                <a:latin typeface="+mn-lt"/>
              </a:defRPr>
            </a:lvl1pPr>
          </a:lstStyle>
          <a:p>
            <a:pPr lvl="0"/>
            <a:r>
              <a:rPr kumimoji="1" lang="ja-JP" altLang="en-US" dirty="0"/>
              <a:t>❶</a:t>
            </a:r>
          </a:p>
        </p:txBody>
      </p:sp>
      <p:sp>
        <p:nvSpPr>
          <p:cNvPr id="18" name="テキスト プレースホルダー 13">
            <a:extLst>
              <a:ext uri="{FF2B5EF4-FFF2-40B4-BE49-F238E27FC236}">
                <a16:creationId xmlns:a16="http://schemas.microsoft.com/office/drawing/2014/main" id="{666EC02B-4E36-1C67-EBF6-0CD9D3CC39DE}"/>
              </a:ext>
            </a:extLst>
          </p:cNvPr>
          <p:cNvSpPr>
            <a:spLocks noGrp="1"/>
          </p:cNvSpPr>
          <p:nvPr>
            <p:ph type="body" sz="quarter" idx="19" hasCustomPrompt="1"/>
          </p:nvPr>
        </p:nvSpPr>
        <p:spPr>
          <a:xfrm>
            <a:off x="1003523" y="296218"/>
            <a:ext cx="4638741" cy="485775"/>
          </a:xfrm>
        </p:spPr>
        <p:txBody>
          <a:bodyPr anchor="ctr">
            <a:noAutofit/>
          </a:bodyPr>
          <a:lstStyle>
            <a:lvl1pPr>
              <a:lnSpc>
                <a:spcPct val="100000"/>
              </a:lnSpc>
              <a:defRPr sz="3200" b="1" spc="-100" baseline="0"/>
            </a:lvl1pPr>
          </a:lstStyle>
          <a:p>
            <a:pPr lvl="0"/>
            <a:r>
              <a:rPr kumimoji="1" lang="en-US" altLang="ja-JP" dirty="0"/>
              <a:t>Taking Notes &amp; Retelling</a:t>
            </a:r>
          </a:p>
        </p:txBody>
      </p:sp>
      <p:sp>
        <p:nvSpPr>
          <p:cNvPr id="19" name="テキスト プレースホルダー 13">
            <a:extLst>
              <a:ext uri="{FF2B5EF4-FFF2-40B4-BE49-F238E27FC236}">
                <a16:creationId xmlns:a16="http://schemas.microsoft.com/office/drawing/2014/main" id="{F2910C73-5072-4DB0-6372-4130F25E9218}"/>
              </a:ext>
            </a:extLst>
          </p:cNvPr>
          <p:cNvSpPr>
            <a:spLocks noGrp="1"/>
          </p:cNvSpPr>
          <p:nvPr>
            <p:ph type="body" sz="quarter" idx="20" hasCustomPrompt="1"/>
          </p:nvPr>
        </p:nvSpPr>
        <p:spPr>
          <a:xfrm>
            <a:off x="283325" y="296218"/>
            <a:ext cx="720197" cy="485775"/>
          </a:xfrm>
        </p:spPr>
        <p:txBody>
          <a:bodyPr anchor="ctr">
            <a:noAutofit/>
          </a:bodyPr>
          <a:lstStyle>
            <a:lvl1pPr algn="ctr">
              <a:lnSpc>
                <a:spcPct val="100000"/>
              </a:lnSpc>
              <a:defRPr sz="3200" b="1"/>
            </a:lvl1pPr>
          </a:lstStyle>
          <a:p>
            <a:pPr lvl="0"/>
            <a:r>
              <a:rPr kumimoji="1" lang="en-US" altLang="ja-JP" dirty="0"/>
              <a:t>2</a:t>
            </a:r>
            <a:endParaRPr kumimoji="1" lang="ja-JP" altLang="en-US" dirty="0"/>
          </a:p>
        </p:txBody>
      </p:sp>
      <p:cxnSp>
        <p:nvCxnSpPr>
          <p:cNvPr id="28" name="直線コネクタ 27">
            <a:extLst>
              <a:ext uri="{FF2B5EF4-FFF2-40B4-BE49-F238E27FC236}">
                <a16:creationId xmlns:a16="http://schemas.microsoft.com/office/drawing/2014/main" id="{2C642613-41FA-4040-700D-6EC96334B778}"/>
              </a:ext>
            </a:extLst>
          </p:cNvPr>
          <p:cNvCxnSpPr>
            <a:cxnSpLocks/>
          </p:cNvCxnSpPr>
          <p:nvPr userDrawn="1"/>
        </p:nvCxnSpPr>
        <p:spPr>
          <a:xfrm>
            <a:off x="322816" y="1104115"/>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0190F08F-EC0E-9ED6-F37F-2E34BAC902B4}"/>
              </a:ext>
            </a:extLst>
          </p:cNvPr>
          <p:cNvCxnSpPr>
            <a:cxnSpLocks/>
          </p:cNvCxnSpPr>
          <p:nvPr userDrawn="1"/>
        </p:nvCxnSpPr>
        <p:spPr>
          <a:xfrm>
            <a:off x="4300873" y="1104115"/>
            <a:ext cx="0" cy="5384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テキスト プレースホルダー 13">
            <a:extLst>
              <a:ext uri="{FF2B5EF4-FFF2-40B4-BE49-F238E27FC236}">
                <a16:creationId xmlns:a16="http://schemas.microsoft.com/office/drawing/2014/main" id="{55FAF8E0-B9A6-2A38-E3C8-5EB2249DD34F}"/>
              </a:ext>
            </a:extLst>
          </p:cNvPr>
          <p:cNvSpPr>
            <a:spLocks noGrp="1"/>
          </p:cNvSpPr>
          <p:nvPr userDrawn="1">
            <p:ph type="body" sz="quarter" idx="38" hasCustomPrompt="1"/>
          </p:nvPr>
        </p:nvSpPr>
        <p:spPr>
          <a:xfrm>
            <a:off x="357232" y="3394226"/>
            <a:ext cx="720000" cy="864000"/>
          </a:xfrm>
        </p:spPr>
        <p:txBody>
          <a:bodyPr anchor="ctr">
            <a:normAutofit/>
          </a:bodyPr>
          <a:lstStyle>
            <a:lvl1pPr algn="ctr">
              <a:lnSpc>
                <a:spcPct val="100000"/>
              </a:lnSpc>
              <a:defRPr sz="4000" spc="-100" baseline="0">
                <a:solidFill>
                  <a:srgbClr val="EC7AAC"/>
                </a:solidFill>
                <a:latin typeface="+mn-lt"/>
              </a:defRPr>
            </a:lvl1pPr>
          </a:lstStyle>
          <a:p>
            <a:pPr lvl="0"/>
            <a:r>
              <a:rPr kumimoji="1" lang="ja-JP" altLang="en-US" dirty="0"/>
              <a:t>❷</a:t>
            </a:r>
          </a:p>
        </p:txBody>
      </p:sp>
      <p:sp>
        <p:nvSpPr>
          <p:cNvPr id="15" name="テキスト プレースホルダー 13">
            <a:extLst>
              <a:ext uri="{FF2B5EF4-FFF2-40B4-BE49-F238E27FC236}">
                <a16:creationId xmlns:a16="http://schemas.microsoft.com/office/drawing/2014/main" id="{1E1F317E-45BB-FEB8-8904-2738B2277F6C}"/>
              </a:ext>
            </a:extLst>
          </p:cNvPr>
          <p:cNvSpPr>
            <a:spLocks noGrp="1"/>
          </p:cNvSpPr>
          <p:nvPr>
            <p:ph type="body" sz="quarter" idx="42" hasCustomPrompt="1"/>
          </p:nvPr>
        </p:nvSpPr>
        <p:spPr>
          <a:xfrm>
            <a:off x="357232" y="4138296"/>
            <a:ext cx="3807242" cy="1741158"/>
          </a:xfrm>
          <a:ln>
            <a:noFill/>
          </a:ln>
        </p:spPr>
        <p:txBody>
          <a:bodyPr>
            <a:normAutofit/>
          </a:bodyPr>
          <a:lstStyle>
            <a:lvl1pPr>
              <a:lnSpc>
                <a:spcPct val="100000"/>
              </a:lnSpc>
              <a:defRPr sz="4000" spc="-100" baseline="0"/>
            </a:lvl1pPr>
          </a:lstStyle>
          <a:p>
            <a:pPr lvl="0"/>
            <a:r>
              <a:rPr kumimoji="1" lang="en-US" altLang="ja-JP" dirty="0"/>
              <a:t>B</a:t>
            </a:r>
            <a:endParaRPr kumimoji="1" lang="ja-JP" altLang="en-US" dirty="0"/>
          </a:p>
        </p:txBody>
      </p:sp>
      <p:sp>
        <p:nvSpPr>
          <p:cNvPr id="4" name="正方形/長方形 3">
            <a:extLst>
              <a:ext uri="{FF2B5EF4-FFF2-40B4-BE49-F238E27FC236}">
                <a16:creationId xmlns:a16="http://schemas.microsoft.com/office/drawing/2014/main" id="{496563E1-E5A1-BC4A-2D90-F1163343492F}"/>
              </a:ext>
            </a:extLst>
          </p:cNvPr>
          <p:cNvSpPr/>
          <p:nvPr userDrawn="1"/>
        </p:nvSpPr>
        <p:spPr>
          <a:xfrm>
            <a:off x="268816" y="1104115"/>
            <a:ext cx="108000" cy="5399038"/>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30" name="正方形/長方形 29">
            <a:extLst>
              <a:ext uri="{FF2B5EF4-FFF2-40B4-BE49-F238E27FC236}">
                <a16:creationId xmlns:a16="http://schemas.microsoft.com/office/drawing/2014/main" id="{924807E8-F2A1-A4B3-962D-E3C68FD9FB94}"/>
              </a:ext>
            </a:extLst>
          </p:cNvPr>
          <p:cNvSpPr/>
          <p:nvPr userDrawn="1"/>
        </p:nvSpPr>
        <p:spPr>
          <a:xfrm>
            <a:off x="11824508" y="1104115"/>
            <a:ext cx="98675" cy="5399038"/>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9" name="テキスト プレースホルダー 8">
            <a:extLst>
              <a:ext uri="{FF2B5EF4-FFF2-40B4-BE49-F238E27FC236}">
                <a16:creationId xmlns:a16="http://schemas.microsoft.com/office/drawing/2014/main" id="{6C712103-0B9B-BDCD-A89C-5F97C9680805}"/>
              </a:ext>
            </a:extLst>
          </p:cNvPr>
          <p:cNvSpPr>
            <a:spLocks noGrp="1"/>
          </p:cNvSpPr>
          <p:nvPr userDrawn="1">
            <p:ph type="body" sz="quarter" idx="36" hasCustomPrompt="1"/>
          </p:nvPr>
        </p:nvSpPr>
        <p:spPr>
          <a:xfrm>
            <a:off x="4437273" y="4142995"/>
            <a:ext cx="7358836" cy="2252939"/>
          </a:xfrm>
        </p:spPr>
        <p:txBody>
          <a:bodyPr>
            <a:noAutofit/>
          </a:bodyPr>
          <a:lstStyle>
            <a:lvl1pPr>
              <a:lnSpc>
                <a:spcPct val="100000"/>
              </a:lnSpc>
              <a:defRPr sz="4000">
                <a:solidFill>
                  <a:srgbClr val="FF0000"/>
                </a:solidFill>
              </a:defRPr>
            </a:lvl1pPr>
          </a:lstStyle>
          <a:p>
            <a:pPr lvl="0"/>
            <a:r>
              <a:rPr kumimoji="1" lang="en-US" altLang="ja-JP" dirty="0"/>
              <a:t>B</a:t>
            </a:r>
            <a:endParaRPr kumimoji="1" lang="ja-JP" altLang="en-US" dirty="0"/>
          </a:p>
        </p:txBody>
      </p:sp>
    </p:spTree>
    <p:extLst>
      <p:ext uri="{BB962C8B-B14F-4D97-AF65-F5344CB8AC3E}">
        <p14:creationId xmlns:p14="http://schemas.microsoft.com/office/powerpoint/2010/main" val="27310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retelling表">
    <p:spTree>
      <p:nvGrpSpPr>
        <p:cNvPr id="1" name=""/>
        <p:cNvGrpSpPr/>
        <p:nvPr/>
      </p:nvGrpSpPr>
      <p:grpSpPr>
        <a:xfrm>
          <a:off x="0" y="0"/>
          <a:ext cx="0" cy="0"/>
          <a:chOff x="0" y="0"/>
          <a:chExt cx="0" cy="0"/>
        </a:xfrm>
      </p:grpSpPr>
      <p:sp>
        <p:nvSpPr>
          <p:cNvPr id="13" name="テキスト プレースホルダー 13">
            <a:extLst>
              <a:ext uri="{FF2B5EF4-FFF2-40B4-BE49-F238E27FC236}">
                <a16:creationId xmlns:a16="http://schemas.microsoft.com/office/drawing/2014/main" id="{E5F51988-7E61-F664-7BE3-A4C930B35D80}"/>
              </a:ext>
            </a:extLst>
          </p:cNvPr>
          <p:cNvSpPr>
            <a:spLocks noGrp="1"/>
          </p:cNvSpPr>
          <p:nvPr>
            <p:ph type="body" sz="quarter" idx="40" hasCustomPrompt="1"/>
          </p:nvPr>
        </p:nvSpPr>
        <p:spPr>
          <a:xfrm>
            <a:off x="656948" y="1693633"/>
            <a:ext cx="11139160" cy="4618389"/>
          </a:xfrm>
          <a:ln>
            <a:noFill/>
          </a:ln>
        </p:spPr>
        <p:txBody>
          <a:bodyPr>
            <a:normAutofit/>
          </a:bodyPr>
          <a:lstStyle>
            <a:lvl1pPr marL="0" indent="0">
              <a:lnSpc>
                <a:spcPct val="100000"/>
              </a:lnSpc>
              <a:buFont typeface="Wingdings" panose="05000000000000000000" pitchFamily="2" charset="2"/>
              <a:buNone/>
              <a:defRPr sz="3600" spc="-100" baseline="0">
                <a:solidFill>
                  <a:srgbClr val="0070C0"/>
                </a:solidFill>
              </a:defRPr>
            </a:lvl1pPr>
          </a:lstStyle>
          <a:p>
            <a:pPr lvl="0"/>
            <a:r>
              <a:rPr kumimoji="1" lang="en-US" altLang="ja-JP" dirty="0"/>
              <a:t>A</a:t>
            </a:r>
            <a:endParaRPr kumimoji="1" lang="ja-JP" altLang="en-US" dirty="0"/>
          </a:p>
        </p:txBody>
      </p:sp>
      <p:pic>
        <p:nvPicPr>
          <p:cNvPr id="7" name="図 6">
            <a:extLst>
              <a:ext uri="{FF2B5EF4-FFF2-40B4-BE49-F238E27FC236}">
                <a16:creationId xmlns:a16="http://schemas.microsoft.com/office/drawing/2014/main" id="{B5A10320-6293-1EBC-4C72-C7FDF3AF8105}"/>
              </a:ext>
            </a:extLst>
          </p:cNvPr>
          <p:cNvPicPr>
            <a:picLocks noChangeAspect="1"/>
          </p:cNvPicPr>
          <p:nvPr userDrawn="1"/>
        </p:nvPicPr>
        <p:blipFill>
          <a:blip r:embed="rId2"/>
          <a:srcRect r="6707"/>
          <a:stretch/>
        </p:blipFill>
        <p:spPr>
          <a:xfrm>
            <a:off x="283325" y="-25903"/>
            <a:ext cx="5431675" cy="1042506"/>
          </a:xfrm>
          <a:prstGeom prst="rect">
            <a:avLst/>
          </a:prstGeom>
        </p:spPr>
      </p:pic>
      <p:sp>
        <p:nvSpPr>
          <p:cNvPr id="18" name="テキスト プレースホルダー 13">
            <a:extLst>
              <a:ext uri="{FF2B5EF4-FFF2-40B4-BE49-F238E27FC236}">
                <a16:creationId xmlns:a16="http://schemas.microsoft.com/office/drawing/2014/main" id="{666EC02B-4E36-1C67-EBF6-0CD9D3CC39DE}"/>
              </a:ext>
            </a:extLst>
          </p:cNvPr>
          <p:cNvSpPr>
            <a:spLocks noGrp="1"/>
          </p:cNvSpPr>
          <p:nvPr>
            <p:ph type="body" sz="quarter" idx="19" hasCustomPrompt="1"/>
          </p:nvPr>
        </p:nvSpPr>
        <p:spPr>
          <a:xfrm>
            <a:off x="1003523" y="296218"/>
            <a:ext cx="4638741" cy="485775"/>
          </a:xfrm>
        </p:spPr>
        <p:txBody>
          <a:bodyPr anchor="ctr">
            <a:noAutofit/>
          </a:bodyPr>
          <a:lstStyle>
            <a:lvl1pPr>
              <a:lnSpc>
                <a:spcPct val="100000"/>
              </a:lnSpc>
              <a:defRPr sz="3200" b="1" spc="-100" baseline="0"/>
            </a:lvl1pPr>
          </a:lstStyle>
          <a:p>
            <a:pPr lvl="0"/>
            <a:r>
              <a:rPr kumimoji="1" lang="en-US" altLang="ja-JP" dirty="0"/>
              <a:t>Taking Notes &amp; Retelling</a:t>
            </a:r>
          </a:p>
        </p:txBody>
      </p:sp>
      <p:sp>
        <p:nvSpPr>
          <p:cNvPr id="19" name="テキスト プレースホルダー 13">
            <a:extLst>
              <a:ext uri="{FF2B5EF4-FFF2-40B4-BE49-F238E27FC236}">
                <a16:creationId xmlns:a16="http://schemas.microsoft.com/office/drawing/2014/main" id="{F2910C73-5072-4DB0-6372-4130F25E9218}"/>
              </a:ext>
            </a:extLst>
          </p:cNvPr>
          <p:cNvSpPr>
            <a:spLocks noGrp="1"/>
          </p:cNvSpPr>
          <p:nvPr>
            <p:ph type="body" sz="quarter" idx="20" hasCustomPrompt="1"/>
          </p:nvPr>
        </p:nvSpPr>
        <p:spPr>
          <a:xfrm>
            <a:off x="283325" y="296218"/>
            <a:ext cx="720197" cy="485775"/>
          </a:xfrm>
        </p:spPr>
        <p:txBody>
          <a:bodyPr anchor="ctr">
            <a:noAutofit/>
          </a:bodyPr>
          <a:lstStyle>
            <a:lvl1pPr algn="ctr">
              <a:lnSpc>
                <a:spcPct val="100000"/>
              </a:lnSpc>
              <a:defRPr sz="3200" b="1"/>
            </a:lvl1pPr>
          </a:lstStyle>
          <a:p>
            <a:pPr lvl="0"/>
            <a:r>
              <a:rPr kumimoji="1" lang="en-US" altLang="ja-JP" dirty="0"/>
              <a:t>2</a:t>
            </a:r>
            <a:endParaRPr kumimoji="1" lang="ja-JP" altLang="en-US" dirty="0"/>
          </a:p>
        </p:txBody>
      </p:sp>
      <p:sp>
        <p:nvSpPr>
          <p:cNvPr id="3" name="テキスト プレースホルダー 13">
            <a:extLst>
              <a:ext uri="{FF2B5EF4-FFF2-40B4-BE49-F238E27FC236}">
                <a16:creationId xmlns:a16="http://schemas.microsoft.com/office/drawing/2014/main" id="{FED02A09-DE20-6CF7-845B-EF3EF52D6CA9}"/>
              </a:ext>
            </a:extLst>
          </p:cNvPr>
          <p:cNvSpPr>
            <a:spLocks noGrp="1"/>
          </p:cNvSpPr>
          <p:nvPr>
            <p:ph type="body" sz="quarter" idx="35" hasCustomPrompt="1"/>
          </p:nvPr>
        </p:nvSpPr>
        <p:spPr>
          <a:xfrm>
            <a:off x="336593" y="1074197"/>
            <a:ext cx="3054677" cy="619437"/>
          </a:xfrm>
        </p:spPr>
        <p:txBody>
          <a:bodyPr anchor="ctr">
            <a:noAutofit/>
          </a:bodyPr>
          <a:lstStyle>
            <a:lvl1pPr algn="ctr">
              <a:lnSpc>
                <a:spcPct val="100000"/>
              </a:lnSpc>
              <a:defRPr sz="3600" b="0">
                <a:ln>
                  <a:solidFill>
                    <a:srgbClr val="0070C0"/>
                  </a:solidFill>
                </a:ln>
                <a:solidFill>
                  <a:srgbClr val="0070C0"/>
                </a:solidFill>
              </a:defRPr>
            </a:lvl1pPr>
          </a:lstStyle>
          <a:p>
            <a:pPr lvl="0"/>
            <a:r>
              <a:rPr kumimoji="1" lang="ja-JP" altLang="en-US" dirty="0"/>
              <a:t>［リテリング例］</a:t>
            </a:r>
          </a:p>
        </p:txBody>
      </p:sp>
    </p:spTree>
    <p:extLst>
      <p:ext uri="{BB962C8B-B14F-4D97-AF65-F5344CB8AC3E}">
        <p14:creationId xmlns:p14="http://schemas.microsoft.com/office/powerpoint/2010/main" val="354870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Output1">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2"/>
          <a:srcRect t="5367" b="9985"/>
          <a:stretch/>
        </p:blipFill>
        <p:spPr>
          <a:xfrm>
            <a:off x="0" y="12225"/>
            <a:ext cx="2652324" cy="786202"/>
          </a:xfrm>
          <a:prstGeom prst="rect">
            <a:avLst/>
          </a:prstGeom>
        </p:spPr>
      </p:pic>
      <p:pic>
        <p:nvPicPr>
          <p:cNvPr id="4" name="図 3">
            <a:extLst>
              <a:ext uri="{FF2B5EF4-FFF2-40B4-BE49-F238E27FC236}">
                <a16:creationId xmlns:a16="http://schemas.microsoft.com/office/drawing/2014/main" id="{76734CEF-A8E5-ECF0-4C86-785FC7E407C6}"/>
              </a:ext>
            </a:extLst>
          </p:cNvPr>
          <p:cNvPicPr>
            <a:picLocks noChangeAspect="1"/>
          </p:cNvPicPr>
          <p:nvPr userDrawn="1"/>
        </p:nvPicPr>
        <p:blipFill>
          <a:blip r:embed="rId3"/>
          <a:stretch>
            <a:fillRect/>
          </a:stretch>
        </p:blipFill>
        <p:spPr>
          <a:xfrm>
            <a:off x="283325" y="592227"/>
            <a:ext cx="3950971" cy="1008000"/>
          </a:xfrm>
          <a:prstGeom prst="rect">
            <a:avLst/>
          </a:prstGeom>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Organizing</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5334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pic>
        <p:nvPicPr>
          <p:cNvPr id="3" name="図 2">
            <a:extLst>
              <a:ext uri="{FF2B5EF4-FFF2-40B4-BE49-F238E27FC236}">
                <a16:creationId xmlns:a16="http://schemas.microsoft.com/office/drawing/2014/main" id="{C1381A1D-556A-966F-C8D8-4766B4DC1DA7}"/>
              </a:ext>
            </a:extLst>
          </p:cNvPr>
          <p:cNvPicPr>
            <a:picLocks noChangeAspect="1"/>
          </p:cNvPicPr>
          <p:nvPr userDrawn="1"/>
        </p:nvPicPr>
        <p:blipFill>
          <a:blip r:embed="rId4"/>
          <a:stretch>
            <a:fillRect/>
          </a:stretch>
        </p:blipFill>
        <p:spPr>
          <a:xfrm>
            <a:off x="11144073" y="730436"/>
            <a:ext cx="731583" cy="731583"/>
          </a:xfrm>
          <a:prstGeom prst="rect">
            <a:avLst/>
          </a:prstGeom>
        </p:spPr>
      </p:pic>
      <p:pic>
        <p:nvPicPr>
          <p:cNvPr id="8" name="図プレースホルダー 11">
            <a:extLst>
              <a:ext uri="{FF2B5EF4-FFF2-40B4-BE49-F238E27FC236}">
                <a16:creationId xmlns:a16="http://schemas.microsoft.com/office/drawing/2014/main" id="{1CCF0FBD-36E2-46B0-155F-A7F88E75A564}"/>
              </a:ext>
            </a:extLst>
          </p:cNvPr>
          <p:cNvPicPr>
            <a:picLocks noChangeAspect="1"/>
          </p:cNvPicPr>
          <p:nvPr userDrawn="1"/>
        </p:nvPicPr>
        <p:blipFill rotWithShape="1">
          <a:blip r:embed="rId5"/>
          <a:srcRect l="-2688" t="804" r="-3247" b="243"/>
          <a:stretch/>
        </p:blipFill>
        <p:spPr>
          <a:xfrm>
            <a:off x="316289" y="1861340"/>
            <a:ext cx="11559423" cy="4778331"/>
          </a:xfrm>
          <a:prstGeom prst="rect">
            <a:avLst/>
          </a:prstGeom>
        </p:spPr>
      </p:pic>
    </p:spTree>
    <p:extLst>
      <p:ext uri="{BB962C8B-B14F-4D97-AF65-F5344CB8AC3E}">
        <p14:creationId xmlns:p14="http://schemas.microsoft.com/office/powerpoint/2010/main" val="64839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Organizing">
    <p:spTree>
      <p:nvGrpSpPr>
        <p:cNvPr id="1" name=""/>
        <p:cNvGrpSpPr/>
        <p:nvPr/>
      </p:nvGrpSpPr>
      <p:grpSpPr>
        <a:xfrm>
          <a:off x="0" y="0"/>
          <a:ext cx="0" cy="0"/>
          <a:chOff x="0" y="0"/>
          <a:chExt cx="0" cy="0"/>
        </a:xfrm>
      </p:grpSpPr>
      <p:cxnSp>
        <p:nvCxnSpPr>
          <p:cNvPr id="22" name="直線コネクタ 21">
            <a:extLst>
              <a:ext uri="{FF2B5EF4-FFF2-40B4-BE49-F238E27FC236}">
                <a16:creationId xmlns:a16="http://schemas.microsoft.com/office/drawing/2014/main" id="{D2FE243E-E126-B713-313D-3B0FE71D0A21}"/>
              </a:ext>
            </a:extLst>
          </p:cNvPr>
          <p:cNvCxnSpPr>
            <a:cxnSpLocks/>
          </p:cNvCxnSpPr>
          <p:nvPr userDrawn="1"/>
        </p:nvCxnSpPr>
        <p:spPr>
          <a:xfrm>
            <a:off x="322816" y="126273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13">
            <a:extLst>
              <a:ext uri="{FF2B5EF4-FFF2-40B4-BE49-F238E27FC236}">
                <a16:creationId xmlns:a16="http://schemas.microsoft.com/office/drawing/2014/main" id="{9083C12D-3A37-836E-AEDD-670F0411B304}"/>
              </a:ext>
            </a:extLst>
          </p:cNvPr>
          <p:cNvSpPr>
            <a:spLocks noGrp="1"/>
          </p:cNvSpPr>
          <p:nvPr>
            <p:ph type="body" sz="quarter" idx="25" hasCustomPrompt="1"/>
          </p:nvPr>
        </p:nvSpPr>
        <p:spPr>
          <a:xfrm>
            <a:off x="2482109" y="1505749"/>
            <a:ext cx="9271784" cy="5020556"/>
          </a:xfrm>
        </p:spPr>
        <p:txBody>
          <a:bodyPr anchor="t">
            <a:normAutofit/>
          </a:bodyPr>
          <a:lstStyle>
            <a:lvl1pPr>
              <a:lnSpc>
                <a:spcPct val="150000"/>
              </a:lnSpc>
              <a:defRPr sz="3600">
                <a:latin typeface="+mn-lt"/>
                <a:ea typeface="+mj-ea"/>
              </a:defRPr>
            </a:lvl1pPr>
          </a:lstStyle>
          <a:p>
            <a:pPr lvl="0"/>
            <a:r>
              <a:rPr kumimoji="1" lang="en-US" altLang="ja-JP" dirty="0"/>
              <a:t>A</a:t>
            </a:r>
            <a:endParaRPr kumimoji="1" lang="ja-JP" altLang="en-US" dirty="0"/>
          </a:p>
        </p:txBody>
      </p:sp>
      <p:sp>
        <p:nvSpPr>
          <p:cNvPr id="7" name="図プレースホルダー 6">
            <a:extLst>
              <a:ext uri="{FF2B5EF4-FFF2-40B4-BE49-F238E27FC236}">
                <a16:creationId xmlns:a16="http://schemas.microsoft.com/office/drawing/2014/main" id="{ABBB3794-E99A-6B85-4084-3AE8DA51F8B5}"/>
              </a:ext>
            </a:extLst>
          </p:cNvPr>
          <p:cNvSpPr>
            <a:spLocks noGrp="1" noChangeAspect="1"/>
          </p:cNvSpPr>
          <p:nvPr>
            <p:ph type="pic" sz="quarter" idx="30"/>
          </p:nvPr>
        </p:nvSpPr>
        <p:spPr>
          <a:xfrm>
            <a:off x="438108" y="1764829"/>
            <a:ext cx="2044000" cy="504000"/>
          </a:xfrm>
        </p:spPr>
        <p:txBody>
          <a:bodyPr anchor="ctr">
            <a:normAutofit/>
          </a:bodyPr>
          <a:lstStyle>
            <a:lvl1pPr algn="ctr">
              <a:defRPr sz="2000"/>
            </a:lvl1pPr>
          </a:lstStyle>
          <a:p>
            <a:endParaRPr kumimoji="1" lang="ja-JP" altLang="en-US" dirty="0"/>
          </a:p>
        </p:txBody>
      </p:sp>
      <p:cxnSp>
        <p:nvCxnSpPr>
          <p:cNvPr id="13" name="直線コネクタ 12">
            <a:extLst>
              <a:ext uri="{FF2B5EF4-FFF2-40B4-BE49-F238E27FC236}">
                <a16:creationId xmlns:a16="http://schemas.microsoft.com/office/drawing/2014/main" id="{92913990-CDDB-8536-33AE-D344F2F14DEB}"/>
              </a:ext>
            </a:extLst>
          </p:cNvPr>
          <p:cNvCxnSpPr>
            <a:cxnSpLocks/>
          </p:cNvCxnSpPr>
          <p:nvPr userDrawn="1"/>
        </p:nvCxnSpPr>
        <p:spPr>
          <a:xfrm>
            <a:off x="322816" y="663028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6ADCE4D3-5B38-4F6E-9187-EBBF6882765A}"/>
              </a:ext>
            </a:extLst>
          </p:cNvPr>
          <p:cNvSpPr/>
          <p:nvPr userDrawn="1"/>
        </p:nvSpPr>
        <p:spPr>
          <a:xfrm>
            <a:off x="268816" y="1230282"/>
            <a:ext cx="108000" cy="54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15" name="正方形/長方形 14">
            <a:extLst>
              <a:ext uri="{FF2B5EF4-FFF2-40B4-BE49-F238E27FC236}">
                <a16:creationId xmlns:a16="http://schemas.microsoft.com/office/drawing/2014/main" id="{992F35DC-0D2D-23B0-EEFD-489641F7675A}"/>
              </a:ext>
            </a:extLst>
          </p:cNvPr>
          <p:cNvSpPr/>
          <p:nvPr userDrawn="1"/>
        </p:nvSpPr>
        <p:spPr>
          <a:xfrm>
            <a:off x="11815184" y="1230282"/>
            <a:ext cx="108000" cy="54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pic>
        <p:nvPicPr>
          <p:cNvPr id="8" name="図 7">
            <a:extLst>
              <a:ext uri="{FF2B5EF4-FFF2-40B4-BE49-F238E27FC236}">
                <a16:creationId xmlns:a16="http://schemas.microsoft.com/office/drawing/2014/main" id="{1D709356-8E34-F510-B78B-729A04BD14C4}"/>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16" name="テキスト プレースホルダー 13">
            <a:extLst>
              <a:ext uri="{FF2B5EF4-FFF2-40B4-BE49-F238E27FC236}">
                <a16:creationId xmlns:a16="http://schemas.microsoft.com/office/drawing/2014/main" id="{78EC3723-6E99-CFEF-D8F3-2931E9D717C6}"/>
              </a:ext>
            </a:extLst>
          </p:cNvPr>
          <p:cNvSpPr>
            <a:spLocks noGrp="1"/>
          </p:cNvSpPr>
          <p:nvPr>
            <p:ph type="body" sz="quarter" idx="19" hasCustomPrompt="1"/>
          </p:nvPr>
        </p:nvSpPr>
        <p:spPr>
          <a:xfrm>
            <a:off x="1003523" y="270631"/>
            <a:ext cx="3111277" cy="485775"/>
          </a:xfrm>
        </p:spPr>
        <p:txBody>
          <a:bodyPr>
            <a:noAutofit/>
          </a:bodyPr>
          <a:lstStyle>
            <a:lvl1pPr>
              <a:lnSpc>
                <a:spcPct val="100000"/>
              </a:lnSpc>
              <a:defRPr sz="3200" b="1"/>
            </a:lvl1pPr>
          </a:lstStyle>
          <a:p>
            <a:pPr lvl="0"/>
            <a:r>
              <a:rPr kumimoji="1" lang="en-US" altLang="ja-JP" dirty="0"/>
              <a:t>Organizing</a:t>
            </a:r>
          </a:p>
        </p:txBody>
      </p:sp>
      <p:sp>
        <p:nvSpPr>
          <p:cNvPr id="17" name="テキスト プレースホルダー 13">
            <a:extLst>
              <a:ext uri="{FF2B5EF4-FFF2-40B4-BE49-F238E27FC236}">
                <a16:creationId xmlns:a16="http://schemas.microsoft.com/office/drawing/2014/main" id="{3D5C74E9-C901-33FF-E5FC-6664017B1E1A}"/>
              </a:ext>
            </a:extLst>
          </p:cNvPr>
          <p:cNvSpPr>
            <a:spLocks noGrp="1"/>
          </p:cNvSpPr>
          <p:nvPr>
            <p:ph type="body" sz="quarter" idx="34"/>
          </p:nvPr>
        </p:nvSpPr>
        <p:spPr>
          <a:xfrm>
            <a:off x="4234296" y="503714"/>
            <a:ext cx="6173728" cy="485775"/>
          </a:xfrm>
          <a:solidFill>
            <a:schemeClr val="bg1"/>
          </a:solidFill>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19" name="図 18">
            <a:extLst>
              <a:ext uri="{FF2B5EF4-FFF2-40B4-BE49-F238E27FC236}">
                <a16:creationId xmlns:a16="http://schemas.microsoft.com/office/drawing/2014/main" id="{CEC6F166-1823-51CA-01AA-A748570D1109}"/>
              </a:ext>
            </a:extLst>
          </p:cNvPr>
          <p:cNvPicPr>
            <a:picLocks noChangeAspect="1"/>
          </p:cNvPicPr>
          <p:nvPr userDrawn="1"/>
        </p:nvPicPr>
        <p:blipFill>
          <a:blip r:embed="rId3"/>
          <a:stretch>
            <a:fillRect/>
          </a:stretch>
        </p:blipFill>
        <p:spPr>
          <a:xfrm>
            <a:off x="11090283" y="235279"/>
            <a:ext cx="720000" cy="720000"/>
          </a:xfrm>
          <a:prstGeom prst="rect">
            <a:avLst/>
          </a:prstGeom>
        </p:spPr>
      </p:pic>
      <p:sp>
        <p:nvSpPr>
          <p:cNvPr id="23" name="テキスト プレースホルダー 13">
            <a:extLst>
              <a:ext uri="{FF2B5EF4-FFF2-40B4-BE49-F238E27FC236}">
                <a16:creationId xmlns:a16="http://schemas.microsoft.com/office/drawing/2014/main" id="{2A04475C-B33A-0D69-1AEF-0421FCEAF6D3}"/>
              </a:ext>
            </a:extLst>
          </p:cNvPr>
          <p:cNvSpPr>
            <a:spLocks noGrp="1"/>
          </p:cNvSpPr>
          <p:nvPr>
            <p:ph type="body" sz="quarter" idx="20" hasCustomPrompt="1"/>
          </p:nvPr>
        </p:nvSpPr>
        <p:spPr>
          <a:xfrm>
            <a:off x="283325" y="270631"/>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3" name="テキスト プレースホルダー 13">
            <a:extLst>
              <a:ext uri="{FF2B5EF4-FFF2-40B4-BE49-F238E27FC236}">
                <a16:creationId xmlns:a16="http://schemas.microsoft.com/office/drawing/2014/main" id="{FF82EBD9-BB3F-B036-8F75-403891DF6B18}"/>
              </a:ext>
            </a:extLst>
          </p:cNvPr>
          <p:cNvSpPr>
            <a:spLocks noGrp="1"/>
          </p:cNvSpPr>
          <p:nvPr>
            <p:ph type="body" sz="quarter" idx="35" hasCustomPrompt="1"/>
          </p:nvPr>
        </p:nvSpPr>
        <p:spPr>
          <a:xfrm>
            <a:off x="438108" y="2286319"/>
            <a:ext cx="1982710" cy="619437"/>
          </a:xfrm>
        </p:spPr>
        <p:txBody>
          <a:bodyPr anchor="ctr">
            <a:noAutofit/>
          </a:bodyPr>
          <a:lstStyle>
            <a:lvl1pPr algn="ctr">
              <a:lnSpc>
                <a:spcPct val="100000"/>
              </a:lnSpc>
              <a:defRPr sz="3600" b="0">
                <a:ln>
                  <a:solidFill>
                    <a:srgbClr val="0070C0"/>
                  </a:solidFill>
                </a:ln>
                <a:solidFill>
                  <a:srgbClr val="0070C0"/>
                </a:solidFill>
              </a:defRPr>
            </a:lvl1pPr>
          </a:lstStyle>
          <a:p>
            <a:pPr lvl="0"/>
            <a:r>
              <a:rPr kumimoji="1" lang="ja-JP" altLang="en-US" dirty="0"/>
              <a:t>［例］</a:t>
            </a:r>
            <a:endParaRPr kumimoji="1" lang="en-US" altLang="ja-JP" dirty="0"/>
          </a:p>
        </p:txBody>
      </p:sp>
      <p:sp>
        <p:nvSpPr>
          <p:cNvPr id="4" name="テキスト プレースホルダー 13">
            <a:extLst>
              <a:ext uri="{FF2B5EF4-FFF2-40B4-BE49-F238E27FC236}">
                <a16:creationId xmlns:a16="http://schemas.microsoft.com/office/drawing/2014/main" id="{14934755-6048-AC87-6F38-51DBB80CF08B}"/>
              </a:ext>
            </a:extLst>
          </p:cNvPr>
          <p:cNvSpPr>
            <a:spLocks noGrp="1"/>
          </p:cNvSpPr>
          <p:nvPr>
            <p:ph type="body" sz="quarter" idx="36" hasCustomPrompt="1"/>
          </p:nvPr>
        </p:nvSpPr>
        <p:spPr>
          <a:xfrm>
            <a:off x="8576268" y="4419112"/>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1</a:t>
            </a:r>
          </a:p>
        </p:txBody>
      </p:sp>
      <p:sp>
        <p:nvSpPr>
          <p:cNvPr id="5" name="テキスト プレースホルダー 13">
            <a:extLst>
              <a:ext uri="{FF2B5EF4-FFF2-40B4-BE49-F238E27FC236}">
                <a16:creationId xmlns:a16="http://schemas.microsoft.com/office/drawing/2014/main" id="{D564F719-1674-E739-B562-DD517506A0F8}"/>
              </a:ext>
            </a:extLst>
          </p:cNvPr>
          <p:cNvSpPr>
            <a:spLocks noGrp="1"/>
          </p:cNvSpPr>
          <p:nvPr>
            <p:ph type="body" sz="quarter" idx="37" hasCustomPrompt="1"/>
          </p:nvPr>
        </p:nvSpPr>
        <p:spPr>
          <a:xfrm>
            <a:off x="8576268" y="5134700"/>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2</a:t>
            </a:r>
          </a:p>
        </p:txBody>
      </p:sp>
      <p:sp>
        <p:nvSpPr>
          <p:cNvPr id="9" name="テキスト プレースホルダー 13">
            <a:extLst>
              <a:ext uri="{FF2B5EF4-FFF2-40B4-BE49-F238E27FC236}">
                <a16:creationId xmlns:a16="http://schemas.microsoft.com/office/drawing/2014/main" id="{D635BDC3-4F20-99B4-9D45-4ACDBA99973F}"/>
              </a:ext>
            </a:extLst>
          </p:cNvPr>
          <p:cNvSpPr>
            <a:spLocks noGrp="1"/>
          </p:cNvSpPr>
          <p:nvPr>
            <p:ph type="body" sz="quarter" idx="38" hasCustomPrompt="1"/>
          </p:nvPr>
        </p:nvSpPr>
        <p:spPr>
          <a:xfrm>
            <a:off x="8576268" y="5850288"/>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3</a:t>
            </a:r>
          </a:p>
        </p:txBody>
      </p:sp>
    </p:spTree>
    <p:extLst>
      <p:ext uri="{BB962C8B-B14F-4D97-AF65-F5344CB8AC3E}">
        <p14:creationId xmlns:p14="http://schemas.microsoft.com/office/powerpoint/2010/main" val="391600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Output1">
    <p:spTree>
      <p:nvGrpSpPr>
        <p:cNvPr id="1" name=""/>
        <p:cNvGrpSpPr/>
        <p:nvPr/>
      </p:nvGrpSpPr>
      <p:grpSpPr>
        <a:xfrm>
          <a:off x="0" y="0"/>
          <a:ext cx="0" cy="0"/>
          <a:chOff x="0" y="0"/>
          <a:chExt cx="0" cy="0"/>
        </a:xfrm>
      </p:grpSpPr>
      <p:pic>
        <p:nvPicPr>
          <p:cNvPr id="18" name="図プレースホルダー 17">
            <a:extLst>
              <a:ext uri="{FF2B5EF4-FFF2-40B4-BE49-F238E27FC236}">
                <a16:creationId xmlns:a16="http://schemas.microsoft.com/office/drawing/2014/main" id="{15052643-BE1D-2DE6-D39D-0E0E8408D03E}"/>
              </a:ext>
            </a:extLst>
          </p:cNvPr>
          <p:cNvPicPr>
            <a:picLocks noChangeAspect="1"/>
          </p:cNvPicPr>
          <p:nvPr userDrawn="1"/>
        </p:nvPicPr>
        <p:blipFill rotWithShape="1">
          <a:blip r:embed="rId2"/>
          <a:srcRect l="288" r="-3" b="-35807"/>
          <a:stretch/>
        </p:blipFill>
        <p:spPr>
          <a:xfrm>
            <a:off x="315913" y="2679699"/>
            <a:ext cx="11639381" cy="3593151"/>
          </a:xfrm>
          <a:prstGeom prst="rect">
            <a:avLst/>
          </a:prstGeom>
        </p:spPr>
      </p:pic>
      <p:pic>
        <p:nvPicPr>
          <p:cNvPr id="10" name="図 9">
            <a:extLst>
              <a:ext uri="{FF2B5EF4-FFF2-40B4-BE49-F238E27FC236}">
                <a16:creationId xmlns:a16="http://schemas.microsoft.com/office/drawing/2014/main" id="{7FD8764B-701F-3359-5348-39B6FACA61E8}"/>
              </a:ext>
            </a:extLst>
          </p:cNvPr>
          <p:cNvPicPr>
            <a:picLocks noChangeAspect="1"/>
          </p:cNvPicPr>
          <p:nvPr userDrawn="1"/>
        </p:nvPicPr>
        <p:blipFill>
          <a:blip r:embed="rId3"/>
          <a:stretch>
            <a:fillRect/>
          </a:stretch>
        </p:blipFill>
        <p:spPr>
          <a:xfrm>
            <a:off x="283325" y="608958"/>
            <a:ext cx="3950971" cy="1008000"/>
          </a:xfrm>
          <a:prstGeom prst="rect">
            <a:avLst/>
          </a:prstGeom>
        </p:spPr>
      </p:pic>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4"/>
          <a:srcRect t="5367" b="9985"/>
          <a:stretch/>
        </p:blipFill>
        <p:spPr>
          <a:xfrm>
            <a:off x="0" y="12225"/>
            <a:ext cx="2652324" cy="786202"/>
          </a:xfrm>
          <a:prstGeom prst="rect">
            <a:avLst/>
          </a:prstGeom>
          <a:ln>
            <a:noFill/>
          </a:ln>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63500"/>
            <a:ext cx="3111277" cy="485775"/>
          </a:xfrm>
        </p:spPr>
        <p:txBody>
          <a:bodyPr>
            <a:noAutofit/>
          </a:bodyPr>
          <a:lstStyle>
            <a:lvl1pPr>
              <a:lnSpc>
                <a:spcPct val="100000"/>
              </a:lnSpc>
              <a:defRPr sz="3200" b="1"/>
            </a:lvl1pPr>
          </a:lstStyle>
          <a:p>
            <a:pPr lvl="0"/>
            <a:r>
              <a:rPr kumimoji="1" lang="en-US" altLang="ja-JP" dirty="0"/>
              <a:t>Getting Ideas</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63500"/>
            <a:ext cx="720197" cy="485775"/>
          </a:xfrm>
        </p:spPr>
        <p:txBody>
          <a:bodyPr>
            <a:noAutofit/>
          </a:bodyPr>
          <a:lstStyle>
            <a:lvl1pPr algn="ctr">
              <a:lnSpc>
                <a:spcPct val="100000"/>
              </a:lnSpc>
              <a:defRPr sz="3200" b="1"/>
            </a:lvl1pPr>
          </a:lstStyle>
          <a:p>
            <a:pPr lvl="0"/>
            <a:r>
              <a:rPr kumimoji="1" lang="en-US" altLang="ja-JP" dirty="0"/>
              <a:t>1</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6350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sp>
        <p:nvSpPr>
          <p:cNvPr id="3" name="テキスト プレースホルダー 13">
            <a:extLst>
              <a:ext uri="{FF2B5EF4-FFF2-40B4-BE49-F238E27FC236}">
                <a16:creationId xmlns:a16="http://schemas.microsoft.com/office/drawing/2014/main" id="{82A4FF34-1126-E90D-1EBF-D00F9822E6D0}"/>
              </a:ext>
            </a:extLst>
          </p:cNvPr>
          <p:cNvSpPr>
            <a:spLocks noGrp="1"/>
          </p:cNvSpPr>
          <p:nvPr>
            <p:ph type="body" sz="quarter" idx="35" hasCustomPrompt="1"/>
          </p:nvPr>
        </p:nvSpPr>
        <p:spPr>
          <a:xfrm>
            <a:off x="316289" y="1671700"/>
            <a:ext cx="1626811" cy="1008000"/>
          </a:xfrm>
        </p:spPr>
        <p:txBody>
          <a:bodyPr anchor="ctr">
            <a:noAutofit/>
          </a:bodyPr>
          <a:lstStyle>
            <a:lvl1pPr algn="ctr">
              <a:lnSpc>
                <a:spcPct val="100000"/>
              </a:lnSpc>
              <a:defRPr sz="5400" b="0">
                <a:ln>
                  <a:solidFill>
                    <a:srgbClr val="0070C0"/>
                  </a:solidFill>
                </a:ln>
                <a:solidFill>
                  <a:srgbClr val="0070C0"/>
                </a:solidFill>
              </a:defRPr>
            </a:lvl1pPr>
          </a:lstStyle>
          <a:p>
            <a:pPr lvl="0"/>
            <a:r>
              <a:rPr kumimoji="1" lang="ja-JP" altLang="en-US" dirty="0"/>
              <a:t>［例］</a:t>
            </a:r>
            <a:endParaRPr kumimoji="1" lang="en-US" altLang="ja-JP" dirty="0"/>
          </a:p>
        </p:txBody>
      </p:sp>
      <p:sp>
        <p:nvSpPr>
          <p:cNvPr id="4" name="テキスト プレースホルダー 8">
            <a:extLst>
              <a:ext uri="{FF2B5EF4-FFF2-40B4-BE49-F238E27FC236}">
                <a16:creationId xmlns:a16="http://schemas.microsoft.com/office/drawing/2014/main" id="{59CB73A1-D942-A117-8CAA-A815CB7CC977}"/>
              </a:ext>
            </a:extLst>
          </p:cNvPr>
          <p:cNvSpPr>
            <a:spLocks noGrp="1"/>
          </p:cNvSpPr>
          <p:nvPr>
            <p:ph type="body" sz="quarter" idx="36" hasCustomPrompt="1"/>
          </p:nvPr>
        </p:nvSpPr>
        <p:spPr>
          <a:xfrm>
            <a:off x="486230" y="3310343"/>
            <a:ext cx="2626622" cy="648000"/>
          </a:xfrm>
        </p:spPr>
        <p:txBody>
          <a:bodyPr>
            <a:normAutofit/>
          </a:bodyPr>
          <a:lstStyle>
            <a:lvl1pPr>
              <a:lnSpc>
                <a:spcPct val="100000"/>
              </a:lnSpc>
              <a:defRPr sz="4000">
                <a:solidFill>
                  <a:srgbClr val="0070C0"/>
                </a:solidFill>
              </a:defRPr>
            </a:lvl1pPr>
          </a:lstStyle>
          <a:p>
            <a:pPr lvl="0"/>
            <a:r>
              <a:rPr kumimoji="1" lang="ja-JP" altLang="en-US" dirty="0"/>
              <a:t>例</a:t>
            </a:r>
            <a:r>
              <a:rPr kumimoji="1" lang="en-US" altLang="ja-JP" dirty="0"/>
              <a:t>1</a:t>
            </a:r>
            <a:endParaRPr kumimoji="1" lang="ja-JP" altLang="en-US" dirty="0"/>
          </a:p>
        </p:txBody>
      </p:sp>
      <p:sp>
        <p:nvSpPr>
          <p:cNvPr id="9" name="テキスト プレースホルダー 8">
            <a:extLst>
              <a:ext uri="{FF2B5EF4-FFF2-40B4-BE49-F238E27FC236}">
                <a16:creationId xmlns:a16="http://schemas.microsoft.com/office/drawing/2014/main" id="{CAEEF4D8-3174-09CB-8531-161F9C1B8C83}"/>
              </a:ext>
            </a:extLst>
          </p:cNvPr>
          <p:cNvSpPr>
            <a:spLocks noGrp="1"/>
          </p:cNvSpPr>
          <p:nvPr>
            <p:ph type="body" sz="quarter" idx="37" hasCustomPrompt="1"/>
          </p:nvPr>
        </p:nvSpPr>
        <p:spPr>
          <a:xfrm>
            <a:off x="3284623" y="3310343"/>
            <a:ext cx="2664000" cy="648000"/>
          </a:xfrm>
        </p:spPr>
        <p:txBody>
          <a:bodyPr>
            <a:normAutofit/>
          </a:bodyPr>
          <a:lstStyle>
            <a:lvl1pPr>
              <a:lnSpc>
                <a:spcPct val="100000"/>
              </a:lnSpc>
              <a:defRPr sz="4000">
                <a:solidFill>
                  <a:srgbClr val="0070C0"/>
                </a:solidFill>
              </a:defRPr>
            </a:lvl1pPr>
          </a:lstStyle>
          <a:p>
            <a:pPr lvl="0"/>
            <a:r>
              <a:rPr kumimoji="1" lang="ja-JP" altLang="en-US" dirty="0"/>
              <a:t>例</a:t>
            </a:r>
            <a:r>
              <a:rPr kumimoji="1" lang="en-US" altLang="ja-JP" dirty="0"/>
              <a:t>2</a:t>
            </a:r>
            <a:endParaRPr kumimoji="1" lang="ja-JP" altLang="en-US" dirty="0"/>
          </a:p>
        </p:txBody>
      </p:sp>
      <p:sp>
        <p:nvSpPr>
          <p:cNvPr id="12" name="テキスト プレースホルダー 8">
            <a:extLst>
              <a:ext uri="{FF2B5EF4-FFF2-40B4-BE49-F238E27FC236}">
                <a16:creationId xmlns:a16="http://schemas.microsoft.com/office/drawing/2014/main" id="{3FFFD2C7-EFA3-F13E-0481-88983AFF5429}"/>
              </a:ext>
            </a:extLst>
          </p:cNvPr>
          <p:cNvSpPr>
            <a:spLocks noGrp="1"/>
          </p:cNvSpPr>
          <p:nvPr>
            <p:ph type="body" sz="quarter" idx="38" hasCustomPrompt="1"/>
          </p:nvPr>
        </p:nvSpPr>
        <p:spPr>
          <a:xfrm>
            <a:off x="6203699" y="3310343"/>
            <a:ext cx="2664000" cy="648000"/>
          </a:xfrm>
        </p:spPr>
        <p:txBody>
          <a:bodyPr>
            <a:normAutofit/>
          </a:bodyPr>
          <a:lstStyle>
            <a:lvl1pPr>
              <a:lnSpc>
                <a:spcPct val="100000"/>
              </a:lnSpc>
              <a:defRPr sz="4000">
                <a:solidFill>
                  <a:srgbClr val="0070C0"/>
                </a:solidFill>
              </a:defRPr>
            </a:lvl1pPr>
          </a:lstStyle>
          <a:p>
            <a:pPr lvl="0"/>
            <a:r>
              <a:rPr kumimoji="1" lang="ja-JP" altLang="en-US" dirty="0"/>
              <a:t>例</a:t>
            </a:r>
            <a:r>
              <a:rPr kumimoji="1" lang="en-US" altLang="ja-JP" dirty="0"/>
              <a:t>3</a:t>
            </a:r>
            <a:endParaRPr kumimoji="1" lang="ja-JP" altLang="en-US" dirty="0"/>
          </a:p>
        </p:txBody>
      </p:sp>
      <p:sp>
        <p:nvSpPr>
          <p:cNvPr id="13" name="テキスト プレースホルダー 8">
            <a:extLst>
              <a:ext uri="{FF2B5EF4-FFF2-40B4-BE49-F238E27FC236}">
                <a16:creationId xmlns:a16="http://schemas.microsoft.com/office/drawing/2014/main" id="{5AA10873-31F1-88FF-F78D-8933322E5CE1}"/>
              </a:ext>
            </a:extLst>
          </p:cNvPr>
          <p:cNvSpPr>
            <a:spLocks noGrp="1"/>
          </p:cNvSpPr>
          <p:nvPr>
            <p:ph type="body" sz="quarter" idx="39" hasCustomPrompt="1"/>
          </p:nvPr>
        </p:nvSpPr>
        <p:spPr>
          <a:xfrm>
            <a:off x="9037843" y="3310343"/>
            <a:ext cx="2664000" cy="648000"/>
          </a:xfrm>
        </p:spPr>
        <p:txBody>
          <a:bodyPr>
            <a:normAutofit/>
          </a:bodyPr>
          <a:lstStyle>
            <a:lvl1pPr>
              <a:lnSpc>
                <a:spcPct val="100000"/>
              </a:lnSpc>
              <a:defRPr sz="4000">
                <a:solidFill>
                  <a:srgbClr val="0070C0"/>
                </a:solidFill>
              </a:defRPr>
            </a:lvl1pPr>
          </a:lstStyle>
          <a:p>
            <a:pPr lvl="0"/>
            <a:r>
              <a:rPr kumimoji="1" lang="ja-JP" altLang="en-US" dirty="0"/>
              <a:t>例</a:t>
            </a:r>
            <a:r>
              <a:rPr kumimoji="1" lang="en-US" altLang="ja-JP" dirty="0"/>
              <a:t>4</a:t>
            </a:r>
            <a:endParaRPr kumimoji="1" lang="ja-JP" altLang="en-US" dirty="0"/>
          </a:p>
        </p:txBody>
      </p:sp>
      <p:sp>
        <p:nvSpPr>
          <p:cNvPr id="14" name="テキスト プレースホルダー 8">
            <a:extLst>
              <a:ext uri="{FF2B5EF4-FFF2-40B4-BE49-F238E27FC236}">
                <a16:creationId xmlns:a16="http://schemas.microsoft.com/office/drawing/2014/main" id="{98A2CCB1-B1F7-6DB2-847D-334495776597}"/>
              </a:ext>
            </a:extLst>
          </p:cNvPr>
          <p:cNvSpPr>
            <a:spLocks noGrp="1"/>
          </p:cNvSpPr>
          <p:nvPr>
            <p:ph type="body" sz="quarter" idx="40" hasCustomPrompt="1"/>
          </p:nvPr>
        </p:nvSpPr>
        <p:spPr>
          <a:xfrm>
            <a:off x="486229" y="4467596"/>
            <a:ext cx="11215613" cy="648000"/>
          </a:xfrm>
        </p:spPr>
        <p:txBody>
          <a:bodyPr>
            <a:normAutofit/>
          </a:bodyPr>
          <a:lstStyle>
            <a:lvl1pPr>
              <a:lnSpc>
                <a:spcPct val="100000"/>
              </a:lnSpc>
              <a:defRPr sz="4000">
                <a:solidFill>
                  <a:srgbClr val="0070C0"/>
                </a:solidFill>
              </a:defRPr>
            </a:lvl1pPr>
          </a:lstStyle>
          <a:p>
            <a:pPr lvl="0"/>
            <a:r>
              <a:rPr kumimoji="1" lang="ja-JP" altLang="en-US" dirty="0"/>
              <a:t>例</a:t>
            </a:r>
            <a:r>
              <a:rPr kumimoji="1" lang="en-US" altLang="ja-JP" dirty="0"/>
              <a:t>5</a:t>
            </a:r>
            <a:endParaRPr kumimoji="1" lang="ja-JP" altLang="en-US" dirty="0"/>
          </a:p>
        </p:txBody>
      </p:sp>
    </p:spTree>
    <p:extLst>
      <p:ext uri="{BB962C8B-B14F-4D97-AF65-F5344CB8AC3E}">
        <p14:creationId xmlns:p14="http://schemas.microsoft.com/office/powerpoint/2010/main" val="227199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fade">
                                      <p:cBhvr>
                                        <p:cTn id="23" dur="500"/>
                                        <p:tgtEl>
                                          <p:spTgt spid="13">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fade">
                                      <p:cBhvr>
                                        <p:cTn id="2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Output1">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91785E8-5085-21B2-435D-FF0ABB990008}"/>
              </a:ext>
            </a:extLst>
          </p:cNvPr>
          <p:cNvPicPr>
            <a:picLocks noChangeAspect="1"/>
          </p:cNvPicPr>
          <p:nvPr userDrawn="1"/>
        </p:nvPicPr>
        <p:blipFill rotWithShape="1">
          <a:blip r:embed="rId2"/>
          <a:srcRect t="5367" b="9985"/>
          <a:stretch/>
        </p:blipFill>
        <p:spPr>
          <a:xfrm>
            <a:off x="0" y="12225"/>
            <a:ext cx="2652324" cy="786202"/>
          </a:xfrm>
          <a:prstGeom prst="rect">
            <a:avLst/>
          </a:prstGeom>
        </p:spPr>
      </p:pic>
      <p:pic>
        <p:nvPicPr>
          <p:cNvPr id="4" name="図 3">
            <a:extLst>
              <a:ext uri="{FF2B5EF4-FFF2-40B4-BE49-F238E27FC236}">
                <a16:creationId xmlns:a16="http://schemas.microsoft.com/office/drawing/2014/main" id="{76734CEF-A8E5-ECF0-4C86-785FC7E407C6}"/>
              </a:ext>
            </a:extLst>
          </p:cNvPr>
          <p:cNvPicPr>
            <a:picLocks noChangeAspect="1"/>
          </p:cNvPicPr>
          <p:nvPr userDrawn="1"/>
        </p:nvPicPr>
        <p:blipFill>
          <a:blip r:embed="rId3"/>
          <a:stretch>
            <a:fillRect/>
          </a:stretch>
        </p:blipFill>
        <p:spPr>
          <a:xfrm>
            <a:off x="283325" y="592227"/>
            <a:ext cx="3950971" cy="1008000"/>
          </a:xfrm>
          <a:prstGeom prst="rect">
            <a:avLst/>
          </a:prstGeom>
        </p:spPr>
      </p:pic>
      <p:sp>
        <p:nvSpPr>
          <p:cNvPr id="6" name="テキスト プレースホルダー 13">
            <a:extLst>
              <a:ext uri="{FF2B5EF4-FFF2-40B4-BE49-F238E27FC236}">
                <a16:creationId xmlns:a16="http://schemas.microsoft.com/office/drawing/2014/main" id="{2296C16C-356D-82CC-26DF-E6F731DA642C}"/>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Organizing</a:t>
            </a:r>
          </a:p>
        </p:txBody>
      </p:sp>
      <p:sp>
        <p:nvSpPr>
          <p:cNvPr id="7" name="テキスト プレースホルダー 13">
            <a:extLst>
              <a:ext uri="{FF2B5EF4-FFF2-40B4-BE49-F238E27FC236}">
                <a16:creationId xmlns:a16="http://schemas.microsoft.com/office/drawing/2014/main" id="{5A727E56-557F-87A3-1986-2323E98AD7D1}"/>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11" name="テキスト プレースホルダー 13">
            <a:extLst>
              <a:ext uri="{FF2B5EF4-FFF2-40B4-BE49-F238E27FC236}">
                <a16:creationId xmlns:a16="http://schemas.microsoft.com/office/drawing/2014/main" id="{6B202FAA-C94D-AF00-CCA3-998ADE789479}"/>
              </a:ext>
            </a:extLst>
          </p:cNvPr>
          <p:cNvSpPr>
            <a:spLocks noGrp="1"/>
          </p:cNvSpPr>
          <p:nvPr>
            <p:ph type="body" sz="quarter" idx="34"/>
          </p:nvPr>
        </p:nvSpPr>
        <p:spPr>
          <a:xfrm>
            <a:off x="4234296" y="853340"/>
            <a:ext cx="7641416" cy="485775"/>
          </a:xfrm>
        </p:spPr>
        <p:txBody>
          <a:bodyPr anchor="ctr">
            <a:normAutofit/>
          </a:bodyPr>
          <a:lstStyle>
            <a:lvl1pPr>
              <a:lnSpc>
                <a:spcPct val="100000"/>
              </a:lnSpc>
              <a:defRPr sz="2400" spc="-100" baseline="0"/>
            </a:lvl1pPr>
          </a:lstStyle>
          <a:p>
            <a:pPr lvl="0"/>
            <a:r>
              <a:rPr kumimoji="1" lang="ja-JP" altLang="en-US" dirty="0"/>
              <a:t>マスター テキストの書式設定</a:t>
            </a:r>
          </a:p>
        </p:txBody>
      </p:sp>
      <p:pic>
        <p:nvPicPr>
          <p:cNvPr id="3" name="図 2">
            <a:extLst>
              <a:ext uri="{FF2B5EF4-FFF2-40B4-BE49-F238E27FC236}">
                <a16:creationId xmlns:a16="http://schemas.microsoft.com/office/drawing/2014/main" id="{C1381A1D-556A-966F-C8D8-4766B4DC1DA7}"/>
              </a:ext>
            </a:extLst>
          </p:cNvPr>
          <p:cNvPicPr>
            <a:picLocks noChangeAspect="1"/>
          </p:cNvPicPr>
          <p:nvPr userDrawn="1"/>
        </p:nvPicPr>
        <p:blipFill>
          <a:blip r:embed="rId4"/>
          <a:stretch>
            <a:fillRect/>
          </a:stretch>
        </p:blipFill>
        <p:spPr>
          <a:xfrm>
            <a:off x="11144073" y="730436"/>
            <a:ext cx="731583" cy="731583"/>
          </a:xfrm>
          <a:prstGeom prst="rect">
            <a:avLst/>
          </a:prstGeom>
        </p:spPr>
      </p:pic>
      <p:pic>
        <p:nvPicPr>
          <p:cNvPr id="8" name="図プレースホルダー 11">
            <a:extLst>
              <a:ext uri="{FF2B5EF4-FFF2-40B4-BE49-F238E27FC236}">
                <a16:creationId xmlns:a16="http://schemas.microsoft.com/office/drawing/2014/main" id="{1CCF0FBD-36E2-46B0-155F-A7F88E75A564}"/>
              </a:ext>
            </a:extLst>
          </p:cNvPr>
          <p:cNvPicPr>
            <a:picLocks noChangeAspect="1"/>
          </p:cNvPicPr>
          <p:nvPr userDrawn="1"/>
        </p:nvPicPr>
        <p:blipFill rotWithShape="1">
          <a:blip r:embed="rId5"/>
          <a:srcRect l="-2688" t="804" r="-3247" b="243"/>
          <a:stretch/>
        </p:blipFill>
        <p:spPr>
          <a:xfrm>
            <a:off x="316289" y="1861340"/>
            <a:ext cx="11559423" cy="4778331"/>
          </a:xfrm>
          <a:prstGeom prst="rect">
            <a:avLst/>
          </a:prstGeom>
        </p:spPr>
      </p:pic>
    </p:spTree>
    <p:extLst>
      <p:ext uri="{BB962C8B-B14F-4D97-AF65-F5344CB8AC3E}">
        <p14:creationId xmlns:p14="http://schemas.microsoft.com/office/powerpoint/2010/main" val="682968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rganizing">
    <p:spTree>
      <p:nvGrpSpPr>
        <p:cNvPr id="1" name=""/>
        <p:cNvGrpSpPr/>
        <p:nvPr/>
      </p:nvGrpSpPr>
      <p:grpSpPr>
        <a:xfrm>
          <a:off x="0" y="0"/>
          <a:ext cx="0" cy="0"/>
          <a:chOff x="0" y="0"/>
          <a:chExt cx="0" cy="0"/>
        </a:xfrm>
      </p:grpSpPr>
      <p:cxnSp>
        <p:nvCxnSpPr>
          <p:cNvPr id="22" name="直線コネクタ 21">
            <a:extLst>
              <a:ext uri="{FF2B5EF4-FFF2-40B4-BE49-F238E27FC236}">
                <a16:creationId xmlns:a16="http://schemas.microsoft.com/office/drawing/2014/main" id="{D2FE243E-E126-B713-313D-3B0FE71D0A21}"/>
              </a:ext>
            </a:extLst>
          </p:cNvPr>
          <p:cNvCxnSpPr>
            <a:cxnSpLocks/>
          </p:cNvCxnSpPr>
          <p:nvPr userDrawn="1"/>
        </p:nvCxnSpPr>
        <p:spPr>
          <a:xfrm>
            <a:off x="322816" y="126273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13">
            <a:extLst>
              <a:ext uri="{FF2B5EF4-FFF2-40B4-BE49-F238E27FC236}">
                <a16:creationId xmlns:a16="http://schemas.microsoft.com/office/drawing/2014/main" id="{9083C12D-3A37-836E-AEDD-670F0411B304}"/>
              </a:ext>
            </a:extLst>
          </p:cNvPr>
          <p:cNvSpPr>
            <a:spLocks noGrp="1"/>
          </p:cNvSpPr>
          <p:nvPr>
            <p:ph type="body" sz="quarter" idx="25" hasCustomPrompt="1"/>
          </p:nvPr>
        </p:nvSpPr>
        <p:spPr>
          <a:xfrm>
            <a:off x="2482109" y="1505749"/>
            <a:ext cx="9271784" cy="5020556"/>
          </a:xfrm>
        </p:spPr>
        <p:txBody>
          <a:bodyPr anchor="t">
            <a:normAutofit/>
          </a:bodyPr>
          <a:lstStyle>
            <a:lvl1pPr>
              <a:lnSpc>
                <a:spcPct val="150000"/>
              </a:lnSpc>
              <a:defRPr sz="3600">
                <a:latin typeface="+mn-lt"/>
                <a:ea typeface="+mj-ea"/>
              </a:defRPr>
            </a:lvl1pPr>
          </a:lstStyle>
          <a:p>
            <a:pPr lvl="0"/>
            <a:r>
              <a:rPr kumimoji="1" lang="en-US" altLang="ja-JP" dirty="0"/>
              <a:t>A</a:t>
            </a:r>
            <a:endParaRPr kumimoji="1" lang="ja-JP" altLang="en-US" dirty="0"/>
          </a:p>
        </p:txBody>
      </p:sp>
      <p:sp>
        <p:nvSpPr>
          <p:cNvPr id="7" name="図プレースホルダー 6">
            <a:extLst>
              <a:ext uri="{FF2B5EF4-FFF2-40B4-BE49-F238E27FC236}">
                <a16:creationId xmlns:a16="http://schemas.microsoft.com/office/drawing/2014/main" id="{ABBB3794-E99A-6B85-4084-3AE8DA51F8B5}"/>
              </a:ext>
            </a:extLst>
          </p:cNvPr>
          <p:cNvSpPr>
            <a:spLocks noGrp="1" noChangeAspect="1"/>
          </p:cNvSpPr>
          <p:nvPr>
            <p:ph type="pic" sz="quarter" idx="30"/>
          </p:nvPr>
        </p:nvSpPr>
        <p:spPr>
          <a:xfrm>
            <a:off x="438108" y="1764829"/>
            <a:ext cx="2044000" cy="504000"/>
          </a:xfrm>
        </p:spPr>
        <p:txBody>
          <a:bodyPr anchor="ctr">
            <a:normAutofit/>
          </a:bodyPr>
          <a:lstStyle>
            <a:lvl1pPr algn="ctr">
              <a:defRPr sz="2000"/>
            </a:lvl1pPr>
          </a:lstStyle>
          <a:p>
            <a:endParaRPr kumimoji="1" lang="ja-JP" altLang="en-US" dirty="0"/>
          </a:p>
        </p:txBody>
      </p:sp>
      <p:cxnSp>
        <p:nvCxnSpPr>
          <p:cNvPr id="13" name="直線コネクタ 12">
            <a:extLst>
              <a:ext uri="{FF2B5EF4-FFF2-40B4-BE49-F238E27FC236}">
                <a16:creationId xmlns:a16="http://schemas.microsoft.com/office/drawing/2014/main" id="{92913990-CDDB-8536-33AE-D344F2F14DEB}"/>
              </a:ext>
            </a:extLst>
          </p:cNvPr>
          <p:cNvCxnSpPr>
            <a:cxnSpLocks/>
          </p:cNvCxnSpPr>
          <p:nvPr userDrawn="1"/>
        </p:nvCxnSpPr>
        <p:spPr>
          <a:xfrm>
            <a:off x="322816" y="663028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6ADCE4D3-5B38-4F6E-9187-EBBF6882765A}"/>
              </a:ext>
            </a:extLst>
          </p:cNvPr>
          <p:cNvSpPr/>
          <p:nvPr userDrawn="1"/>
        </p:nvSpPr>
        <p:spPr>
          <a:xfrm>
            <a:off x="268816" y="1230282"/>
            <a:ext cx="108000" cy="54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15" name="正方形/長方形 14">
            <a:extLst>
              <a:ext uri="{FF2B5EF4-FFF2-40B4-BE49-F238E27FC236}">
                <a16:creationId xmlns:a16="http://schemas.microsoft.com/office/drawing/2014/main" id="{992F35DC-0D2D-23B0-EEFD-489641F7675A}"/>
              </a:ext>
            </a:extLst>
          </p:cNvPr>
          <p:cNvSpPr/>
          <p:nvPr userDrawn="1"/>
        </p:nvSpPr>
        <p:spPr>
          <a:xfrm>
            <a:off x="11815184" y="1230282"/>
            <a:ext cx="108000" cy="540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pic>
        <p:nvPicPr>
          <p:cNvPr id="8" name="図 7">
            <a:extLst>
              <a:ext uri="{FF2B5EF4-FFF2-40B4-BE49-F238E27FC236}">
                <a16:creationId xmlns:a16="http://schemas.microsoft.com/office/drawing/2014/main" id="{1D709356-8E34-F510-B78B-729A04BD14C4}"/>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16" name="テキスト プレースホルダー 13">
            <a:extLst>
              <a:ext uri="{FF2B5EF4-FFF2-40B4-BE49-F238E27FC236}">
                <a16:creationId xmlns:a16="http://schemas.microsoft.com/office/drawing/2014/main" id="{78EC3723-6E99-CFEF-D8F3-2931E9D717C6}"/>
              </a:ext>
            </a:extLst>
          </p:cNvPr>
          <p:cNvSpPr>
            <a:spLocks noGrp="1"/>
          </p:cNvSpPr>
          <p:nvPr>
            <p:ph type="body" sz="quarter" idx="19" hasCustomPrompt="1"/>
          </p:nvPr>
        </p:nvSpPr>
        <p:spPr>
          <a:xfrm>
            <a:off x="1003523" y="270631"/>
            <a:ext cx="3111277" cy="485775"/>
          </a:xfrm>
        </p:spPr>
        <p:txBody>
          <a:bodyPr>
            <a:noAutofit/>
          </a:bodyPr>
          <a:lstStyle>
            <a:lvl1pPr>
              <a:lnSpc>
                <a:spcPct val="100000"/>
              </a:lnSpc>
              <a:defRPr sz="3200" b="1"/>
            </a:lvl1pPr>
          </a:lstStyle>
          <a:p>
            <a:pPr lvl="0"/>
            <a:r>
              <a:rPr kumimoji="1" lang="en-US" altLang="ja-JP" dirty="0"/>
              <a:t>Organizing</a:t>
            </a:r>
          </a:p>
        </p:txBody>
      </p:sp>
      <p:sp>
        <p:nvSpPr>
          <p:cNvPr id="17" name="テキスト プレースホルダー 13">
            <a:extLst>
              <a:ext uri="{FF2B5EF4-FFF2-40B4-BE49-F238E27FC236}">
                <a16:creationId xmlns:a16="http://schemas.microsoft.com/office/drawing/2014/main" id="{3D5C74E9-C901-33FF-E5FC-6664017B1E1A}"/>
              </a:ext>
            </a:extLst>
          </p:cNvPr>
          <p:cNvSpPr>
            <a:spLocks noGrp="1"/>
          </p:cNvSpPr>
          <p:nvPr>
            <p:ph type="body" sz="quarter" idx="34"/>
          </p:nvPr>
        </p:nvSpPr>
        <p:spPr>
          <a:xfrm>
            <a:off x="4234296" y="503714"/>
            <a:ext cx="6173728" cy="485775"/>
          </a:xfrm>
          <a:solidFill>
            <a:schemeClr val="bg1"/>
          </a:solidFill>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19" name="図 18">
            <a:extLst>
              <a:ext uri="{FF2B5EF4-FFF2-40B4-BE49-F238E27FC236}">
                <a16:creationId xmlns:a16="http://schemas.microsoft.com/office/drawing/2014/main" id="{CEC6F166-1823-51CA-01AA-A748570D1109}"/>
              </a:ext>
            </a:extLst>
          </p:cNvPr>
          <p:cNvPicPr>
            <a:picLocks noChangeAspect="1"/>
          </p:cNvPicPr>
          <p:nvPr userDrawn="1"/>
        </p:nvPicPr>
        <p:blipFill>
          <a:blip r:embed="rId3"/>
          <a:stretch>
            <a:fillRect/>
          </a:stretch>
        </p:blipFill>
        <p:spPr>
          <a:xfrm>
            <a:off x="11090283" y="235279"/>
            <a:ext cx="720000" cy="720000"/>
          </a:xfrm>
          <a:prstGeom prst="rect">
            <a:avLst/>
          </a:prstGeom>
        </p:spPr>
      </p:pic>
      <p:sp>
        <p:nvSpPr>
          <p:cNvPr id="23" name="テキスト プレースホルダー 13">
            <a:extLst>
              <a:ext uri="{FF2B5EF4-FFF2-40B4-BE49-F238E27FC236}">
                <a16:creationId xmlns:a16="http://schemas.microsoft.com/office/drawing/2014/main" id="{2A04475C-B33A-0D69-1AEF-0421FCEAF6D3}"/>
              </a:ext>
            </a:extLst>
          </p:cNvPr>
          <p:cNvSpPr>
            <a:spLocks noGrp="1"/>
          </p:cNvSpPr>
          <p:nvPr>
            <p:ph type="body" sz="quarter" idx="20" hasCustomPrompt="1"/>
          </p:nvPr>
        </p:nvSpPr>
        <p:spPr>
          <a:xfrm>
            <a:off x="283325" y="270631"/>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
        <p:nvSpPr>
          <p:cNvPr id="3" name="テキスト プレースホルダー 13">
            <a:extLst>
              <a:ext uri="{FF2B5EF4-FFF2-40B4-BE49-F238E27FC236}">
                <a16:creationId xmlns:a16="http://schemas.microsoft.com/office/drawing/2014/main" id="{FF82EBD9-BB3F-B036-8F75-403891DF6B18}"/>
              </a:ext>
            </a:extLst>
          </p:cNvPr>
          <p:cNvSpPr>
            <a:spLocks noGrp="1"/>
          </p:cNvSpPr>
          <p:nvPr>
            <p:ph type="body" sz="quarter" idx="35" hasCustomPrompt="1"/>
          </p:nvPr>
        </p:nvSpPr>
        <p:spPr>
          <a:xfrm>
            <a:off x="438108" y="2286319"/>
            <a:ext cx="1982710" cy="619437"/>
          </a:xfrm>
        </p:spPr>
        <p:txBody>
          <a:bodyPr anchor="ctr">
            <a:noAutofit/>
          </a:bodyPr>
          <a:lstStyle>
            <a:lvl1pPr algn="ctr">
              <a:lnSpc>
                <a:spcPct val="100000"/>
              </a:lnSpc>
              <a:defRPr sz="3600" b="0">
                <a:ln>
                  <a:solidFill>
                    <a:srgbClr val="0070C0"/>
                  </a:solidFill>
                </a:ln>
                <a:solidFill>
                  <a:srgbClr val="0070C0"/>
                </a:solidFill>
              </a:defRPr>
            </a:lvl1pPr>
          </a:lstStyle>
          <a:p>
            <a:pPr lvl="0"/>
            <a:r>
              <a:rPr kumimoji="1" lang="ja-JP" altLang="en-US" dirty="0"/>
              <a:t>［例］</a:t>
            </a:r>
            <a:endParaRPr kumimoji="1" lang="en-US" altLang="ja-JP" dirty="0"/>
          </a:p>
        </p:txBody>
      </p:sp>
      <p:sp>
        <p:nvSpPr>
          <p:cNvPr id="4" name="テキスト プレースホルダー 13">
            <a:extLst>
              <a:ext uri="{FF2B5EF4-FFF2-40B4-BE49-F238E27FC236}">
                <a16:creationId xmlns:a16="http://schemas.microsoft.com/office/drawing/2014/main" id="{14934755-6048-AC87-6F38-51DBB80CF08B}"/>
              </a:ext>
            </a:extLst>
          </p:cNvPr>
          <p:cNvSpPr>
            <a:spLocks noGrp="1"/>
          </p:cNvSpPr>
          <p:nvPr>
            <p:ph type="body" sz="quarter" idx="36" hasCustomPrompt="1"/>
          </p:nvPr>
        </p:nvSpPr>
        <p:spPr>
          <a:xfrm>
            <a:off x="8576268" y="4419112"/>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1</a:t>
            </a:r>
          </a:p>
        </p:txBody>
      </p:sp>
      <p:sp>
        <p:nvSpPr>
          <p:cNvPr id="5" name="テキスト プレースホルダー 13">
            <a:extLst>
              <a:ext uri="{FF2B5EF4-FFF2-40B4-BE49-F238E27FC236}">
                <a16:creationId xmlns:a16="http://schemas.microsoft.com/office/drawing/2014/main" id="{D564F719-1674-E739-B562-DD517506A0F8}"/>
              </a:ext>
            </a:extLst>
          </p:cNvPr>
          <p:cNvSpPr>
            <a:spLocks noGrp="1"/>
          </p:cNvSpPr>
          <p:nvPr>
            <p:ph type="body" sz="quarter" idx="37" hasCustomPrompt="1"/>
          </p:nvPr>
        </p:nvSpPr>
        <p:spPr>
          <a:xfrm>
            <a:off x="8576268" y="5134700"/>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2</a:t>
            </a:r>
          </a:p>
        </p:txBody>
      </p:sp>
      <p:sp>
        <p:nvSpPr>
          <p:cNvPr id="9" name="テキスト プレースホルダー 13">
            <a:extLst>
              <a:ext uri="{FF2B5EF4-FFF2-40B4-BE49-F238E27FC236}">
                <a16:creationId xmlns:a16="http://schemas.microsoft.com/office/drawing/2014/main" id="{D635BDC3-4F20-99B4-9D45-4ACDBA99973F}"/>
              </a:ext>
            </a:extLst>
          </p:cNvPr>
          <p:cNvSpPr>
            <a:spLocks noGrp="1"/>
          </p:cNvSpPr>
          <p:nvPr>
            <p:ph type="body" sz="quarter" idx="38" hasCustomPrompt="1"/>
          </p:nvPr>
        </p:nvSpPr>
        <p:spPr>
          <a:xfrm>
            <a:off x="8576268" y="5850288"/>
            <a:ext cx="2960412" cy="612000"/>
          </a:xfrm>
        </p:spPr>
        <p:txBody>
          <a:bodyPr anchor="ctr">
            <a:noAutofit/>
          </a:bodyPr>
          <a:lstStyle>
            <a:lvl1pPr algn="ctr">
              <a:lnSpc>
                <a:spcPct val="100000"/>
              </a:lnSpc>
              <a:defRPr sz="3600" b="0" baseline="0">
                <a:ln>
                  <a:noFill/>
                </a:ln>
                <a:solidFill>
                  <a:srgbClr val="0070C0"/>
                </a:solidFill>
              </a:defRPr>
            </a:lvl1pPr>
          </a:lstStyle>
          <a:p>
            <a:pPr lvl="0"/>
            <a:r>
              <a:rPr kumimoji="1" lang="en-US" altLang="ja-JP" dirty="0"/>
              <a:t>model 3</a:t>
            </a:r>
          </a:p>
        </p:txBody>
      </p:sp>
    </p:spTree>
    <p:extLst>
      <p:ext uri="{BB962C8B-B14F-4D97-AF65-F5344CB8AC3E}">
        <p14:creationId xmlns:p14="http://schemas.microsoft.com/office/powerpoint/2010/main" val="1868383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esentin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7B825AA-A87F-63AE-3FBC-317587473C72}"/>
              </a:ext>
            </a:extLst>
          </p:cNvPr>
          <p:cNvPicPr>
            <a:picLocks noChangeAspect="1"/>
          </p:cNvPicPr>
          <p:nvPr userDrawn="1"/>
        </p:nvPicPr>
        <p:blipFill>
          <a:blip r:embed="rId2"/>
          <a:stretch>
            <a:fillRect/>
          </a:stretch>
        </p:blipFill>
        <p:spPr>
          <a:xfrm>
            <a:off x="11155656" y="764195"/>
            <a:ext cx="754285" cy="720000"/>
          </a:xfrm>
          <a:prstGeom prst="rect">
            <a:avLst/>
          </a:prstGeom>
        </p:spPr>
      </p:pic>
      <p:pic>
        <p:nvPicPr>
          <p:cNvPr id="8" name="図 7">
            <a:extLst>
              <a:ext uri="{FF2B5EF4-FFF2-40B4-BE49-F238E27FC236}">
                <a16:creationId xmlns:a16="http://schemas.microsoft.com/office/drawing/2014/main" id="{6C1BC583-8A96-A162-9B6D-69C8D2CB5F6F}"/>
              </a:ext>
            </a:extLst>
          </p:cNvPr>
          <p:cNvPicPr>
            <a:picLocks noChangeAspect="1"/>
          </p:cNvPicPr>
          <p:nvPr userDrawn="1"/>
        </p:nvPicPr>
        <p:blipFill rotWithShape="1">
          <a:blip r:embed="rId3"/>
          <a:srcRect t="5367" b="9985"/>
          <a:stretch/>
        </p:blipFill>
        <p:spPr>
          <a:xfrm>
            <a:off x="0" y="12225"/>
            <a:ext cx="2652324" cy="786202"/>
          </a:xfrm>
          <a:prstGeom prst="rect">
            <a:avLst/>
          </a:prstGeom>
        </p:spPr>
      </p:pic>
      <p:pic>
        <p:nvPicPr>
          <p:cNvPr id="9" name="図 8">
            <a:extLst>
              <a:ext uri="{FF2B5EF4-FFF2-40B4-BE49-F238E27FC236}">
                <a16:creationId xmlns:a16="http://schemas.microsoft.com/office/drawing/2014/main" id="{4B204703-5DEB-C858-546B-C4C0845335EE}"/>
              </a:ext>
            </a:extLst>
          </p:cNvPr>
          <p:cNvPicPr>
            <a:picLocks noChangeAspect="1"/>
          </p:cNvPicPr>
          <p:nvPr userDrawn="1"/>
        </p:nvPicPr>
        <p:blipFill>
          <a:blip r:embed="rId4"/>
          <a:stretch>
            <a:fillRect/>
          </a:stretch>
        </p:blipFill>
        <p:spPr>
          <a:xfrm>
            <a:off x="283325" y="592227"/>
            <a:ext cx="3950971" cy="1008000"/>
          </a:xfrm>
          <a:prstGeom prst="rect">
            <a:avLst/>
          </a:prstGeom>
        </p:spPr>
      </p:pic>
      <p:sp>
        <p:nvSpPr>
          <p:cNvPr id="10" name="テキスト プレースホルダー 13">
            <a:extLst>
              <a:ext uri="{FF2B5EF4-FFF2-40B4-BE49-F238E27FC236}">
                <a16:creationId xmlns:a16="http://schemas.microsoft.com/office/drawing/2014/main" id="{5D568CBA-FB49-2780-FAE3-02AC134A3206}"/>
              </a:ext>
            </a:extLst>
          </p:cNvPr>
          <p:cNvSpPr>
            <a:spLocks noGrp="1"/>
          </p:cNvSpPr>
          <p:nvPr>
            <p:ph type="body" sz="quarter" idx="19" hasCustomPrompt="1"/>
          </p:nvPr>
        </p:nvSpPr>
        <p:spPr>
          <a:xfrm>
            <a:off x="1003523" y="853340"/>
            <a:ext cx="3111277" cy="485775"/>
          </a:xfrm>
        </p:spPr>
        <p:txBody>
          <a:bodyPr>
            <a:noAutofit/>
          </a:bodyPr>
          <a:lstStyle>
            <a:lvl1pPr>
              <a:lnSpc>
                <a:spcPct val="100000"/>
              </a:lnSpc>
              <a:defRPr sz="3200" b="1"/>
            </a:lvl1pPr>
          </a:lstStyle>
          <a:p>
            <a:pPr lvl="0"/>
            <a:r>
              <a:rPr kumimoji="1" lang="en-US" altLang="ja-JP" dirty="0"/>
              <a:t>Presenting</a:t>
            </a:r>
          </a:p>
        </p:txBody>
      </p:sp>
      <p:sp>
        <p:nvSpPr>
          <p:cNvPr id="11" name="テキスト プレースホルダー 13">
            <a:extLst>
              <a:ext uri="{FF2B5EF4-FFF2-40B4-BE49-F238E27FC236}">
                <a16:creationId xmlns:a16="http://schemas.microsoft.com/office/drawing/2014/main" id="{E3A9E52D-54E1-4020-410C-E0447DAA814B}"/>
              </a:ext>
            </a:extLst>
          </p:cNvPr>
          <p:cNvSpPr>
            <a:spLocks noGrp="1"/>
          </p:cNvSpPr>
          <p:nvPr>
            <p:ph type="body" sz="quarter" idx="20" hasCustomPrompt="1"/>
          </p:nvPr>
        </p:nvSpPr>
        <p:spPr>
          <a:xfrm>
            <a:off x="283325" y="853340"/>
            <a:ext cx="720197" cy="485775"/>
          </a:xfrm>
        </p:spPr>
        <p:txBody>
          <a:bodyPr>
            <a:noAutofit/>
          </a:bodyPr>
          <a:lstStyle>
            <a:lvl1pPr algn="ctr">
              <a:lnSpc>
                <a:spcPct val="100000"/>
              </a:lnSpc>
              <a:defRPr sz="3200" b="1"/>
            </a:lvl1pPr>
          </a:lstStyle>
          <a:p>
            <a:pPr lvl="0"/>
            <a:r>
              <a:rPr kumimoji="1" lang="en-US" altLang="ja-JP" dirty="0"/>
              <a:t>3</a:t>
            </a:r>
            <a:endParaRPr kumimoji="1" lang="ja-JP" altLang="en-US" dirty="0"/>
          </a:p>
        </p:txBody>
      </p:sp>
      <p:sp>
        <p:nvSpPr>
          <p:cNvPr id="12" name="テキスト プレースホルダー 13">
            <a:extLst>
              <a:ext uri="{FF2B5EF4-FFF2-40B4-BE49-F238E27FC236}">
                <a16:creationId xmlns:a16="http://schemas.microsoft.com/office/drawing/2014/main" id="{349DE4C1-3E0C-EA13-76F6-2ECAB1551D34}"/>
              </a:ext>
            </a:extLst>
          </p:cNvPr>
          <p:cNvSpPr>
            <a:spLocks noGrp="1"/>
          </p:cNvSpPr>
          <p:nvPr>
            <p:ph type="body" sz="quarter" idx="34"/>
          </p:nvPr>
        </p:nvSpPr>
        <p:spPr>
          <a:xfrm>
            <a:off x="4234296" y="853340"/>
            <a:ext cx="6921360" cy="485775"/>
          </a:xfrm>
        </p:spPr>
        <p:txBody>
          <a:bodyPr>
            <a:normAutofit/>
          </a:bodyPr>
          <a:lstStyle>
            <a:lvl1pPr>
              <a:lnSpc>
                <a:spcPct val="100000"/>
              </a:lnSpc>
              <a:defRPr sz="2400" spc="-100" baseline="0"/>
            </a:lvl1pPr>
          </a:lstStyle>
          <a:p>
            <a:pPr lvl="0"/>
            <a:r>
              <a:rPr kumimoji="1" lang="ja-JP" altLang="en-US" dirty="0"/>
              <a:t>マスター テキストの書式設定</a:t>
            </a:r>
          </a:p>
        </p:txBody>
      </p:sp>
      <p:sp>
        <p:nvSpPr>
          <p:cNvPr id="3" name="テキスト プレースホルダー 13">
            <a:extLst>
              <a:ext uri="{FF2B5EF4-FFF2-40B4-BE49-F238E27FC236}">
                <a16:creationId xmlns:a16="http://schemas.microsoft.com/office/drawing/2014/main" id="{8A058B0B-19BD-5246-F408-4C997E880426}"/>
              </a:ext>
            </a:extLst>
          </p:cNvPr>
          <p:cNvSpPr>
            <a:spLocks noGrp="1"/>
          </p:cNvSpPr>
          <p:nvPr>
            <p:ph type="body" sz="quarter" idx="25" hasCustomPrompt="1"/>
          </p:nvPr>
        </p:nvSpPr>
        <p:spPr>
          <a:xfrm>
            <a:off x="316288" y="1600227"/>
            <a:ext cx="11559423" cy="2514574"/>
          </a:xfrm>
        </p:spPr>
        <p:txBody>
          <a:bodyPr anchor="t">
            <a:normAutofit/>
          </a:bodyPr>
          <a:lstStyle>
            <a:lvl1pPr marL="457200" indent="-457200">
              <a:lnSpc>
                <a:spcPct val="100000"/>
              </a:lnSpc>
              <a:buFont typeface="Wingdings" panose="05000000000000000000" pitchFamily="2" charset="2"/>
              <a:buChar char="u"/>
              <a:defRPr sz="2600">
                <a:latin typeface="+mn-lt"/>
                <a:ea typeface="+mj-ea"/>
              </a:defRPr>
            </a:lvl1pPr>
          </a:lstStyle>
          <a:p>
            <a:pPr lvl="0"/>
            <a:r>
              <a:rPr kumimoji="1" lang="ja-JP" altLang="en-US" dirty="0"/>
              <a:t>フォント　</a:t>
            </a:r>
            <a:r>
              <a:rPr kumimoji="1" lang="en-US" altLang="ja-JP" dirty="0"/>
              <a:t>A</a:t>
            </a:r>
            <a:endParaRPr kumimoji="1" lang="ja-JP" altLang="en-US" dirty="0"/>
          </a:p>
        </p:txBody>
      </p:sp>
      <p:sp>
        <p:nvSpPr>
          <p:cNvPr id="4" name="テキスト プレースホルダー 13">
            <a:extLst>
              <a:ext uri="{FF2B5EF4-FFF2-40B4-BE49-F238E27FC236}">
                <a16:creationId xmlns:a16="http://schemas.microsoft.com/office/drawing/2014/main" id="{FD944A84-26BC-D789-B464-C807BBEAAA8A}"/>
              </a:ext>
            </a:extLst>
          </p:cNvPr>
          <p:cNvSpPr>
            <a:spLocks noGrp="1"/>
          </p:cNvSpPr>
          <p:nvPr>
            <p:ph type="body" sz="quarter" idx="35" hasCustomPrompt="1"/>
          </p:nvPr>
        </p:nvSpPr>
        <p:spPr>
          <a:xfrm>
            <a:off x="1036485" y="4150380"/>
            <a:ext cx="10839226" cy="2514574"/>
          </a:xfrm>
        </p:spPr>
        <p:txBody>
          <a:bodyPr anchor="t">
            <a:normAutofit/>
          </a:bodyPr>
          <a:lstStyle>
            <a:lvl1pPr>
              <a:lnSpc>
                <a:spcPct val="100000"/>
              </a:lnSpc>
              <a:defRPr sz="2600">
                <a:latin typeface="+mn-lt"/>
                <a:ea typeface="+mj-ea"/>
              </a:defRPr>
            </a:lvl1pPr>
          </a:lstStyle>
          <a:p>
            <a:pPr lvl="0"/>
            <a:r>
              <a:rPr kumimoji="1" lang="ja-JP" altLang="en-US" dirty="0"/>
              <a:t>フォント　</a:t>
            </a:r>
            <a:r>
              <a:rPr kumimoji="1" lang="en-US" altLang="ja-JP" dirty="0"/>
              <a:t>A</a:t>
            </a:r>
            <a:endParaRPr kumimoji="1" lang="ja-JP" altLang="en-US" dirty="0"/>
          </a:p>
        </p:txBody>
      </p:sp>
      <p:sp>
        <p:nvSpPr>
          <p:cNvPr id="5" name="テキスト プレースホルダー 13">
            <a:extLst>
              <a:ext uri="{FF2B5EF4-FFF2-40B4-BE49-F238E27FC236}">
                <a16:creationId xmlns:a16="http://schemas.microsoft.com/office/drawing/2014/main" id="{96DDD0F5-ACA4-F82A-6D31-D71BED875CA9}"/>
              </a:ext>
            </a:extLst>
          </p:cNvPr>
          <p:cNvSpPr>
            <a:spLocks noGrp="1"/>
          </p:cNvSpPr>
          <p:nvPr>
            <p:ph type="body" sz="quarter" idx="36" hasCustomPrompt="1"/>
          </p:nvPr>
        </p:nvSpPr>
        <p:spPr>
          <a:xfrm>
            <a:off x="128338" y="4150380"/>
            <a:ext cx="875184" cy="2514573"/>
          </a:xfrm>
        </p:spPr>
        <p:txBody>
          <a:bodyPr anchor="t">
            <a:normAutofit/>
          </a:bodyPr>
          <a:lstStyle>
            <a:lvl1pPr algn="ctr">
              <a:lnSpc>
                <a:spcPct val="100000"/>
              </a:lnSpc>
              <a:defRPr sz="2800" spc="-100" baseline="0">
                <a:latin typeface="+mn-lt"/>
                <a:ea typeface="+mj-ea"/>
              </a:defRPr>
            </a:lvl1pPr>
          </a:lstStyle>
          <a:p>
            <a:pPr lvl="0"/>
            <a:r>
              <a:rPr kumimoji="1" lang="ja-JP" altLang="en-US" dirty="0"/>
              <a:t>［例］</a:t>
            </a:r>
          </a:p>
        </p:txBody>
      </p:sp>
    </p:spTree>
    <p:extLst>
      <p:ext uri="{BB962C8B-B14F-4D97-AF65-F5344CB8AC3E}">
        <p14:creationId xmlns:p14="http://schemas.microsoft.com/office/powerpoint/2010/main" val="426553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ADY-Topic">
    <p:bg>
      <p:bgPr>
        <a:solidFill>
          <a:schemeClr val="bg1"/>
        </a:solidFill>
        <a:effectLst/>
      </p:bgPr>
    </p:bg>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43AA50D8-EF68-613F-CA43-0BA6A07D1831}"/>
              </a:ext>
            </a:extLst>
          </p:cNvPr>
          <p:cNvPicPr>
            <a:picLocks noChangeAspect="1"/>
          </p:cNvPicPr>
          <p:nvPr userDrawn="1"/>
        </p:nvPicPr>
        <p:blipFill>
          <a:blip r:embed="rId2"/>
          <a:stretch>
            <a:fillRect/>
          </a:stretch>
        </p:blipFill>
        <p:spPr>
          <a:xfrm>
            <a:off x="1902433" y="250340"/>
            <a:ext cx="6748857" cy="877900"/>
          </a:xfrm>
          <a:prstGeom prst="rect">
            <a:avLst/>
          </a:prstGeom>
        </p:spPr>
      </p:pic>
      <p:pic>
        <p:nvPicPr>
          <p:cNvPr id="11" name="図 10">
            <a:extLst>
              <a:ext uri="{FF2B5EF4-FFF2-40B4-BE49-F238E27FC236}">
                <a16:creationId xmlns:a16="http://schemas.microsoft.com/office/drawing/2014/main" id="{053A0437-5481-6D4F-5228-20305FF0998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2162256" y="419220"/>
            <a:ext cx="6229210" cy="576000"/>
          </a:xfrm>
          <a:prstGeom prst="rect">
            <a:avLst/>
          </a:prstGeom>
        </p:spPr>
      </p:pic>
      <p:pic>
        <p:nvPicPr>
          <p:cNvPr id="2" name="図 1">
            <a:extLst>
              <a:ext uri="{FF2B5EF4-FFF2-40B4-BE49-F238E27FC236}">
                <a16:creationId xmlns:a16="http://schemas.microsoft.com/office/drawing/2014/main" id="{A896D24D-D287-E83C-66DB-BB1D97ADF892}"/>
              </a:ext>
            </a:extLst>
          </p:cNvPr>
          <p:cNvPicPr>
            <a:picLocks noChangeAspect="1"/>
          </p:cNvPicPr>
          <p:nvPr userDrawn="1"/>
        </p:nvPicPr>
        <p:blipFill>
          <a:blip r:embed="rId4"/>
          <a:stretch>
            <a:fillRect/>
          </a:stretch>
        </p:blipFill>
        <p:spPr>
          <a:xfrm>
            <a:off x="134500" y="154841"/>
            <a:ext cx="1784611" cy="1104759"/>
          </a:xfrm>
          <a:prstGeom prst="rect">
            <a:avLst/>
          </a:prstGeom>
        </p:spPr>
      </p:pic>
      <p:sp>
        <p:nvSpPr>
          <p:cNvPr id="12" name="メディア プレースホルダー 15">
            <a:extLst>
              <a:ext uri="{FF2B5EF4-FFF2-40B4-BE49-F238E27FC236}">
                <a16:creationId xmlns:a16="http://schemas.microsoft.com/office/drawing/2014/main" id="{009EEB79-DB7F-3E63-B82C-46DBAC9F16E1}"/>
              </a:ext>
            </a:extLst>
          </p:cNvPr>
          <p:cNvSpPr>
            <a:spLocks noGrp="1"/>
          </p:cNvSpPr>
          <p:nvPr>
            <p:ph type="media" sz="quarter" idx="18"/>
          </p:nvPr>
        </p:nvSpPr>
        <p:spPr>
          <a:xfrm>
            <a:off x="509955" y="2006378"/>
            <a:ext cx="486000" cy="486000"/>
          </a:xfrm>
        </p:spPr>
        <p:txBody>
          <a:bodyPr anchor="ctr">
            <a:normAutofit/>
          </a:bodyPr>
          <a:lstStyle>
            <a:lvl1pPr algn="ctr">
              <a:defRPr sz="1000"/>
            </a:lvl1pPr>
          </a:lstStyle>
          <a:p>
            <a:endParaRPr kumimoji="1" lang="ja-JP" altLang="en-US" dirty="0"/>
          </a:p>
        </p:txBody>
      </p:sp>
      <p:sp>
        <p:nvSpPr>
          <p:cNvPr id="13" name="メディア プレースホルダー 15">
            <a:extLst>
              <a:ext uri="{FF2B5EF4-FFF2-40B4-BE49-F238E27FC236}">
                <a16:creationId xmlns:a16="http://schemas.microsoft.com/office/drawing/2014/main" id="{80D6A8BF-4D52-7443-9B7C-57E3A89E9F35}"/>
              </a:ext>
            </a:extLst>
          </p:cNvPr>
          <p:cNvSpPr>
            <a:spLocks noGrp="1"/>
          </p:cNvSpPr>
          <p:nvPr>
            <p:ph type="media" sz="quarter" idx="19"/>
          </p:nvPr>
        </p:nvSpPr>
        <p:spPr>
          <a:xfrm>
            <a:off x="509955" y="3563475"/>
            <a:ext cx="486000" cy="486000"/>
          </a:xfrm>
        </p:spPr>
        <p:txBody>
          <a:bodyPr anchor="ctr">
            <a:normAutofit/>
          </a:bodyPr>
          <a:lstStyle>
            <a:lvl1pPr algn="ctr">
              <a:defRPr sz="1000"/>
            </a:lvl1pPr>
          </a:lstStyle>
          <a:p>
            <a:endParaRPr kumimoji="1" lang="ja-JP" altLang="en-US" dirty="0"/>
          </a:p>
        </p:txBody>
      </p:sp>
      <p:sp>
        <p:nvSpPr>
          <p:cNvPr id="14" name="メディア プレースホルダー 15">
            <a:extLst>
              <a:ext uri="{FF2B5EF4-FFF2-40B4-BE49-F238E27FC236}">
                <a16:creationId xmlns:a16="http://schemas.microsoft.com/office/drawing/2014/main" id="{E311C6A4-7FBD-29DD-1F26-53C50E0C03EF}"/>
              </a:ext>
            </a:extLst>
          </p:cNvPr>
          <p:cNvSpPr>
            <a:spLocks noGrp="1"/>
          </p:cNvSpPr>
          <p:nvPr>
            <p:ph type="media" sz="quarter" idx="20"/>
          </p:nvPr>
        </p:nvSpPr>
        <p:spPr>
          <a:xfrm>
            <a:off x="509955" y="5120573"/>
            <a:ext cx="486000" cy="486000"/>
          </a:xfrm>
        </p:spPr>
        <p:txBody>
          <a:bodyPr anchor="ctr">
            <a:normAutofit/>
          </a:bodyPr>
          <a:lstStyle>
            <a:lvl1pPr algn="ctr">
              <a:defRPr sz="1000"/>
            </a:lvl1pPr>
          </a:lstStyle>
          <a:p>
            <a:endParaRPr kumimoji="1" lang="ja-JP" altLang="en-US" dirty="0"/>
          </a:p>
        </p:txBody>
      </p:sp>
      <p:sp>
        <p:nvSpPr>
          <p:cNvPr id="15" name="テキスト プレースホルダー 13">
            <a:extLst>
              <a:ext uri="{FF2B5EF4-FFF2-40B4-BE49-F238E27FC236}">
                <a16:creationId xmlns:a16="http://schemas.microsoft.com/office/drawing/2014/main" id="{814BB7CE-C566-CD0B-0381-B6D117CA88C7}"/>
              </a:ext>
            </a:extLst>
          </p:cNvPr>
          <p:cNvSpPr>
            <a:spLocks noGrp="1"/>
          </p:cNvSpPr>
          <p:nvPr>
            <p:ph type="body" sz="quarter" idx="21" hasCustomPrompt="1"/>
          </p:nvPr>
        </p:nvSpPr>
        <p:spPr>
          <a:xfrm>
            <a:off x="1084728" y="1288868"/>
            <a:ext cx="10399060" cy="1440000"/>
          </a:xfrm>
        </p:spPr>
        <p:txBody>
          <a:bodyPr>
            <a:normAutofit/>
          </a:bodyPr>
          <a:lstStyle>
            <a:lvl1pPr>
              <a:lnSpc>
                <a:spcPct val="100000"/>
              </a:lnSpc>
              <a:defRPr sz="3600"/>
            </a:lvl1pPr>
          </a:lstStyle>
          <a:p>
            <a:pPr lvl="0"/>
            <a:r>
              <a:rPr kumimoji="1" lang="en-US" altLang="ja-JP" dirty="0"/>
              <a:t>TF Question</a:t>
            </a:r>
            <a:endParaRPr kumimoji="1" lang="ja-JP" altLang="en-US" dirty="0"/>
          </a:p>
        </p:txBody>
      </p:sp>
      <p:sp>
        <p:nvSpPr>
          <p:cNvPr id="16" name="テキスト プレースホルダー 13">
            <a:extLst>
              <a:ext uri="{FF2B5EF4-FFF2-40B4-BE49-F238E27FC236}">
                <a16:creationId xmlns:a16="http://schemas.microsoft.com/office/drawing/2014/main" id="{CD25D37E-DA29-E287-796F-C40516A8EA1C}"/>
              </a:ext>
            </a:extLst>
          </p:cNvPr>
          <p:cNvSpPr>
            <a:spLocks noGrp="1"/>
          </p:cNvSpPr>
          <p:nvPr>
            <p:ph type="body" sz="quarter" idx="22" hasCustomPrompt="1"/>
          </p:nvPr>
        </p:nvSpPr>
        <p:spPr>
          <a:xfrm>
            <a:off x="1084728" y="2861657"/>
            <a:ext cx="10399060" cy="1440000"/>
          </a:xfrm>
        </p:spPr>
        <p:txBody>
          <a:bodyPr>
            <a:normAutofit/>
          </a:bodyPr>
          <a:lstStyle>
            <a:lvl1pPr>
              <a:lnSpc>
                <a:spcPct val="100000"/>
              </a:lnSpc>
              <a:defRPr sz="3600"/>
            </a:lvl1pPr>
          </a:lstStyle>
          <a:p>
            <a:pPr lvl="0"/>
            <a:r>
              <a:rPr kumimoji="1" lang="en-US" altLang="ja-JP" dirty="0"/>
              <a:t>TF Question</a:t>
            </a:r>
            <a:endParaRPr kumimoji="1" lang="ja-JP" altLang="en-US" dirty="0"/>
          </a:p>
        </p:txBody>
      </p:sp>
      <p:sp>
        <p:nvSpPr>
          <p:cNvPr id="17" name="テキスト プレースホルダー 13">
            <a:extLst>
              <a:ext uri="{FF2B5EF4-FFF2-40B4-BE49-F238E27FC236}">
                <a16:creationId xmlns:a16="http://schemas.microsoft.com/office/drawing/2014/main" id="{B318ED61-B0C7-D713-7459-2A7EAB9D8A02}"/>
              </a:ext>
            </a:extLst>
          </p:cNvPr>
          <p:cNvSpPr>
            <a:spLocks noGrp="1"/>
          </p:cNvSpPr>
          <p:nvPr>
            <p:ph type="body" sz="quarter" idx="25" hasCustomPrompt="1"/>
          </p:nvPr>
        </p:nvSpPr>
        <p:spPr>
          <a:xfrm>
            <a:off x="1084728" y="4434446"/>
            <a:ext cx="10399061" cy="1440000"/>
          </a:xfrm>
        </p:spPr>
        <p:txBody>
          <a:bodyPr>
            <a:normAutofit/>
          </a:bodyPr>
          <a:lstStyle>
            <a:lvl1pPr>
              <a:lnSpc>
                <a:spcPct val="100000"/>
              </a:lnSpc>
              <a:defRPr sz="3600"/>
            </a:lvl1pPr>
          </a:lstStyle>
          <a:p>
            <a:pPr lvl="0"/>
            <a:r>
              <a:rPr kumimoji="1" lang="en-US" altLang="ja-JP" dirty="0"/>
              <a:t>TF Question</a:t>
            </a:r>
            <a:endParaRPr kumimoji="1" lang="ja-JP" altLang="en-US" dirty="0"/>
          </a:p>
        </p:txBody>
      </p:sp>
      <p:sp>
        <p:nvSpPr>
          <p:cNvPr id="18" name="テキスト ボックス 17">
            <a:extLst>
              <a:ext uri="{FF2B5EF4-FFF2-40B4-BE49-F238E27FC236}">
                <a16:creationId xmlns:a16="http://schemas.microsoft.com/office/drawing/2014/main" id="{9768B328-353B-540E-E43B-828F49977CE5}"/>
              </a:ext>
            </a:extLst>
          </p:cNvPr>
          <p:cNvSpPr txBox="1"/>
          <p:nvPr userDrawn="1"/>
        </p:nvSpPr>
        <p:spPr>
          <a:xfrm>
            <a:off x="9618379" y="2016083"/>
            <a:ext cx="2237947" cy="707886"/>
          </a:xfrm>
          <a:prstGeom prst="rect">
            <a:avLst/>
          </a:prstGeom>
          <a:noFill/>
          <a:ln>
            <a:noFill/>
          </a:ln>
          <a:effectLst/>
        </p:spPr>
        <p:txBody>
          <a:bodyPr wrap="square" rtlCol="0" anchor="ctr">
            <a:spAutoFit/>
          </a:bodyPr>
          <a:lstStyle/>
          <a:p>
            <a:pPr algn="r">
              <a:lnSpc>
                <a:spcPct val="100000"/>
              </a:lnSpc>
            </a:pPr>
            <a:r>
              <a:rPr kumimoji="1" lang="ja-JP" altLang="en-US" sz="4000" b="0" spc="-100" baseline="0" dirty="0">
                <a:solidFill>
                  <a:schemeClr val="tx1"/>
                </a:solidFill>
              </a:rPr>
              <a:t>（</a:t>
            </a:r>
            <a:r>
              <a:rPr kumimoji="1" lang="ja-JP" altLang="en-US" sz="4000" b="1" spc="-100" baseline="0" dirty="0">
                <a:solidFill>
                  <a:schemeClr val="tx1"/>
                </a:solidFill>
              </a:rPr>
              <a:t> </a:t>
            </a:r>
            <a:r>
              <a:rPr kumimoji="1" lang="en-US" altLang="ja-JP" sz="4000" b="1" spc="-100" baseline="0" dirty="0">
                <a:solidFill>
                  <a:schemeClr val="tx1"/>
                </a:solidFill>
              </a:rPr>
              <a:t>T </a:t>
            </a:r>
            <a:r>
              <a:rPr kumimoji="1" lang="ja-JP" altLang="en-US" sz="4000" b="1" spc="-100" baseline="0" dirty="0">
                <a:solidFill>
                  <a:schemeClr val="tx1"/>
                </a:solidFill>
              </a:rPr>
              <a:t>・ </a:t>
            </a:r>
            <a:r>
              <a:rPr kumimoji="1" lang="en-US" altLang="ja-JP" sz="4000" b="1" spc="-100" baseline="0" dirty="0">
                <a:solidFill>
                  <a:schemeClr val="tx1"/>
                </a:solidFill>
              </a:rPr>
              <a:t>F </a:t>
            </a:r>
            <a:r>
              <a:rPr kumimoji="1" lang="ja-JP" altLang="en-US" sz="4000" b="0" spc="-100" baseline="0" dirty="0">
                <a:solidFill>
                  <a:schemeClr val="tx1"/>
                </a:solidFill>
              </a:rPr>
              <a:t>）</a:t>
            </a:r>
            <a:endParaRPr kumimoji="1" lang="en-US" altLang="ja-JP" sz="4000" b="0" spc="-100" baseline="0" dirty="0">
              <a:solidFill>
                <a:schemeClr val="tx1"/>
              </a:solidFill>
            </a:endParaRPr>
          </a:p>
        </p:txBody>
      </p:sp>
      <p:sp>
        <p:nvSpPr>
          <p:cNvPr id="19" name="テキスト ボックス 18">
            <a:extLst>
              <a:ext uri="{FF2B5EF4-FFF2-40B4-BE49-F238E27FC236}">
                <a16:creationId xmlns:a16="http://schemas.microsoft.com/office/drawing/2014/main" id="{75021BA7-2C04-AFFE-99FD-E466D5B83BA8}"/>
              </a:ext>
            </a:extLst>
          </p:cNvPr>
          <p:cNvSpPr txBox="1"/>
          <p:nvPr userDrawn="1"/>
        </p:nvSpPr>
        <p:spPr>
          <a:xfrm>
            <a:off x="9618379" y="3593634"/>
            <a:ext cx="2237947" cy="707886"/>
          </a:xfrm>
          <a:prstGeom prst="rect">
            <a:avLst/>
          </a:prstGeom>
          <a:noFill/>
          <a:ln>
            <a:noFill/>
          </a:ln>
          <a:effectLst/>
        </p:spPr>
        <p:txBody>
          <a:bodyPr wrap="square" rtlCol="0" anchor="ctr">
            <a:spAutoFit/>
          </a:bodyPr>
          <a:lstStyle/>
          <a:p>
            <a:pPr algn="r">
              <a:lnSpc>
                <a:spcPct val="100000"/>
              </a:lnSpc>
            </a:pPr>
            <a:r>
              <a:rPr kumimoji="1" lang="ja-JP" altLang="en-US" sz="4000" b="0" spc="-100" baseline="0" dirty="0">
                <a:solidFill>
                  <a:schemeClr val="tx1"/>
                </a:solidFill>
              </a:rPr>
              <a:t>（</a:t>
            </a:r>
            <a:r>
              <a:rPr kumimoji="1" lang="ja-JP" altLang="en-US" sz="4000" b="1" spc="-100" baseline="0" dirty="0">
                <a:solidFill>
                  <a:schemeClr val="tx1"/>
                </a:solidFill>
              </a:rPr>
              <a:t> </a:t>
            </a:r>
            <a:r>
              <a:rPr kumimoji="1" lang="en-US" altLang="ja-JP" sz="4000" b="1" spc="-100" baseline="0" dirty="0">
                <a:solidFill>
                  <a:schemeClr val="tx1"/>
                </a:solidFill>
              </a:rPr>
              <a:t>T </a:t>
            </a:r>
            <a:r>
              <a:rPr kumimoji="1" lang="ja-JP" altLang="en-US" sz="4000" b="1" spc="-100" baseline="0" dirty="0">
                <a:solidFill>
                  <a:schemeClr val="tx1"/>
                </a:solidFill>
              </a:rPr>
              <a:t>・ </a:t>
            </a:r>
            <a:r>
              <a:rPr kumimoji="1" lang="en-US" altLang="ja-JP" sz="4000" b="1" spc="-100" baseline="0" dirty="0">
                <a:solidFill>
                  <a:schemeClr val="tx1"/>
                </a:solidFill>
              </a:rPr>
              <a:t>F </a:t>
            </a:r>
            <a:r>
              <a:rPr kumimoji="1" lang="ja-JP" altLang="en-US" sz="4000" b="0" spc="-100" baseline="0" dirty="0">
                <a:solidFill>
                  <a:schemeClr val="tx1"/>
                </a:solidFill>
              </a:rPr>
              <a:t>）</a:t>
            </a:r>
            <a:endParaRPr kumimoji="1" lang="en-US" altLang="ja-JP" sz="4000" b="0" spc="-100" baseline="0" dirty="0">
              <a:solidFill>
                <a:schemeClr val="tx1"/>
              </a:solidFill>
            </a:endParaRPr>
          </a:p>
        </p:txBody>
      </p:sp>
      <p:sp>
        <p:nvSpPr>
          <p:cNvPr id="20" name="テキスト ボックス 19">
            <a:extLst>
              <a:ext uri="{FF2B5EF4-FFF2-40B4-BE49-F238E27FC236}">
                <a16:creationId xmlns:a16="http://schemas.microsoft.com/office/drawing/2014/main" id="{39D725AB-F0E0-2F10-ABBD-F953B42FD5B7}"/>
              </a:ext>
            </a:extLst>
          </p:cNvPr>
          <p:cNvSpPr txBox="1"/>
          <p:nvPr userDrawn="1"/>
        </p:nvSpPr>
        <p:spPr>
          <a:xfrm>
            <a:off x="9618379" y="5171185"/>
            <a:ext cx="2237947" cy="707886"/>
          </a:xfrm>
          <a:prstGeom prst="rect">
            <a:avLst/>
          </a:prstGeom>
          <a:noFill/>
          <a:ln>
            <a:noFill/>
          </a:ln>
          <a:effectLst/>
        </p:spPr>
        <p:txBody>
          <a:bodyPr wrap="square" rtlCol="0" anchor="ctr">
            <a:spAutoFit/>
          </a:bodyPr>
          <a:lstStyle/>
          <a:p>
            <a:pPr algn="r">
              <a:lnSpc>
                <a:spcPct val="100000"/>
              </a:lnSpc>
            </a:pPr>
            <a:r>
              <a:rPr kumimoji="1" lang="ja-JP" altLang="en-US" sz="4000" b="0" spc="-100" baseline="0" dirty="0">
                <a:solidFill>
                  <a:schemeClr val="tx1"/>
                </a:solidFill>
              </a:rPr>
              <a:t>（</a:t>
            </a:r>
            <a:r>
              <a:rPr kumimoji="1" lang="ja-JP" altLang="en-US" sz="4000" b="1" spc="-100" baseline="0" dirty="0">
                <a:solidFill>
                  <a:schemeClr val="tx1"/>
                </a:solidFill>
              </a:rPr>
              <a:t> </a:t>
            </a:r>
            <a:r>
              <a:rPr kumimoji="1" lang="en-US" altLang="ja-JP" sz="4000" b="1" spc="-100" baseline="0" dirty="0">
                <a:solidFill>
                  <a:schemeClr val="tx1"/>
                </a:solidFill>
              </a:rPr>
              <a:t>T </a:t>
            </a:r>
            <a:r>
              <a:rPr kumimoji="1" lang="ja-JP" altLang="en-US" sz="4000" b="1" spc="-100" baseline="0" dirty="0">
                <a:solidFill>
                  <a:schemeClr val="tx1"/>
                </a:solidFill>
              </a:rPr>
              <a:t>・ </a:t>
            </a:r>
            <a:r>
              <a:rPr kumimoji="1" lang="en-US" altLang="ja-JP" sz="4000" b="1" spc="-100" baseline="0" dirty="0">
                <a:solidFill>
                  <a:schemeClr val="tx1"/>
                </a:solidFill>
              </a:rPr>
              <a:t>F </a:t>
            </a:r>
            <a:r>
              <a:rPr kumimoji="1" lang="ja-JP" altLang="en-US" sz="4000" b="0" spc="-100" baseline="0" dirty="0">
                <a:solidFill>
                  <a:schemeClr val="tx1"/>
                </a:solidFill>
              </a:rPr>
              <a:t>）</a:t>
            </a:r>
            <a:endParaRPr kumimoji="1" lang="en-US" altLang="ja-JP" sz="4000" b="0" spc="-100" baseline="0" dirty="0">
              <a:solidFill>
                <a:schemeClr val="tx1"/>
              </a:solidFill>
            </a:endParaRPr>
          </a:p>
        </p:txBody>
      </p:sp>
      <p:sp>
        <p:nvSpPr>
          <p:cNvPr id="5" name="テキスト プレースホルダー 13">
            <a:extLst>
              <a:ext uri="{FF2B5EF4-FFF2-40B4-BE49-F238E27FC236}">
                <a16:creationId xmlns:a16="http://schemas.microsoft.com/office/drawing/2014/main" id="{C18651B2-5330-4B8D-5FD0-423F7C9F9E28}"/>
              </a:ext>
            </a:extLst>
          </p:cNvPr>
          <p:cNvSpPr>
            <a:spLocks noGrp="1"/>
          </p:cNvSpPr>
          <p:nvPr>
            <p:ph type="body" sz="quarter" idx="26" hasCustomPrompt="1"/>
          </p:nvPr>
        </p:nvSpPr>
        <p:spPr>
          <a:xfrm>
            <a:off x="346695" y="1288868"/>
            <a:ext cx="738033" cy="1440000"/>
          </a:xfrm>
        </p:spPr>
        <p:txBody>
          <a:bodyPr>
            <a:normAutofit/>
          </a:bodyPr>
          <a:lstStyle>
            <a:lvl1pPr>
              <a:lnSpc>
                <a:spcPct val="100000"/>
              </a:lnSpc>
              <a:defRPr sz="3600"/>
            </a:lvl1pPr>
          </a:lstStyle>
          <a:p>
            <a:pPr lvl="0"/>
            <a:r>
              <a:rPr kumimoji="1" lang="en-US" altLang="ja-JP" dirty="0"/>
              <a:t>1.</a:t>
            </a:r>
            <a:endParaRPr kumimoji="1" lang="ja-JP" altLang="en-US" dirty="0"/>
          </a:p>
        </p:txBody>
      </p:sp>
      <p:sp>
        <p:nvSpPr>
          <p:cNvPr id="6" name="テキスト プレースホルダー 13">
            <a:extLst>
              <a:ext uri="{FF2B5EF4-FFF2-40B4-BE49-F238E27FC236}">
                <a16:creationId xmlns:a16="http://schemas.microsoft.com/office/drawing/2014/main" id="{FA6BE4F2-857A-C0EE-27D8-43D8492C96DB}"/>
              </a:ext>
            </a:extLst>
          </p:cNvPr>
          <p:cNvSpPr>
            <a:spLocks noGrp="1"/>
          </p:cNvSpPr>
          <p:nvPr>
            <p:ph type="body" sz="quarter" idx="27" hasCustomPrompt="1"/>
          </p:nvPr>
        </p:nvSpPr>
        <p:spPr>
          <a:xfrm>
            <a:off x="346695" y="2861657"/>
            <a:ext cx="738033" cy="1440000"/>
          </a:xfrm>
        </p:spPr>
        <p:txBody>
          <a:bodyPr>
            <a:normAutofit/>
          </a:bodyPr>
          <a:lstStyle>
            <a:lvl1pPr>
              <a:lnSpc>
                <a:spcPct val="100000"/>
              </a:lnSpc>
              <a:defRPr sz="3600"/>
            </a:lvl1pPr>
          </a:lstStyle>
          <a:p>
            <a:pPr lvl="0"/>
            <a:r>
              <a:rPr kumimoji="1" lang="en-US" altLang="ja-JP" dirty="0"/>
              <a:t>2.</a:t>
            </a:r>
            <a:endParaRPr kumimoji="1" lang="ja-JP" altLang="en-US" dirty="0"/>
          </a:p>
        </p:txBody>
      </p:sp>
      <p:sp>
        <p:nvSpPr>
          <p:cNvPr id="7" name="テキスト プレースホルダー 13">
            <a:extLst>
              <a:ext uri="{FF2B5EF4-FFF2-40B4-BE49-F238E27FC236}">
                <a16:creationId xmlns:a16="http://schemas.microsoft.com/office/drawing/2014/main" id="{34F2BD45-FD12-32D6-FCA3-5B991F06C3DD}"/>
              </a:ext>
            </a:extLst>
          </p:cNvPr>
          <p:cNvSpPr>
            <a:spLocks noGrp="1"/>
          </p:cNvSpPr>
          <p:nvPr>
            <p:ph type="body" sz="quarter" idx="28" hasCustomPrompt="1"/>
          </p:nvPr>
        </p:nvSpPr>
        <p:spPr>
          <a:xfrm>
            <a:off x="346695" y="4434446"/>
            <a:ext cx="738033" cy="1440000"/>
          </a:xfrm>
        </p:spPr>
        <p:txBody>
          <a:bodyPr>
            <a:normAutofit/>
          </a:bodyPr>
          <a:lstStyle>
            <a:lvl1pPr>
              <a:lnSpc>
                <a:spcPct val="100000"/>
              </a:lnSpc>
              <a:defRPr sz="3600"/>
            </a:lvl1pPr>
          </a:lstStyle>
          <a:p>
            <a:pPr lvl="0"/>
            <a:r>
              <a:rPr kumimoji="1" lang="en-US" altLang="ja-JP" dirty="0"/>
              <a:t>3.</a:t>
            </a:r>
            <a:endParaRPr kumimoji="1" lang="ja-JP" altLang="en-US" dirty="0"/>
          </a:p>
        </p:txBody>
      </p:sp>
      <p:sp>
        <p:nvSpPr>
          <p:cNvPr id="23" name="テキスト プレースホルダー 11">
            <a:extLst>
              <a:ext uri="{FF2B5EF4-FFF2-40B4-BE49-F238E27FC236}">
                <a16:creationId xmlns:a16="http://schemas.microsoft.com/office/drawing/2014/main" id="{E5214611-7BD9-F109-6F66-1066B89C8F7B}"/>
              </a:ext>
            </a:extLst>
          </p:cNvPr>
          <p:cNvSpPr>
            <a:spLocks noGrp="1"/>
          </p:cNvSpPr>
          <p:nvPr>
            <p:ph type="body" sz="quarter" idx="29" hasCustomPrompt="1"/>
          </p:nvPr>
        </p:nvSpPr>
        <p:spPr>
          <a:xfrm>
            <a:off x="9522008" y="6123264"/>
            <a:ext cx="2031817" cy="545901"/>
          </a:xfrm>
        </p:spPr>
        <p:txBody>
          <a:bodyPr anchor="ctr">
            <a:noAutofit/>
          </a:bodyPr>
          <a:lstStyle>
            <a:lvl1pPr algn="ctr">
              <a:defRPr sz="2200">
                <a:ln>
                  <a:solidFill>
                    <a:srgbClr val="ED6D01"/>
                  </a:solidFill>
                </a:ln>
                <a:solidFill>
                  <a:srgbClr val="ED6D01"/>
                </a:solidFill>
              </a:defRPr>
            </a:lvl1pPr>
          </a:lstStyle>
          <a:p>
            <a:pPr lvl="0"/>
            <a:r>
              <a:rPr lang="ja-JP" altLang="en-US" dirty="0">
                <a:solidFill>
                  <a:srgbClr val="ED6D01"/>
                </a:solidFill>
              </a:rPr>
              <a:t>付録① ｐ</a:t>
            </a:r>
            <a:r>
              <a:rPr lang="en-US" altLang="ja-JP" dirty="0">
                <a:solidFill>
                  <a:srgbClr val="ED6D01"/>
                </a:solidFill>
              </a:rPr>
              <a:t>.114</a:t>
            </a:r>
          </a:p>
        </p:txBody>
      </p:sp>
      <p:sp>
        <p:nvSpPr>
          <p:cNvPr id="8" name="メディア プレースホルダー 15">
            <a:extLst>
              <a:ext uri="{FF2B5EF4-FFF2-40B4-BE49-F238E27FC236}">
                <a16:creationId xmlns:a16="http://schemas.microsoft.com/office/drawing/2014/main" id="{00206E9D-F234-B90A-F2A8-33FBEF53B42F}"/>
              </a:ext>
            </a:extLst>
          </p:cNvPr>
          <p:cNvSpPr>
            <a:spLocks noGrp="1"/>
          </p:cNvSpPr>
          <p:nvPr>
            <p:ph type="media" sz="quarter" idx="30"/>
          </p:nvPr>
        </p:nvSpPr>
        <p:spPr>
          <a:xfrm>
            <a:off x="11766326" y="2312378"/>
            <a:ext cx="180000" cy="180000"/>
          </a:xfrm>
        </p:spPr>
        <p:txBody>
          <a:bodyPr anchor="ctr">
            <a:normAutofit/>
          </a:bodyPr>
          <a:lstStyle>
            <a:lvl1pPr algn="ctr">
              <a:defRPr sz="1000"/>
            </a:lvl1pPr>
          </a:lstStyle>
          <a:p>
            <a:endParaRPr kumimoji="1" lang="ja-JP" altLang="en-US" dirty="0"/>
          </a:p>
        </p:txBody>
      </p:sp>
      <p:sp>
        <p:nvSpPr>
          <p:cNvPr id="9" name="メディア プレースホルダー 15">
            <a:extLst>
              <a:ext uri="{FF2B5EF4-FFF2-40B4-BE49-F238E27FC236}">
                <a16:creationId xmlns:a16="http://schemas.microsoft.com/office/drawing/2014/main" id="{EC89312B-8293-D96D-FB40-272CED0ECAFE}"/>
              </a:ext>
            </a:extLst>
          </p:cNvPr>
          <p:cNvSpPr>
            <a:spLocks noGrp="1"/>
          </p:cNvSpPr>
          <p:nvPr>
            <p:ph type="media" sz="quarter" idx="31"/>
          </p:nvPr>
        </p:nvSpPr>
        <p:spPr>
          <a:xfrm>
            <a:off x="11766326" y="3869475"/>
            <a:ext cx="180000" cy="180000"/>
          </a:xfrm>
        </p:spPr>
        <p:txBody>
          <a:bodyPr anchor="ctr">
            <a:normAutofit/>
          </a:bodyPr>
          <a:lstStyle>
            <a:lvl1pPr algn="ctr">
              <a:defRPr sz="1000"/>
            </a:lvl1pPr>
          </a:lstStyle>
          <a:p>
            <a:endParaRPr kumimoji="1" lang="ja-JP" altLang="en-US" dirty="0"/>
          </a:p>
        </p:txBody>
      </p:sp>
      <p:sp>
        <p:nvSpPr>
          <p:cNvPr id="10" name="メディア プレースホルダー 15">
            <a:extLst>
              <a:ext uri="{FF2B5EF4-FFF2-40B4-BE49-F238E27FC236}">
                <a16:creationId xmlns:a16="http://schemas.microsoft.com/office/drawing/2014/main" id="{CC95265A-FEB5-5ADD-BC90-8F8660D63992}"/>
              </a:ext>
            </a:extLst>
          </p:cNvPr>
          <p:cNvSpPr>
            <a:spLocks noGrp="1"/>
          </p:cNvSpPr>
          <p:nvPr>
            <p:ph type="media" sz="quarter" idx="32"/>
          </p:nvPr>
        </p:nvSpPr>
        <p:spPr>
          <a:xfrm>
            <a:off x="11766326" y="5426573"/>
            <a:ext cx="180000" cy="180000"/>
          </a:xfrm>
        </p:spPr>
        <p:txBody>
          <a:bodyPr anchor="ctr">
            <a:normAutofit/>
          </a:bodyPr>
          <a:lstStyle>
            <a:lvl1pPr algn="ctr">
              <a:defRPr sz="1000"/>
            </a:lvl1pPr>
          </a:lstStyle>
          <a:p>
            <a:endParaRPr kumimoji="1" lang="ja-JP" altLang="en-US" dirty="0"/>
          </a:p>
        </p:txBody>
      </p:sp>
      <p:pic>
        <p:nvPicPr>
          <p:cNvPr id="4" name="図 3">
            <a:extLst>
              <a:ext uri="{FF2B5EF4-FFF2-40B4-BE49-F238E27FC236}">
                <a16:creationId xmlns:a16="http://schemas.microsoft.com/office/drawing/2014/main" id="{527A2FD2-8410-3D2F-DDBD-EF547197D066}"/>
              </a:ext>
            </a:extLst>
          </p:cNvPr>
          <p:cNvPicPr>
            <a:picLocks noChangeAspect="1"/>
          </p:cNvPicPr>
          <p:nvPr userDrawn="1"/>
        </p:nvPicPr>
        <p:blipFill>
          <a:blip r:embed="rId5"/>
          <a:stretch>
            <a:fillRect/>
          </a:stretch>
        </p:blipFill>
        <p:spPr>
          <a:xfrm>
            <a:off x="8865345" y="449469"/>
            <a:ext cx="542925" cy="495300"/>
          </a:xfrm>
          <a:prstGeom prst="rect">
            <a:avLst/>
          </a:prstGeom>
        </p:spPr>
      </p:pic>
      <p:sp>
        <p:nvSpPr>
          <p:cNvPr id="3" name="メディア プレースホルダー 15">
            <a:extLst>
              <a:ext uri="{FF2B5EF4-FFF2-40B4-BE49-F238E27FC236}">
                <a16:creationId xmlns:a16="http://schemas.microsoft.com/office/drawing/2014/main" id="{A8AF488B-F4F9-F825-4AB1-06212BBF64C6}"/>
              </a:ext>
            </a:extLst>
          </p:cNvPr>
          <p:cNvSpPr>
            <a:spLocks noGrp="1"/>
          </p:cNvSpPr>
          <p:nvPr>
            <p:ph type="media" sz="quarter" idx="17"/>
          </p:nvPr>
        </p:nvSpPr>
        <p:spPr>
          <a:xfrm>
            <a:off x="8751608" y="329290"/>
            <a:ext cx="770400" cy="720000"/>
          </a:xfrm>
        </p:spPr>
        <p:txBody>
          <a:bodyPr anchor="ctr">
            <a:normAutofit/>
          </a:bodyPr>
          <a:lstStyle>
            <a:lvl1pPr algn="ctr">
              <a:defRPr sz="1000"/>
            </a:lvl1pPr>
          </a:lstStyle>
          <a:p>
            <a:endParaRPr kumimoji="1" lang="ja-JP" altLang="en-US" dirty="0"/>
          </a:p>
        </p:txBody>
      </p:sp>
    </p:spTree>
    <p:extLst>
      <p:ext uri="{BB962C8B-B14F-4D97-AF65-F5344CB8AC3E}">
        <p14:creationId xmlns:p14="http://schemas.microsoft.com/office/powerpoint/2010/main" val="125252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xEl>
                                              <p:pRg st="0" end="0"/>
                                            </p:txEl>
                                          </p:spTgt>
                                        </p:tgtEl>
                                        <p:attrNameLst>
                                          <p:attrName>style.visibility</p:attrName>
                                        </p:attrNameLst>
                                      </p:cBhvr>
                                      <p:to>
                                        <p:strVal val="visible"/>
                                      </p:to>
                                    </p:set>
                                    <p:animEffect transition="in" filter="wipe(left)">
                                      <p:cBhvr>
                                        <p:cTn id="20"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tmplLst>
          <p:tmpl>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p:tmplLst>
          <p:tmpl>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p:tmplLst>
          <p:tmpl>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23" grpId="0" build="p">
        <p:tmplLst>
          <p:tmpl lvl="1">
            <p:tnLst>
              <p:par>
                <p:cTn presetID="22" presetClass="entr" presetSubtype="8"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500"/>
                        <p:tgtEl>
                          <p:spTgt spid="23"/>
                        </p:tgtEl>
                      </p:cBhvr>
                    </p:animEffect>
                  </p:childTnLst>
                </p:cTn>
              </p:par>
            </p:tnLst>
          </p:tmpl>
        </p:tmplLst>
      </p:bldP>
    </p:bldLst>
  </p:timing>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Organizing">
    <p:spTree>
      <p:nvGrpSpPr>
        <p:cNvPr id="1" name=""/>
        <p:cNvGrpSpPr/>
        <p:nvPr/>
      </p:nvGrpSpPr>
      <p:grpSpPr>
        <a:xfrm>
          <a:off x="0" y="0"/>
          <a:ext cx="0" cy="0"/>
          <a:chOff x="0" y="0"/>
          <a:chExt cx="0" cy="0"/>
        </a:xfrm>
      </p:grpSpPr>
      <p:cxnSp>
        <p:nvCxnSpPr>
          <p:cNvPr id="22" name="直線コネクタ 21">
            <a:extLst>
              <a:ext uri="{FF2B5EF4-FFF2-40B4-BE49-F238E27FC236}">
                <a16:creationId xmlns:a16="http://schemas.microsoft.com/office/drawing/2014/main" id="{D2FE243E-E126-B713-313D-3B0FE71D0A21}"/>
              </a:ext>
            </a:extLst>
          </p:cNvPr>
          <p:cNvCxnSpPr>
            <a:cxnSpLocks/>
          </p:cNvCxnSpPr>
          <p:nvPr userDrawn="1"/>
        </p:nvCxnSpPr>
        <p:spPr>
          <a:xfrm>
            <a:off x="322816" y="106461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13">
            <a:extLst>
              <a:ext uri="{FF2B5EF4-FFF2-40B4-BE49-F238E27FC236}">
                <a16:creationId xmlns:a16="http://schemas.microsoft.com/office/drawing/2014/main" id="{9083C12D-3A37-836E-AEDD-670F0411B304}"/>
              </a:ext>
            </a:extLst>
          </p:cNvPr>
          <p:cNvSpPr>
            <a:spLocks noGrp="1"/>
          </p:cNvSpPr>
          <p:nvPr>
            <p:ph type="body" sz="quarter" idx="25" hasCustomPrompt="1"/>
          </p:nvPr>
        </p:nvSpPr>
        <p:spPr>
          <a:xfrm>
            <a:off x="2482109" y="1275394"/>
            <a:ext cx="9271784" cy="5250911"/>
          </a:xfrm>
        </p:spPr>
        <p:txBody>
          <a:bodyPr anchor="t">
            <a:normAutofit/>
          </a:bodyPr>
          <a:lstStyle>
            <a:lvl1pPr>
              <a:lnSpc>
                <a:spcPct val="150000"/>
              </a:lnSpc>
              <a:defRPr sz="3600">
                <a:latin typeface="+mn-lt"/>
                <a:ea typeface="+mj-ea"/>
              </a:defRPr>
            </a:lvl1pPr>
          </a:lstStyle>
          <a:p>
            <a:pPr lvl="0"/>
            <a:r>
              <a:rPr kumimoji="1" lang="en-US" altLang="ja-JP" dirty="0"/>
              <a:t>A</a:t>
            </a:r>
            <a:endParaRPr kumimoji="1" lang="ja-JP" altLang="en-US" dirty="0"/>
          </a:p>
        </p:txBody>
      </p:sp>
      <p:sp>
        <p:nvSpPr>
          <p:cNvPr id="7" name="図プレースホルダー 6">
            <a:extLst>
              <a:ext uri="{FF2B5EF4-FFF2-40B4-BE49-F238E27FC236}">
                <a16:creationId xmlns:a16="http://schemas.microsoft.com/office/drawing/2014/main" id="{ABBB3794-E99A-6B85-4084-3AE8DA51F8B5}"/>
              </a:ext>
            </a:extLst>
          </p:cNvPr>
          <p:cNvSpPr>
            <a:spLocks noGrp="1" noChangeAspect="1"/>
          </p:cNvSpPr>
          <p:nvPr>
            <p:ph type="pic" sz="quarter" idx="30"/>
          </p:nvPr>
        </p:nvSpPr>
        <p:spPr>
          <a:xfrm>
            <a:off x="438108" y="1505749"/>
            <a:ext cx="2044000" cy="504000"/>
          </a:xfrm>
        </p:spPr>
        <p:txBody>
          <a:bodyPr anchor="ctr">
            <a:normAutofit/>
          </a:bodyPr>
          <a:lstStyle>
            <a:lvl1pPr algn="ctr">
              <a:defRPr sz="2000"/>
            </a:lvl1pPr>
          </a:lstStyle>
          <a:p>
            <a:endParaRPr kumimoji="1" lang="ja-JP" altLang="en-US" dirty="0"/>
          </a:p>
        </p:txBody>
      </p:sp>
      <p:cxnSp>
        <p:nvCxnSpPr>
          <p:cNvPr id="13" name="直線コネクタ 12">
            <a:extLst>
              <a:ext uri="{FF2B5EF4-FFF2-40B4-BE49-F238E27FC236}">
                <a16:creationId xmlns:a16="http://schemas.microsoft.com/office/drawing/2014/main" id="{92913990-CDDB-8536-33AE-D344F2F14DEB}"/>
              </a:ext>
            </a:extLst>
          </p:cNvPr>
          <p:cNvCxnSpPr>
            <a:cxnSpLocks/>
          </p:cNvCxnSpPr>
          <p:nvPr userDrawn="1"/>
        </p:nvCxnSpPr>
        <p:spPr>
          <a:xfrm>
            <a:off x="322816" y="6630282"/>
            <a:ext cx="115463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6ADCE4D3-5B38-4F6E-9187-EBBF6882765A}"/>
              </a:ext>
            </a:extLst>
          </p:cNvPr>
          <p:cNvSpPr/>
          <p:nvPr userDrawn="1"/>
        </p:nvSpPr>
        <p:spPr>
          <a:xfrm>
            <a:off x="268816" y="1050282"/>
            <a:ext cx="108000" cy="558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sp>
        <p:nvSpPr>
          <p:cNvPr id="15" name="正方形/長方形 14">
            <a:extLst>
              <a:ext uri="{FF2B5EF4-FFF2-40B4-BE49-F238E27FC236}">
                <a16:creationId xmlns:a16="http://schemas.microsoft.com/office/drawing/2014/main" id="{992F35DC-0D2D-23B0-EEFD-489641F7675A}"/>
              </a:ext>
            </a:extLst>
          </p:cNvPr>
          <p:cNvSpPr/>
          <p:nvPr userDrawn="1"/>
        </p:nvSpPr>
        <p:spPr>
          <a:xfrm>
            <a:off x="11815184" y="1050282"/>
            <a:ext cx="108000" cy="5580000"/>
          </a:xfrm>
          <a:prstGeom prst="rect">
            <a:avLst/>
          </a:prstGeom>
          <a:solidFill>
            <a:srgbClr val="CDC4B4"/>
          </a:solidFill>
          <a:ln>
            <a:solidFill>
              <a:srgbClr val="CDC4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p>
        </p:txBody>
      </p:sp>
      <p:pic>
        <p:nvPicPr>
          <p:cNvPr id="8" name="図 7">
            <a:extLst>
              <a:ext uri="{FF2B5EF4-FFF2-40B4-BE49-F238E27FC236}">
                <a16:creationId xmlns:a16="http://schemas.microsoft.com/office/drawing/2014/main" id="{1D709356-8E34-F510-B78B-729A04BD14C4}"/>
              </a:ext>
            </a:extLst>
          </p:cNvPr>
          <p:cNvPicPr>
            <a:picLocks noChangeAspect="1"/>
          </p:cNvPicPr>
          <p:nvPr userDrawn="1"/>
        </p:nvPicPr>
        <p:blipFill>
          <a:blip r:embed="rId2"/>
          <a:stretch>
            <a:fillRect/>
          </a:stretch>
        </p:blipFill>
        <p:spPr>
          <a:xfrm>
            <a:off x="283325" y="9518"/>
            <a:ext cx="3950971" cy="1008000"/>
          </a:xfrm>
          <a:prstGeom prst="rect">
            <a:avLst/>
          </a:prstGeom>
        </p:spPr>
      </p:pic>
      <p:sp>
        <p:nvSpPr>
          <p:cNvPr id="16" name="テキスト プレースホルダー 13">
            <a:extLst>
              <a:ext uri="{FF2B5EF4-FFF2-40B4-BE49-F238E27FC236}">
                <a16:creationId xmlns:a16="http://schemas.microsoft.com/office/drawing/2014/main" id="{78EC3723-6E99-CFEF-D8F3-2931E9D717C6}"/>
              </a:ext>
            </a:extLst>
          </p:cNvPr>
          <p:cNvSpPr>
            <a:spLocks noGrp="1"/>
          </p:cNvSpPr>
          <p:nvPr>
            <p:ph type="body" sz="quarter" idx="19" hasCustomPrompt="1"/>
          </p:nvPr>
        </p:nvSpPr>
        <p:spPr>
          <a:xfrm>
            <a:off x="1003523" y="270631"/>
            <a:ext cx="3111277" cy="485775"/>
          </a:xfrm>
        </p:spPr>
        <p:txBody>
          <a:bodyPr>
            <a:noAutofit/>
          </a:bodyPr>
          <a:lstStyle>
            <a:lvl1pPr>
              <a:lnSpc>
                <a:spcPct val="100000"/>
              </a:lnSpc>
              <a:defRPr sz="3200" b="1"/>
            </a:lvl1pPr>
          </a:lstStyle>
          <a:p>
            <a:pPr lvl="0"/>
            <a:r>
              <a:rPr kumimoji="1" lang="en-US" altLang="ja-JP" dirty="0"/>
              <a:t>Organizing</a:t>
            </a:r>
          </a:p>
        </p:txBody>
      </p:sp>
      <p:sp>
        <p:nvSpPr>
          <p:cNvPr id="17" name="テキスト プレースホルダー 13">
            <a:extLst>
              <a:ext uri="{FF2B5EF4-FFF2-40B4-BE49-F238E27FC236}">
                <a16:creationId xmlns:a16="http://schemas.microsoft.com/office/drawing/2014/main" id="{3D5C74E9-C901-33FF-E5FC-6664017B1E1A}"/>
              </a:ext>
            </a:extLst>
          </p:cNvPr>
          <p:cNvSpPr>
            <a:spLocks noGrp="1"/>
          </p:cNvSpPr>
          <p:nvPr>
            <p:ph type="body" sz="quarter" idx="34"/>
          </p:nvPr>
        </p:nvSpPr>
        <p:spPr>
          <a:xfrm>
            <a:off x="4234296" y="503714"/>
            <a:ext cx="6173728" cy="485775"/>
          </a:xfrm>
          <a:solidFill>
            <a:schemeClr val="bg1"/>
          </a:solidFill>
        </p:spPr>
        <p:txBody>
          <a:bodyPr anchor="b">
            <a:normAutofit/>
          </a:bodyPr>
          <a:lstStyle>
            <a:lvl1pPr>
              <a:lnSpc>
                <a:spcPct val="100000"/>
              </a:lnSpc>
              <a:defRPr sz="2400" spc="-100" baseline="0"/>
            </a:lvl1pPr>
          </a:lstStyle>
          <a:p>
            <a:pPr lvl="0"/>
            <a:r>
              <a:rPr kumimoji="1" lang="ja-JP" altLang="en-US" dirty="0"/>
              <a:t>マスター テキストの書式設定</a:t>
            </a:r>
          </a:p>
        </p:txBody>
      </p:sp>
      <p:pic>
        <p:nvPicPr>
          <p:cNvPr id="19" name="図 18">
            <a:extLst>
              <a:ext uri="{FF2B5EF4-FFF2-40B4-BE49-F238E27FC236}">
                <a16:creationId xmlns:a16="http://schemas.microsoft.com/office/drawing/2014/main" id="{CEC6F166-1823-51CA-01AA-A748570D1109}"/>
              </a:ext>
            </a:extLst>
          </p:cNvPr>
          <p:cNvPicPr>
            <a:picLocks noChangeAspect="1"/>
          </p:cNvPicPr>
          <p:nvPr userDrawn="1"/>
        </p:nvPicPr>
        <p:blipFill>
          <a:blip r:embed="rId3"/>
          <a:stretch>
            <a:fillRect/>
          </a:stretch>
        </p:blipFill>
        <p:spPr>
          <a:xfrm>
            <a:off x="11090283" y="235279"/>
            <a:ext cx="720000" cy="720000"/>
          </a:xfrm>
          <a:prstGeom prst="rect">
            <a:avLst/>
          </a:prstGeom>
        </p:spPr>
      </p:pic>
      <p:sp>
        <p:nvSpPr>
          <p:cNvPr id="23" name="テキスト プレースホルダー 13">
            <a:extLst>
              <a:ext uri="{FF2B5EF4-FFF2-40B4-BE49-F238E27FC236}">
                <a16:creationId xmlns:a16="http://schemas.microsoft.com/office/drawing/2014/main" id="{2A04475C-B33A-0D69-1AEF-0421FCEAF6D3}"/>
              </a:ext>
            </a:extLst>
          </p:cNvPr>
          <p:cNvSpPr>
            <a:spLocks noGrp="1"/>
          </p:cNvSpPr>
          <p:nvPr>
            <p:ph type="body" sz="quarter" idx="20" hasCustomPrompt="1"/>
          </p:nvPr>
        </p:nvSpPr>
        <p:spPr>
          <a:xfrm>
            <a:off x="283325" y="270631"/>
            <a:ext cx="720197" cy="485775"/>
          </a:xfrm>
        </p:spPr>
        <p:txBody>
          <a:bodyPr>
            <a:noAutofit/>
          </a:bodyPr>
          <a:lstStyle>
            <a:lvl1pPr algn="ctr">
              <a:lnSpc>
                <a:spcPct val="100000"/>
              </a:lnSpc>
              <a:defRPr sz="3200" b="1"/>
            </a:lvl1pPr>
          </a:lstStyle>
          <a:p>
            <a:pPr lvl="0"/>
            <a:r>
              <a:rPr kumimoji="1" lang="en-US" altLang="ja-JP" dirty="0"/>
              <a:t>2</a:t>
            </a:r>
            <a:endParaRPr kumimoji="1" lang="ja-JP" altLang="en-US" dirty="0"/>
          </a:p>
        </p:txBody>
      </p:sp>
    </p:spTree>
    <p:extLst>
      <p:ext uri="{BB962C8B-B14F-4D97-AF65-F5344CB8AC3E}">
        <p14:creationId xmlns:p14="http://schemas.microsoft.com/office/powerpoint/2010/main" val="267561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ブランク">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18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Understanding-音声確認">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FA7E0F16-5B1C-CCDD-5F01-E28901F7338B}"/>
              </a:ext>
            </a:extLst>
          </p:cNvPr>
          <p:cNvSpPr/>
          <p:nvPr userDrawn="1"/>
        </p:nvSpPr>
        <p:spPr>
          <a:xfrm>
            <a:off x="105641" y="885216"/>
            <a:ext cx="11980718" cy="5904000"/>
          </a:xfrm>
          <a:prstGeom prst="rect">
            <a:avLst/>
          </a:prstGeom>
          <a:solidFill>
            <a:srgbClr val="FFFDED"/>
          </a:solidFill>
          <a:ln>
            <a:solidFill>
              <a:srgbClr val="FFFD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8" name="図 7">
            <a:extLst>
              <a:ext uri="{FF2B5EF4-FFF2-40B4-BE49-F238E27FC236}">
                <a16:creationId xmlns:a16="http://schemas.microsoft.com/office/drawing/2014/main" id="{5A45CBD2-F1CC-764E-B2A6-BB4C13FFED32}"/>
              </a:ext>
            </a:extLst>
          </p:cNvPr>
          <p:cNvPicPr>
            <a:picLocks noChangeAspect="1"/>
          </p:cNvPicPr>
          <p:nvPr userDrawn="1"/>
        </p:nvPicPr>
        <p:blipFill>
          <a:blip r:embed="rId2"/>
          <a:stretch>
            <a:fillRect/>
          </a:stretch>
        </p:blipFill>
        <p:spPr>
          <a:xfrm>
            <a:off x="306907" y="278787"/>
            <a:ext cx="5789094" cy="1181691"/>
          </a:xfrm>
          <a:prstGeom prst="rect">
            <a:avLst/>
          </a:prstGeom>
        </p:spPr>
      </p:pic>
      <p:sp>
        <p:nvSpPr>
          <p:cNvPr id="2" name="タイトル 1">
            <a:extLst>
              <a:ext uri="{FF2B5EF4-FFF2-40B4-BE49-F238E27FC236}">
                <a16:creationId xmlns:a16="http://schemas.microsoft.com/office/drawing/2014/main" id="{F1FC1EFC-3959-403C-7A7E-C0A4ED7BA569}"/>
              </a:ext>
            </a:extLst>
          </p:cNvPr>
          <p:cNvSpPr>
            <a:spLocks noGrp="1"/>
          </p:cNvSpPr>
          <p:nvPr>
            <p:ph type="title" hasCustomPrompt="1"/>
          </p:nvPr>
        </p:nvSpPr>
        <p:spPr>
          <a:xfrm>
            <a:off x="1760561" y="1308784"/>
            <a:ext cx="10095439" cy="5371603"/>
          </a:xfrm>
          <a:prstGeom prst="rect">
            <a:avLst/>
          </a:prstGeom>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3" name="テキスト プレースホルダー 5">
            <a:extLst>
              <a:ext uri="{FF2B5EF4-FFF2-40B4-BE49-F238E27FC236}">
                <a16:creationId xmlns:a16="http://schemas.microsoft.com/office/drawing/2014/main" id="{764EFFF5-B070-5C04-606D-5B159341E6D0}"/>
              </a:ext>
            </a:extLst>
          </p:cNvPr>
          <p:cNvSpPr>
            <a:spLocks noGrp="1"/>
          </p:cNvSpPr>
          <p:nvPr>
            <p:ph type="body" sz="quarter" idx="12" hasCustomPrompt="1"/>
          </p:nvPr>
        </p:nvSpPr>
        <p:spPr>
          <a:xfrm>
            <a:off x="147481" y="1310184"/>
            <a:ext cx="1370034" cy="5371603"/>
          </a:xfrm>
        </p:spPr>
        <p:txBody>
          <a:bodyPr anchor="t"/>
          <a:lstStyle>
            <a:lvl1pPr algn="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5" name="メディア プレースホルダー 15">
            <a:extLst>
              <a:ext uri="{FF2B5EF4-FFF2-40B4-BE49-F238E27FC236}">
                <a16:creationId xmlns:a16="http://schemas.microsoft.com/office/drawing/2014/main" id="{07504E77-4C75-8885-DBB7-EFAB59535A61}"/>
              </a:ext>
            </a:extLst>
          </p:cNvPr>
          <p:cNvSpPr>
            <a:spLocks noGrp="1"/>
          </p:cNvSpPr>
          <p:nvPr>
            <p:ph type="media" sz="quarter" idx="17"/>
          </p:nvPr>
        </p:nvSpPr>
        <p:spPr>
          <a:xfrm>
            <a:off x="153171" y="6451777"/>
            <a:ext cx="180000" cy="180000"/>
          </a:xfrm>
        </p:spPr>
        <p:txBody>
          <a:bodyPr anchor="ctr">
            <a:normAutofit/>
          </a:bodyPr>
          <a:lstStyle>
            <a:lvl1pPr algn="ctr">
              <a:defRPr sz="1000"/>
            </a:lvl1pPr>
          </a:lstStyle>
          <a:p>
            <a:endParaRPr kumimoji="1" lang="ja-JP" altLang="en-US"/>
          </a:p>
        </p:txBody>
      </p:sp>
      <p:sp>
        <p:nvSpPr>
          <p:cNvPr id="10" name="正方形/長方形 9">
            <a:extLst>
              <a:ext uri="{FF2B5EF4-FFF2-40B4-BE49-F238E27FC236}">
                <a16:creationId xmlns:a16="http://schemas.microsoft.com/office/drawing/2014/main" id="{407B635A-A25A-91FB-2FF4-EC5CCCF75E80}"/>
              </a:ext>
            </a:extLst>
          </p:cNvPr>
          <p:cNvSpPr/>
          <p:nvPr userDrawn="1"/>
        </p:nvSpPr>
        <p:spPr>
          <a:xfrm>
            <a:off x="6255964" y="405023"/>
            <a:ext cx="4771428" cy="48736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l"/>
            <a:r>
              <a:rPr lang="ja-JP" altLang="en-US" sz="2400" spc="-100" dirty="0">
                <a:solidFill>
                  <a:schemeClr val="tx1"/>
                </a:solidFill>
                <a:latin typeface="ＭＳ Ｐゴシック" panose="020B0600070205080204" pitchFamily="50" charset="-128"/>
                <a:ea typeface="ＭＳ Ｐゴシック" panose="020B0600070205080204" pitchFamily="50" charset="-128"/>
              </a:rPr>
              <a:t>一文ごとに音声を確認しよう</a:t>
            </a:r>
            <a:endParaRPr lang="en-US" altLang="ja-JP" sz="2400" spc="-100" dirty="0">
              <a:solidFill>
                <a:schemeClr val="tx1"/>
              </a:solidFill>
              <a:latin typeface="ＭＳ Ｐゴシック" panose="020B0600070205080204" pitchFamily="50" charset="-128"/>
              <a:ea typeface="ＭＳ Ｐゴシック" panose="020B0600070205080204" pitchFamily="50" charset="-128"/>
            </a:endParaRPr>
          </a:p>
        </p:txBody>
      </p:sp>
      <p:sp>
        <p:nvSpPr>
          <p:cNvPr id="4" name="メディア プレースホルダー 15">
            <a:extLst>
              <a:ext uri="{FF2B5EF4-FFF2-40B4-BE49-F238E27FC236}">
                <a16:creationId xmlns:a16="http://schemas.microsoft.com/office/drawing/2014/main" id="{CDF9630B-7C38-9437-CBA2-5B7D7D9AD4B3}"/>
              </a:ext>
            </a:extLst>
          </p:cNvPr>
          <p:cNvSpPr>
            <a:spLocks noGrp="1"/>
          </p:cNvSpPr>
          <p:nvPr>
            <p:ph type="media" sz="quarter" idx="18"/>
          </p:nvPr>
        </p:nvSpPr>
        <p:spPr>
          <a:xfrm>
            <a:off x="434848" y="6451777"/>
            <a:ext cx="180000" cy="180000"/>
          </a:xfrm>
        </p:spPr>
        <p:txBody>
          <a:bodyPr anchor="ctr">
            <a:normAutofit/>
          </a:bodyPr>
          <a:lstStyle>
            <a:lvl1pPr algn="ctr">
              <a:defRPr sz="1000"/>
            </a:lvl1pPr>
          </a:lstStyle>
          <a:p>
            <a:endParaRPr kumimoji="1" lang="ja-JP" altLang="en-US"/>
          </a:p>
        </p:txBody>
      </p:sp>
      <p:sp>
        <p:nvSpPr>
          <p:cNvPr id="6" name="メディア プレースホルダー 15">
            <a:extLst>
              <a:ext uri="{FF2B5EF4-FFF2-40B4-BE49-F238E27FC236}">
                <a16:creationId xmlns:a16="http://schemas.microsoft.com/office/drawing/2014/main" id="{312E9768-B977-8025-685F-5A1018E56849}"/>
              </a:ext>
            </a:extLst>
          </p:cNvPr>
          <p:cNvSpPr>
            <a:spLocks noGrp="1"/>
          </p:cNvSpPr>
          <p:nvPr>
            <p:ph type="media" sz="quarter" idx="19"/>
          </p:nvPr>
        </p:nvSpPr>
        <p:spPr>
          <a:xfrm>
            <a:off x="716525" y="6451777"/>
            <a:ext cx="180000" cy="180000"/>
          </a:xfrm>
        </p:spPr>
        <p:txBody>
          <a:bodyPr anchor="ctr">
            <a:normAutofit/>
          </a:bodyPr>
          <a:lstStyle>
            <a:lvl1pPr algn="ctr">
              <a:defRPr sz="1000"/>
            </a:lvl1pPr>
          </a:lstStyle>
          <a:p>
            <a:endParaRPr kumimoji="1" lang="ja-JP" altLang="en-US"/>
          </a:p>
        </p:txBody>
      </p:sp>
      <p:sp>
        <p:nvSpPr>
          <p:cNvPr id="9" name="メディア プレースホルダー 15">
            <a:extLst>
              <a:ext uri="{FF2B5EF4-FFF2-40B4-BE49-F238E27FC236}">
                <a16:creationId xmlns:a16="http://schemas.microsoft.com/office/drawing/2014/main" id="{54ECFD97-8C9F-A260-8359-2E34C2139488}"/>
              </a:ext>
            </a:extLst>
          </p:cNvPr>
          <p:cNvSpPr>
            <a:spLocks noGrp="1"/>
          </p:cNvSpPr>
          <p:nvPr>
            <p:ph type="media" sz="quarter" idx="20"/>
          </p:nvPr>
        </p:nvSpPr>
        <p:spPr>
          <a:xfrm>
            <a:off x="998202" y="6451777"/>
            <a:ext cx="180000" cy="180000"/>
          </a:xfrm>
        </p:spPr>
        <p:txBody>
          <a:bodyPr anchor="ctr">
            <a:normAutofit/>
          </a:bodyPr>
          <a:lstStyle>
            <a:lvl1pPr algn="ctr">
              <a:defRPr sz="1000"/>
            </a:lvl1pPr>
          </a:lstStyle>
          <a:p>
            <a:endParaRPr kumimoji="1" lang="ja-JP" altLang="en-US"/>
          </a:p>
        </p:txBody>
      </p:sp>
      <p:sp>
        <p:nvSpPr>
          <p:cNvPr id="11" name="メディア プレースホルダー 15">
            <a:extLst>
              <a:ext uri="{FF2B5EF4-FFF2-40B4-BE49-F238E27FC236}">
                <a16:creationId xmlns:a16="http://schemas.microsoft.com/office/drawing/2014/main" id="{4967412B-D914-43E4-07AF-90657A264475}"/>
              </a:ext>
            </a:extLst>
          </p:cNvPr>
          <p:cNvSpPr>
            <a:spLocks noGrp="1"/>
          </p:cNvSpPr>
          <p:nvPr>
            <p:ph type="media" sz="quarter" idx="21"/>
          </p:nvPr>
        </p:nvSpPr>
        <p:spPr>
          <a:xfrm>
            <a:off x="1279879" y="6451777"/>
            <a:ext cx="180000" cy="180000"/>
          </a:xfrm>
        </p:spPr>
        <p:txBody>
          <a:bodyPr anchor="ctr">
            <a:normAutofit/>
          </a:bodyPr>
          <a:lstStyle>
            <a:lvl1pPr algn="ctr">
              <a:defRPr sz="1000"/>
            </a:lvl1pPr>
          </a:lstStyle>
          <a:p>
            <a:endParaRPr kumimoji="1" lang="ja-JP" altLang="en-US"/>
          </a:p>
        </p:txBody>
      </p:sp>
      <p:sp>
        <p:nvSpPr>
          <p:cNvPr id="12" name="メディア プレースホルダー 15">
            <a:extLst>
              <a:ext uri="{FF2B5EF4-FFF2-40B4-BE49-F238E27FC236}">
                <a16:creationId xmlns:a16="http://schemas.microsoft.com/office/drawing/2014/main" id="{BC9893D9-D794-C4C1-51B3-966DE0EF1F0F}"/>
              </a:ext>
            </a:extLst>
          </p:cNvPr>
          <p:cNvSpPr>
            <a:spLocks noGrp="1"/>
          </p:cNvSpPr>
          <p:nvPr>
            <p:ph type="media" sz="quarter" idx="22"/>
          </p:nvPr>
        </p:nvSpPr>
        <p:spPr>
          <a:xfrm>
            <a:off x="1561558" y="6451777"/>
            <a:ext cx="180000" cy="180000"/>
          </a:xfrm>
        </p:spPr>
        <p:txBody>
          <a:bodyPr anchor="ctr">
            <a:normAutofit/>
          </a:bodyPr>
          <a:lstStyle>
            <a:lvl1pPr algn="ctr">
              <a:defRPr sz="1000"/>
            </a:lvl1pPr>
          </a:lstStyle>
          <a:p>
            <a:endParaRPr kumimoji="1" lang="ja-JP" altLang="en-US"/>
          </a:p>
        </p:txBody>
      </p:sp>
      <p:sp>
        <p:nvSpPr>
          <p:cNvPr id="13" name="テキスト プレースホルダー 5">
            <a:extLst>
              <a:ext uri="{FF2B5EF4-FFF2-40B4-BE49-F238E27FC236}">
                <a16:creationId xmlns:a16="http://schemas.microsoft.com/office/drawing/2014/main" id="{0E80DDB0-E07B-F513-DF7A-D73CCC798B76}"/>
              </a:ext>
            </a:extLst>
          </p:cNvPr>
          <p:cNvSpPr>
            <a:spLocks noGrp="1"/>
          </p:cNvSpPr>
          <p:nvPr>
            <p:ph type="body" sz="quarter" idx="35" hasCustomPrompt="1"/>
          </p:nvPr>
        </p:nvSpPr>
        <p:spPr>
          <a:xfrm>
            <a:off x="1517514" y="1310183"/>
            <a:ext cx="243047" cy="5400000"/>
          </a:xfrm>
        </p:spPr>
        <p:txBody>
          <a:bodyPr anchor="t">
            <a:normAutofit/>
          </a:bodyPr>
          <a:lstStyle>
            <a:lvl1pPr algn="ctr">
              <a:lnSpc>
                <a:spcPct val="150000"/>
              </a:lnSpc>
              <a:defRPr sz="3200" i="0" spc="-100" baseline="0">
                <a:latin typeface="+mn-lt"/>
                <a:ea typeface="+mn-ea"/>
              </a:defRPr>
            </a:lvl1pPr>
          </a:lstStyle>
          <a:p>
            <a:pPr lvl="0"/>
            <a:r>
              <a:rPr kumimoji="1" lang="ja-JP" altLang="en-US" dirty="0"/>
              <a:t>：</a:t>
            </a:r>
          </a:p>
        </p:txBody>
      </p:sp>
    </p:spTree>
    <p:extLst>
      <p:ext uri="{BB962C8B-B14F-4D97-AF65-F5344CB8AC3E}">
        <p14:creationId xmlns:p14="http://schemas.microsoft.com/office/powerpoint/2010/main" val="228457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Understanding-音声確認">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FA7E0F16-5B1C-CCDD-5F01-E28901F7338B}"/>
              </a:ext>
            </a:extLst>
          </p:cNvPr>
          <p:cNvSpPr/>
          <p:nvPr userDrawn="1"/>
        </p:nvSpPr>
        <p:spPr>
          <a:xfrm>
            <a:off x="105641" y="885216"/>
            <a:ext cx="11980718" cy="5904000"/>
          </a:xfrm>
          <a:prstGeom prst="rect">
            <a:avLst/>
          </a:prstGeom>
          <a:solidFill>
            <a:srgbClr val="FFFDED"/>
          </a:solidFill>
          <a:ln>
            <a:solidFill>
              <a:srgbClr val="FFFD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8" name="図 7">
            <a:extLst>
              <a:ext uri="{FF2B5EF4-FFF2-40B4-BE49-F238E27FC236}">
                <a16:creationId xmlns:a16="http://schemas.microsoft.com/office/drawing/2014/main" id="{5A45CBD2-F1CC-764E-B2A6-BB4C13FFED32}"/>
              </a:ext>
            </a:extLst>
          </p:cNvPr>
          <p:cNvPicPr>
            <a:picLocks noChangeAspect="1"/>
          </p:cNvPicPr>
          <p:nvPr userDrawn="1"/>
        </p:nvPicPr>
        <p:blipFill>
          <a:blip r:embed="rId2"/>
          <a:stretch>
            <a:fillRect/>
          </a:stretch>
        </p:blipFill>
        <p:spPr>
          <a:xfrm>
            <a:off x="306907" y="278787"/>
            <a:ext cx="5789094" cy="1181691"/>
          </a:xfrm>
          <a:prstGeom prst="rect">
            <a:avLst/>
          </a:prstGeom>
        </p:spPr>
      </p:pic>
      <p:sp>
        <p:nvSpPr>
          <p:cNvPr id="2" name="タイトル 1">
            <a:extLst>
              <a:ext uri="{FF2B5EF4-FFF2-40B4-BE49-F238E27FC236}">
                <a16:creationId xmlns:a16="http://schemas.microsoft.com/office/drawing/2014/main" id="{F1FC1EFC-3959-403C-7A7E-C0A4ED7BA569}"/>
              </a:ext>
            </a:extLst>
          </p:cNvPr>
          <p:cNvSpPr>
            <a:spLocks noGrp="1"/>
          </p:cNvSpPr>
          <p:nvPr>
            <p:ph type="title" hasCustomPrompt="1"/>
          </p:nvPr>
        </p:nvSpPr>
        <p:spPr>
          <a:xfrm>
            <a:off x="1760561" y="1310183"/>
            <a:ext cx="10095439" cy="5400000"/>
          </a:xfrm>
          <a:prstGeom prst="rect">
            <a:avLst/>
          </a:prstGeom>
        </p:spPr>
        <p:txBody>
          <a:bodyPr anchor="t"/>
          <a:lstStyle>
            <a:lvl1pPr>
              <a:lnSpc>
                <a:spcPct val="150000"/>
              </a:lnSpc>
              <a:defRPr sz="3200">
                <a:latin typeface="+mn-lt"/>
              </a:defRPr>
            </a:lvl1pPr>
          </a:lstStyle>
          <a:p>
            <a:pPr lvl="0"/>
            <a:r>
              <a:rPr lang="en-US" altLang="ja-JP" noProof="0" dirty="0"/>
              <a:t>Add English sentence</a:t>
            </a:r>
            <a:r>
              <a:rPr lang="ja-JP" altLang="en-US" noProof="0" dirty="0"/>
              <a:t> </a:t>
            </a:r>
            <a:r>
              <a:rPr lang="en-US" altLang="ja-JP" noProof="0" dirty="0"/>
              <a:t>here</a:t>
            </a:r>
            <a:endParaRPr lang="ja-JP" altLang="en-US" noProof="0" dirty="0"/>
          </a:p>
        </p:txBody>
      </p:sp>
      <p:sp>
        <p:nvSpPr>
          <p:cNvPr id="3" name="テキスト プレースホルダー 5">
            <a:extLst>
              <a:ext uri="{FF2B5EF4-FFF2-40B4-BE49-F238E27FC236}">
                <a16:creationId xmlns:a16="http://schemas.microsoft.com/office/drawing/2014/main" id="{764EFFF5-B070-5C04-606D-5B159341E6D0}"/>
              </a:ext>
            </a:extLst>
          </p:cNvPr>
          <p:cNvSpPr>
            <a:spLocks noGrp="1"/>
          </p:cNvSpPr>
          <p:nvPr>
            <p:ph type="body" sz="quarter" idx="12" hasCustomPrompt="1"/>
          </p:nvPr>
        </p:nvSpPr>
        <p:spPr>
          <a:xfrm>
            <a:off x="147480" y="1310183"/>
            <a:ext cx="1395075" cy="5400000"/>
          </a:xfrm>
        </p:spPr>
        <p:txBody>
          <a:bodyPr anchor="t"/>
          <a:lstStyle>
            <a:lvl1pPr algn="r">
              <a:lnSpc>
                <a:spcPct val="150000"/>
              </a:lnSpc>
              <a:defRPr sz="3200" i="1" spc="-100" baseline="0">
                <a:latin typeface="+mn-lt"/>
                <a:ea typeface="+mn-ea"/>
              </a:defRPr>
            </a:lvl1pPr>
          </a:lstStyle>
          <a:p>
            <a:pPr lvl="0"/>
            <a:r>
              <a:rPr kumimoji="1" lang="en-US" altLang="ja-JP" dirty="0"/>
              <a:t>Name</a:t>
            </a:r>
            <a:endParaRPr kumimoji="1" lang="ja-JP" altLang="en-US" dirty="0"/>
          </a:p>
        </p:txBody>
      </p:sp>
      <p:sp>
        <p:nvSpPr>
          <p:cNvPr id="5" name="メディア プレースホルダー 15">
            <a:extLst>
              <a:ext uri="{FF2B5EF4-FFF2-40B4-BE49-F238E27FC236}">
                <a16:creationId xmlns:a16="http://schemas.microsoft.com/office/drawing/2014/main" id="{07504E77-4C75-8885-DBB7-EFAB59535A61}"/>
              </a:ext>
            </a:extLst>
          </p:cNvPr>
          <p:cNvSpPr>
            <a:spLocks noGrp="1"/>
          </p:cNvSpPr>
          <p:nvPr>
            <p:ph type="media" sz="quarter" idx="17"/>
          </p:nvPr>
        </p:nvSpPr>
        <p:spPr>
          <a:xfrm>
            <a:off x="153171" y="6451777"/>
            <a:ext cx="180000" cy="180000"/>
          </a:xfrm>
        </p:spPr>
        <p:txBody>
          <a:bodyPr anchor="ctr">
            <a:normAutofit/>
          </a:bodyPr>
          <a:lstStyle>
            <a:lvl1pPr algn="ctr">
              <a:defRPr sz="1000"/>
            </a:lvl1pPr>
          </a:lstStyle>
          <a:p>
            <a:endParaRPr kumimoji="1" lang="ja-JP" altLang="en-US"/>
          </a:p>
        </p:txBody>
      </p:sp>
      <p:sp>
        <p:nvSpPr>
          <p:cNvPr id="10" name="正方形/長方形 9">
            <a:extLst>
              <a:ext uri="{FF2B5EF4-FFF2-40B4-BE49-F238E27FC236}">
                <a16:creationId xmlns:a16="http://schemas.microsoft.com/office/drawing/2014/main" id="{407B635A-A25A-91FB-2FF4-EC5CCCF75E80}"/>
              </a:ext>
            </a:extLst>
          </p:cNvPr>
          <p:cNvSpPr/>
          <p:nvPr userDrawn="1"/>
        </p:nvSpPr>
        <p:spPr>
          <a:xfrm>
            <a:off x="6255964" y="405023"/>
            <a:ext cx="4771428" cy="48736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l"/>
            <a:r>
              <a:rPr lang="ja-JP" altLang="en-US" sz="2400" spc="-100" dirty="0">
                <a:solidFill>
                  <a:schemeClr val="tx1"/>
                </a:solidFill>
                <a:latin typeface="ＭＳ Ｐゴシック" panose="020B0600070205080204" pitchFamily="50" charset="-128"/>
                <a:ea typeface="ＭＳ Ｐゴシック" panose="020B0600070205080204" pitchFamily="50" charset="-128"/>
              </a:rPr>
              <a:t>一文ごとに音声を確認しよう</a:t>
            </a:r>
            <a:endParaRPr lang="en-US" altLang="ja-JP" sz="2400" spc="-100" dirty="0">
              <a:solidFill>
                <a:schemeClr val="tx1"/>
              </a:solidFill>
              <a:latin typeface="ＭＳ Ｐゴシック" panose="020B0600070205080204" pitchFamily="50" charset="-128"/>
              <a:ea typeface="ＭＳ Ｐゴシック" panose="020B0600070205080204" pitchFamily="50" charset="-128"/>
            </a:endParaRPr>
          </a:p>
        </p:txBody>
      </p:sp>
      <p:sp>
        <p:nvSpPr>
          <p:cNvPr id="4" name="メディア プレースホルダー 15">
            <a:extLst>
              <a:ext uri="{FF2B5EF4-FFF2-40B4-BE49-F238E27FC236}">
                <a16:creationId xmlns:a16="http://schemas.microsoft.com/office/drawing/2014/main" id="{CDF9630B-7C38-9437-CBA2-5B7D7D9AD4B3}"/>
              </a:ext>
            </a:extLst>
          </p:cNvPr>
          <p:cNvSpPr>
            <a:spLocks noGrp="1"/>
          </p:cNvSpPr>
          <p:nvPr>
            <p:ph type="media" sz="quarter" idx="18"/>
          </p:nvPr>
        </p:nvSpPr>
        <p:spPr>
          <a:xfrm>
            <a:off x="434848" y="6451777"/>
            <a:ext cx="180000" cy="180000"/>
          </a:xfrm>
        </p:spPr>
        <p:txBody>
          <a:bodyPr anchor="ctr">
            <a:normAutofit/>
          </a:bodyPr>
          <a:lstStyle>
            <a:lvl1pPr algn="ctr">
              <a:defRPr sz="1000"/>
            </a:lvl1pPr>
          </a:lstStyle>
          <a:p>
            <a:endParaRPr kumimoji="1" lang="ja-JP" altLang="en-US"/>
          </a:p>
        </p:txBody>
      </p:sp>
      <p:sp>
        <p:nvSpPr>
          <p:cNvPr id="6" name="メディア プレースホルダー 15">
            <a:extLst>
              <a:ext uri="{FF2B5EF4-FFF2-40B4-BE49-F238E27FC236}">
                <a16:creationId xmlns:a16="http://schemas.microsoft.com/office/drawing/2014/main" id="{312E9768-B977-8025-685F-5A1018E56849}"/>
              </a:ext>
            </a:extLst>
          </p:cNvPr>
          <p:cNvSpPr>
            <a:spLocks noGrp="1"/>
          </p:cNvSpPr>
          <p:nvPr>
            <p:ph type="media" sz="quarter" idx="19"/>
          </p:nvPr>
        </p:nvSpPr>
        <p:spPr>
          <a:xfrm>
            <a:off x="716525" y="6451777"/>
            <a:ext cx="180000" cy="180000"/>
          </a:xfrm>
        </p:spPr>
        <p:txBody>
          <a:bodyPr anchor="ctr">
            <a:normAutofit/>
          </a:bodyPr>
          <a:lstStyle>
            <a:lvl1pPr algn="ctr">
              <a:defRPr sz="1000"/>
            </a:lvl1pPr>
          </a:lstStyle>
          <a:p>
            <a:endParaRPr kumimoji="1" lang="ja-JP" altLang="en-US"/>
          </a:p>
        </p:txBody>
      </p:sp>
      <p:sp>
        <p:nvSpPr>
          <p:cNvPr id="9" name="メディア プレースホルダー 15">
            <a:extLst>
              <a:ext uri="{FF2B5EF4-FFF2-40B4-BE49-F238E27FC236}">
                <a16:creationId xmlns:a16="http://schemas.microsoft.com/office/drawing/2014/main" id="{54ECFD97-8C9F-A260-8359-2E34C2139488}"/>
              </a:ext>
            </a:extLst>
          </p:cNvPr>
          <p:cNvSpPr>
            <a:spLocks noGrp="1"/>
          </p:cNvSpPr>
          <p:nvPr>
            <p:ph type="media" sz="quarter" idx="20"/>
          </p:nvPr>
        </p:nvSpPr>
        <p:spPr>
          <a:xfrm>
            <a:off x="998202" y="6451777"/>
            <a:ext cx="180000" cy="180000"/>
          </a:xfrm>
        </p:spPr>
        <p:txBody>
          <a:bodyPr anchor="ctr">
            <a:normAutofit/>
          </a:bodyPr>
          <a:lstStyle>
            <a:lvl1pPr algn="ctr">
              <a:defRPr sz="1000"/>
            </a:lvl1pPr>
          </a:lstStyle>
          <a:p>
            <a:endParaRPr kumimoji="1" lang="ja-JP" altLang="en-US"/>
          </a:p>
        </p:txBody>
      </p:sp>
      <p:sp>
        <p:nvSpPr>
          <p:cNvPr id="11" name="メディア プレースホルダー 15">
            <a:extLst>
              <a:ext uri="{FF2B5EF4-FFF2-40B4-BE49-F238E27FC236}">
                <a16:creationId xmlns:a16="http://schemas.microsoft.com/office/drawing/2014/main" id="{4967412B-D914-43E4-07AF-90657A264475}"/>
              </a:ext>
            </a:extLst>
          </p:cNvPr>
          <p:cNvSpPr>
            <a:spLocks noGrp="1"/>
          </p:cNvSpPr>
          <p:nvPr>
            <p:ph type="media" sz="quarter" idx="21"/>
          </p:nvPr>
        </p:nvSpPr>
        <p:spPr>
          <a:xfrm>
            <a:off x="1279879" y="6451777"/>
            <a:ext cx="180000" cy="180000"/>
          </a:xfrm>
        </p:spPr>
        <p:txBody>
          <a:bodyPr anchor="ctr">
            <a:normAutofit/>
          </a:bodyPr>
          <a:lstStyle>
            <a:lvl1pPr algn="ctr">
              <a:defRPr sz="1000"/>
            </a:lvl1pPr>
          </a:lstStyle>
          <a:p>
            <a:endParaRPr kumimoji="1" lang="ja-JP" altLang="en-US"/>
          </a:p>
        </p:txBody>
      </p:sp>
      <p:sp>
        <p:nvSpPr>
          <p:cNvPr id="12" name="メディア プレースホルダー 15">
            <a:extLst>
              <a:ext uri="{FF2B5EF4-FFF2-40B4-BE49-F238E27FC236}">
                <a16:creationId xmlns:a16="http://schemas.microsoft.com/office/drawing/2014/main" id="{BC9893D9-D794-C4C1-51B3-966DE0EF1F0F}"/>
              </a:ext>
            </a:extLst>
          </p:cNvPr>
          <p:cNvSpPr>
            <a:spLocks noGrp="1"/>
          </p:cNvSpPr>
          <p:nvPr>
            <p:ph type="media" sz="quarter" idx="22"/>
          </p:nvPr>
        </p:nvSpPr>
        <p:spPr>
          <a:xfrm>
            <a:off x="1561558" y="6451777"/>
            <a:ext cx="180000" cy="180000"/>
          </a:xfrm>
        </p:spPr>
        <p:txBody>
          <a:bodyPr anchor="ctr">
            <a:normAutofit/>
          </a:bodyPr>
          <a:lstStyle>
            <a:lvl1pPr algn="ctr">
              <a:defRPr sz="1000"/>
            </a:lvl1pPr>
          </a:lstStyle>
          <a:p>
            <a:endParaRPr kumimoji="1" lang="ja-JP" altLang="en-US"/>
          </a:p>
        </p:txBody>
      </p:sp>
      <p:sp>
        <p:nvSpPr>
          <p:cNvPr id="13" name="テキスト プレースホルダー 5">
            <a:extLst>
              <a:ext uri="{FF2B5EF4-FFF2-40B4-BE49-F238E27FC236}">
                <a16:creationId xmlns:a16="http://schemas.microsoft.com/office/drawing/2014/main" id="{FA7B6C5E-F0D6-CEBE-F17A-F32E725A077A}"/>
              </a:ext>
            </a:extLst>
          </p:cNvPr>
          <p:cNvSpPr>
            <a:spLocks noGrp="1"/>
          </p:cNvSpPr>
          <p:nvPr>
            <p:ph type="body" sz="quarter" idx="35" hasCustomPrompt="1"/>
          </p:nvPr>
        </p:nvSpPr>
        <p:spPr>
          <a:xfrm>
            <a:off x="1517514" y="1310183"/>
            <a:ext cx="243047" cy="5400000"/>
          </a:xfrm>
        </p:spPr>
        <p:txBody>
          <a:bodyPr anchor="t">
            <a:normAutofit/>
          </a:bodyPr>
          <a:lstStyle>
            <a:lvl1pPr algn="ctr">
              <a:lnSpc>
                <a:spcPct val="150000"/>
              </a:lnSpc>
              <a:defRPr sz="3200" i="0" spc="-100" baseline="0">
                <a:latin typeface="+mn-lt"/>
                <a:ea typeface="+mn-ea"/>
              </a:defRPr>
            </a:lvl1pPr>
          </a:lstStyle>
          <a:p>
            <a:pPr lvl="0"/>
            <a:r>
              <a:rPr kumimoji="1" lang="ja-JP" altLang="en-US" dirty="0"/>
              <a:t>：</a:t>
            </a:r>
          </a:p>
        </p:txBody>
      </p:sp>
    </p:spTree>
    <p:extLst>
      <p:ext uri="{BB962C8B-B14F-4D97-AF65-F5344CB8AC3E}">
        <p14:creationId xmlns:p14="http://schemas.microsoft.com/office/powerpoint/2010/main" val="4019325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10.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1.xml"/><Relationship Id="rId7" Type="http://schemas.openxmlformats.org/officeDocument/2006/relationships/theme" Target="../theme/theme6.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theme" Target="../theme/theme8.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211B3EEB-8FD1-EAE6-D18D-1186DDFEFFB9}"/>
              </a:ext>
            </a:extLst>
          </p:cNvPr>
          <p:cNvSpPr/>
          <p:nvPr userDrawn="1"/>
        </p:nvSpPr>
        <p:spPr>
          <a:xfrm>
            <a:off x="102000" y="99000"/>
            <a:ext cx="11988000" cy="6660000"/>
          </a:xfrm>
          <a:prstGeom prst="rect">
            <a:avLst/>
          </a:prstGeom>
          <a:solidFill>
            <a:srgbClr val="FFFDED"/>
          </a:solidFill>
          <a:ln>
            <a:solidFill>
              <a:srgbClr val="FFFD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背景に四角いベージュ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sp>
        <p:nvSpPr>
          <p:cNvPr id="4" name="日付プレースホルダー 3">
            <a:extLst>
              <a:ext uri="{FF2B5EF4-FFF2-40B4-BE49-F238E27FC236}">
                <a16:creationId xmlns:a16="http://schemas.microsoft.com/office/drawing/2014/main" id="{F034FB9D-2DE1-721F-CB60-1CD73192C0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D4131-9AD0-4089-AB69-08715C0AF74B}" type="datetimeFigureOut">
              <a:rPr kumimoji="1" lang="ja-JP" altLang="en-US" smtClean="0"/>
              <a:t>2025/5/21</a:t>
            </a:fld>
            <a:endParaRPr kumimoji="1" lang="ja-JP" altLang="en-US"/>
          </a:p>
        </p:txBody>
      </p:sp>
      <p:sp>
        <p:nvSpPr>
          <p:cNvPr id="5" name="フッター プレースホルダー 4">
            <a:extLst>
              <a:ext uri="{FF2B5EF4-FFF2-40B4-BE49-F238E27FC236}">
                <a16:creationId xmlns:a16="http://schemas.microsoft.com/office/drawing/2014/main" id="{0D37DCEC-F918-575D-04CA-85C1D4C436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F71BDD5-A006-4B0F-AABC-6CFF6361D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1DA6BF-199A-416F-B283-39086D1A7607}" type="slidenum">
              <a:rPr kumimoji="1" lang="ja-JP" altLang="en-US" smtClean="0"/>
              <a:t>‹#›</a:t>
            </a:fld>
            <a:endParaRPr kumimoji="1" lang="ja-JP" altLang="en-US"/>
          </a:p>
        </p:txBody>
      </p:sp>
    </p:spTree>
    <p:extLst>
      <p:ext uri="{BB962C8B-B14F-4D97-AF65-F5344CB8AC3E}">
        <p14:creationId xmlns:p14="http://schemas.microsoft.com/office/powerpoint/2010/main" val="826341167"/>
      </p:ext>
    </p:extLst>
  </p:cSld>
  <p:clrMap bg1="lt1" tx1="dk1" bg2="lt2" tx2="dk2" accent1="accent1" accent2="accent2" accent3="accent3" accent4="accent4" accent5="accent5" accent6="accent6" hlink="hlink" folHlink="folHlink"/>
  <p:sldLayoutIdLst>
    <p:sldLayoutId id="2147483669" r:id="rId1"/>
    <p:sldLayoutId id="2147483665" r:id="rId2"/>
    <p:sldLayoutId id="2147483742" r:id="rId3"/>
    <p:sldLayoutId id="2147483670" r:id="rId4"/>
    <p:sldLayoutId id="2147483774" r:id="rId5"/>
    <p:sldLayoutId id="2147483673"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493976B7-A97B-2EED-767F-021CCE6505E4}"/>
              </a:ext>
            </a:extLst>
          </p:cNvPr>
          <p:cNvPicPr>
            <a:picLocks noChangeAspect="1"/>
          </p:cNvPicPr>
          <p:nvPr userDrawn="1"/>
        </p:nvPicPr>
        <p:blipFill rotWithShape="1">
          <a:blip r:embed="rId9"/>
          <a:srcRect l="2293" r="2425" b="5224"/>
          <a:stretch/>
        </p:blipFill>
        <p:spPr>
          <a:xfrm flipH="1">
            <a:off x="0" y="-103909"/>
            <a:ext cx="12192000" cy="6961909"/>
          </a:xfrm>
          <a:prstGeom prst="rect">
            <a:avLst/>
          </a:prstGeom>
        </p:spPr>
      </p:pic>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上に角マルページ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sp>
        <p:nvSpPr>
          <p:cNvPr id="4" name="日付プレースホルダー 3">
            <a:extLst>
              <a:ext uri="{FF2B5EF4-FFF2-40B4-BE49-F238E27FC236}">
                <a16:creationId xmlns:a16="http://schemas.microsoft.com/office/drawing/2014/main" id="{F034FB9D-2DE1-721F-CB60-1CD73192C0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D4131-9AD0-4089-AB69-08715C0AF74B}" type="datetimeFigureOut">
              <a:rPr kumimoji="1" lang="ja-JP" altLang="en-US" smtClean="0"/>
              <a:t>2025/5/21</a:t>
            </a:fld>
            <a:endParaRPr kumimoji="1" lang="ja-JP" altLang="en-US"/>
          </a:p>
        </p:txBody>
      </p:sp>
      <p:sp>
        <p:nvSpPr>
          <p:cNvPr id="5" name="フッター プレースホルダー 4">
            <a:extLst>
              <a:ext uri="{FF2B5EF4-FFF2-40B4-BE49-F238E27FC236}">
                <a16:creationId xmlns:a16="http://schemas.microsoft.com/office/drawing/2014/main" id="{0D37DCEC-F918-575D-04CA-85C1D4C436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F71BDD5-A006-4B0F-AABC-6CFF6361D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1DA6BF-199A-416F-B283-39086D1A7607}" type="slidenum">
              <a:rPr kumimoji="1" lang="ja-JP" altLang="en-US" smtClean="0"/>
              <a:t>‹#›</a:t>
            </a:fld>
            <a:endParaRPr kumimoji="1" lang="ja-JP" altLang="en-US"/>
          </a:p>
        </p:txBody>
      </p:sp>
    </p:spTree>
    <p:extLst>
      <p:ext uri="{BB962C8B-B14F-4D97-AF65-F5344CB8AC3E}">
        <p14:creationId xmlns:p14="http://schemas.microsoft.com/office/powerpoint/2010/main" val="1498875519"/>
      </p:ext>
    </p:extLst>
  </p:cSld>
  <p:clrMap bg1="lt1" tx1="dk1" bg2="lt2" tx2="dk2" accent1="accent1" accent2="accent2" accent3="accent3" accent4="accent4" accent5="accent5" accent6="accent6" hlink="hlink" folHlink="folHlink"/>
  <p:sldLayoutIdLst>
    <p:sldLayoutId id="2147483715" r:id="rId1"/>
    <p:sldLayoutId id="2147483668" r:id="rId2"/>
    <p:sldLayoutId id="2147483743" r:id="rId3"/>
    <p:sldLayoutId id="2147483696" r:id="rId4"/>
    <p:sldLayoutId id="2147483692" r:id="rId5"/>
    <p:sldLayoutId id="2147483681" r:id="rId6"/>
    <p:sldLayoutId id="21474837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白紙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sp>
        <p:nvSpPr>
          <p:cNvPr id="4" name="日付プレースホルダー 3">
            <a:extLst>
              <a:ext uri="{FF2B5EF4-FFF2-40B4-BE49-F238E27FC236}">
                <a16:creationId xmlns:a16="http://schemas.microsoft.com/office/drawing/2014/main" id="{F034FB9D-2DE1-721F-CB60-1CD73192C0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D4131-9AD0-4089-AB69-08715C0AF74B}" type="datetimeFigureOut">
              <a:rPr kumimoji="1" lang="ja-JP" altLang="en-US" smtClean="0"/>
              <a:t>2025/5/21</a:t>
            </a:fld>
            <a:endParaRPr kumimoji="1" lang="ja-JP" altLang="en-US"/>
          </a:p>
        </p:txBody>
      </p:sp>
      <p:sp>
        <p:nvSpPr>
          <p:cNvPr id="5" name="フッター プレースホルダー 4">
            <a:extLst>
              <a:ext uri="{FF2B5EF4-FFF2-40B4-BE49-F238E27FC236}">
                <a16:creationId xmlns:a16="http://schemas.microsoft.com/office/drawing/2014/main" id="{0D37DCEC-F918-575D-04CA-85C1D4C436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F71BDD5-A006-4B0F-AABC-6CFF6361D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1DA6BF-199A-416F-B283-39086D1A7607}" type="slidenum">
              <a:rPr kumimoji="1" lang="ja-JP" altLang="en-US" smtClean="0"/>
              <a:t>‹#›</a:t>
            </a:fld>
            <a:endParaRPr kumimoji="1" lang="ja-JP" altLang="en-US"/>
          </a:p>
        </p:txBody>
      </p:sp>
    </p:spTree>
    <p:extLst>
      <p:ext uri="{BB962C8B-B14F-4D97-AF65-F5344CB8AC3E}">
        <p14:creationId xmlns:p14="http://schemas.microsoft.com/office/powerpoint/2010/main" val="4180170225"/>
      </p:ext>
    </p:extLst>
  </p:cSld>
  <p:clrMap bg1="lt1" tx1="dk1" bg2="lt2" tx2="dk2" accent1="accent1" accent2="accent2" accent3="accent3" accent4="accent4" accent5="accent5" accent6="accent6" hlink="hlink" folHlink="folHlink"/>
  <p:sldLayoutIdLst>
    <p:sldLayoutId id="2147483721" r:id="rId1"/>
    <p:sldLayoutId id="2147483649" r:id="rId2"/>
    <p:sldLayoutId id="2147483713" r:id="rId3"/>
    <p:sldLayoutId id="2147483714" r:id="rId4"/>
    <p:sldLayoutId id="2147483655" r:id="rId5"/>
    <p:sldLayoutId id="2147483690" r:id="rId6"/>
    <p:sldLayoutId id="2147483691" r:id="rId7"/>
    <p:sldLayoutId id="2147483687" r:id="rId8"/>
    <p:sldLayoutId id="2147483700" r:id="rId9"/>
    <p:sldLayoutId id="214748374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上にピンク点線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cxnSp>
        <p:nvCxnSpPr>
          <p:cNvPr id="8" name="直線コネクタ 7">
            <a:extLst>
              <a:ext uri="{FF2B5EF4-FFF2-40B4-BE49-F238E27FC236}">
                <a16:creationId xmlns:a16="http://schemas.microsoft.com/office/drawing/2014/main" id="{548C9E18-07E7-7157-A6AA-02BB7DCB9C08}"/>
              </a:ext>
            </a:extLst>
          </p:cNvPr>
          <p:cNvCxnSpPr>
            <a:cxnSpLocks/>
          </p:cNvCxnSpPr>
          <p:nvPr userDrawn="1"/>
        </p:nvCxnSpPr>
        <p:spPr>
          <a:xfrm>
            <a:off x="2095169" y="408846"/>
            <a:ext cx="10018228" cy="0"/>
          </a:xfrm>
          <a:prstGeom prst="line">
            <a:avLst/>
          </a:prstGeom>
          <a:ln w="114300" cap="rnd" cmpd="sng">
            <a:solidFill>
              <a:srgbClr val="EC7AAC"/>
            </a:solidFill>
            <a:prstDash val="sysDot"/>
            <a:roun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46181036"/>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上にブルー点線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cxnSp>
        <p:nvCxnSpPr>
          <p:cNvPr id="5" name="直線コネクタ 4">
            <a:extLst>
              <a:ext uri="{FF2B5EF4-FFF2-40B4-BE49-F238E27FC236}">
                <a16:creationId xmlns:a16="http://schemas.microsoft.com/office/drawing/2014/main" id="{14AE0D63-7AF2-004C-C93A-AA6A6A880244}"/>
              </a:ext>
            </a:extLst>
          </p:cNvPr>
          <p:cNvCxnSpPr>
            <a:cxnSpLocks/>
          </p:cNvCxnSpPr>
          <p:nvPr userDrawn="1"/>
        </p:nvCxnSpPr>
        <p:spPr>
          <a:xfrm>
            <a:off x="2062264" y="408846"/>
            <a:ext cx="10018228" cy="0"/>
          </a:xfrm>
          <a:prstGeom prst="line">
            <a:avLst/>
          </a:prstGeom>
          <a:ln w="114300" cap="rnd" cmpd="sng">
            <a:solidFill>
              <a:srgbClr val="41B1E6"/>
            </a:solidFill>
            <a:prstDash val="sysDot"/>
            <a:roun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94163600"/>
      </p:ext>
    </p:extLst>
  </p:cSld>
  <p:clrMap bg1="lt1" tx1="dk1" bg2="lt2" tx2="dk2" accent1="accent1" accent2="accent2" accent3="accent3" accent4="accent4" accent5="accent5" accent6="accent6" hlink="hlink" folHlink="folHlink"/>
  <p:sldLayoutIdLst>
    <p:sldLayoutId id="2147483728" r:id="rId1"/>
    <p:sldLayoutId id="2147483764" r:id="rId2"/>
    <p:sldLayoutId id="2147483729" r:id="rId3"/>
    <p:sldLayoutId id="2147483730" r:id="rId4"/>
    <p:sldLayoutId id="2147483731" r:id="rId5"/>
    <p:sldLayoutId id="2147483765" r:id="rId6"/>
    <p:sldLayoutId id="2147483766"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下に角折れページ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cxnSp>
        <p:nvCxnSpPr>
          <p:cNvPr id="8" name="直線コネクタ 7">
            <a:extLst>
              <a:ext uri="{FF2B5EF4-FFF2-40B4-BE49-F238E27FC236}">
                <a16:creationId xmlns:a16="http://schemas.microsoft.com/office/drawing/2014/main" id="{B37DAADA-1523-6127-F4D5-B113344324D8}"/>
              </a:ext>
            </a:extLst>
          </p:cNvPr>
          <p:cNvCxnSpPr>
            <a:cxnSpLocks/>
            <a:endCxn id="7" idx="2"/>
          </p:cNvCxnSpPr>
          <p:nvPr userDrawn="1"/>
        </p:nvCxnSpPr>
        <p:spPr>
          <a:xfrm flipH="1">
            <a:off x="12041187" y="0"/>
            <a:ext cx="3333" cy="5983058"/>
          </a:xfrm>
          <a:prstGeom prst="line">
            <a:avLst/>
          </a:prstGeom>
          <a:ln w="9525">
            <a:solidFill>
              <a:schemeClr val="bg1">
                <a:lumMod val="50000"/>
              </a:schemeClr>
            </a:solidFill>
          </a:ln>
          <a:effectLst>
            <a:outerShdw blurRad="50800" dist="38100" dir="2700000" algn="tl" rotWithShape="0">
              <a:prstClr val="black">
                <a:alpha val="45000"/>
              </a:prstClr>
            </a:outerShdw>
          </a:effectLst>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F002B4B1-31CD-4E33-4B61-F71D95349329}"/>
              </a:ext>
            </a:extLst>
          </p:cNvPr>
          <p:cNvCxnSpPr>
            <a:cxnSpLocks/>
          </p:cNvCxnSpPr>
          <p:nvPr userDrawn="1"/>
        </p:nvCxnSpPr>
        <p:spPr>
          <a:xfrm>
            <a:off x="0" y="6769543"/>
            <a:ext cx="11202990" cy="0"/>
          </a:xfrm>
          <a:prstGeom prst="line">
            <a:avLst/>
          </a:prstGeom>
          <a:ln w="9525">
            <a:solidFill>
              <a:schemeClr val="bg1">
                <a:lumMod val="50000"/>
              </a:schemeClr>
            </a:solidFill>
          </a:ln>
          <a:effectLst>
            <a:outerShdw blurRad="50800" dist="38100" dir="2700000" algn="tl" rotWithShape="0">
              <a:prstClr val="black"/>
            </a:outerShdw>
          </a:effectLst>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80D6F978-66E6-347F-F5B3-6B4C4B0E3E22}"/>
              </a:ext>
            </a:extLst>
          </p:cNvPr>
          <p:cNvCxnSpPr>
            <a:cxnSpLocks/>
          </p:cNvCxnSpPr>
          <p:nvPr userDrawn="1"/>
        </p:nvCxnSpPr>
        <p:spPr>
          <a:xfrm flipV="1">
            <a:off x="50448" y="381807"/>
            <a:ext cx="11916000" cy="0"/>
          </a:xfrm>
          <a:prstGeom prst="line">
            <a:avLst/>
          </a:prstGeom>
          <a:ln w="38100" cap="rnd" cmpd="sng">
            <a:solidFill>
              <a:srgbClr val="EC7AAC"/>
            </a:solidFill>
            <a:prstDash val="sysDot"/>
            <a:round/>
          </a:ln>
        </p:spPr>
        <p:style>
          <a:lnRef idx="1">
            <a:schemeClr val="accent2"/>
          </a:lnRef>
          <a:fillRef idx="0">
            <a:schemeClr val="accent2"/>
          </a:fillRef>
          <a:effectRef idx="0">
            <a:schemeClr val="accent2"/>
          </a:effectRef>
          <a:fontRef idx="minor">
            <a:schemeClr val="tx1"/>
          </a:fontRef>
        </p:style>
      </p:cxnSp>
      <p:sp>
        <p:nvSpPr>
          <p:cNvPr id="7" name="斜め縞 24">
            <a:extLst>
              <a:ext uri="{FF2B5EF4-FFF2-40B4-BE49-F238E27FC236}">
                <a16:creationId xmlns:a16="http://schemas.microsoft.com/office/drawing/2014/main" id="{A097CA87-9866-3EE7-AA58-711D954DF38B}"/>
              </a:ext>
            </a:extLst>
          </p:cNvPr>
          <p:cNvSpPr/>
          <p:nvPr userDrawn="1"/>
        </p:nvSpPr>
        <p:spPr>
          <a:xfrm>
            <a:off x="11159444" y="5961287"/>
            <a:ext cx="881743" cy="809625"/>
          </a:xfrm>
          <a:custGeom>
            <a:avLst/>
            <a:gdLst>
              <a:gd name="connsiteX0" fmla="*/ 0 w 838200"/>
              <a:gd name="connsiteY0" fmla="*/ 241525 h 787854"/>
              <a:gd name="connsiteX1" fmla="*/ 256959 w 838200"/>
              <a:gd name="connsiteY1" fmla="*/ 0 h 787854"/>
              <a:gd name="connsiteX2" fmla="*/ 838200 w 838200"/>
              <a:gd name="connsiteY2" fmla="*/ 0 h 787854"/>
              <a:gd name="connsiteX3" fmla="*/ 0 w 838200"/>
              <a:gd name="connsiteY3" fmla="*/ 787854 h 787854"/>
              <a:gd name="connsiteX4" fmla="*/ 0 w 838200"/>
              <a:gd name="connsiteY4" fmla="*/ 241525 h 787854"/>
              <a:gd name="connsiteX0" fmla="*/ 26070 w 864270"/>
              <a:gd name="connsiteY0" fmla="*/ 263296 h 809625"/>
              <a:gd name="connsiteX1" fmla="*/ 0 w 864270"/>
              <a:gd name="connsiteY1" fmla="*/ 0 h 809625"/>
              <a:gd name="connsiteX2" fmla="*/ 864270 w 864270"/>
              <a:gd name="connsiteY2" fmla="*/ 21771 h 809625"/>
              <a:gd name="connsiteX3" fmla="*/ 26070 w 864270"/>
              <a:gd name="connsiteY3" fmla="*/ 809625 h 809625"/>
              <a:gd name="connsiteX4" fmla="*/ 26070 w 864270"/>
              <a:gd name="connsiteY4" fmla="*/ 263296 h 809625"/>
              <a:gd name="connsiteX0" fmla="*/ 0 w 881743"/>
              <a:gd name="connsiteY0" fmla="*/ 34696 h 809625"/>
              <a:gd name="connsiteX1" fmla="*/ 17473 w 881743"/>
              <a:gd name="connsiteY1" fmla="*/ 0 h 809625"/>
              <a:gd name="connsiteX2" fmla="*/ 881743 w 881743"/>
              <a:gd name="connsiteY2" fmla="*/ 21771 h 809625"/>
              <a:gd name="connsiteX3" fmla="*/ 43543 w 881743"/>
              <a:gd name="connsiteY3" fmla="*/ 809625 h 809625"/>
              <a:gd name="connsiteX4" fmla="*/ 0 w 881743"/>
              <a:gd name="connsiteY4" fmla="*/ 34696 h 80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743" h="809625">
                <a:moveTo>
                  <a:pt x="0" y="34696"/>
                </a:moveTo>
                <a:lnTo>
                  <a:pt x="17473" y="0"/>
                </a:lnTo>
                <a:lnTo>
                  <a:pt x="881743" y="21771"/>
                </a:lnTo>
                <a:lnTo>
                  <a:pt x="43543" y="809625"/>
                </a:lnTo>
                <a:lnTo>
                  <a:pt x="0" y="34696"/>
                </a:lnTo>
                <a:close/>
              </a:path>
            </a:pathLst>
          </a:custGeom>
          <a:solidFill>
            <a:schemeClr val="bg1"/>
          </a:solidFill>
          <a:ln w="9525">
            <a:solidFill>
              <a:schemeClr val="bg1">
                <a:lumMod val="50000"/>
              </a:schemeClr>
            </a:solid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560058754"/>
      </p:ext>
    </p:extLst>
  </p:cSld>
  <p:clrMap bg1="lt1" tx1="dk1" bg2="lt2" tx2="dk2" accent1="accent1" accent2="accent2" accent3="accent3" accent4="accent4" accent5="accent5" accent6="accent6" hlink="hlink" folHlink="folHlink"/>
  <p:sldLayoutIdLst>
    <p:sldLayoutId id="2147483733" r:id="rId1"/>
    <p:sldLayoutId id="2147483744" r:id="rId2"/>
    <p:sldLayoutId id="2147483716" r:id="rId3"/>
    <p:sldLayoutId id="2147483735" r:id="rId4"/>
    <p:sldLayoutId id="2147483745" r:id="rId5"/>
    <p:sldLayoutId id="2147483689" r:id="rId6"/>
  </p:sldLayoutIdLst>
  <p:transition spd="slow">
    <p:pull dir="lu"/>
  </p:transition>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上にピンク点線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cxnSp>
        <p:nvCxnSpPr>
          <p:cNvPr id="8" name="直線コネクタ 7">
            <a:extLst>
              <a:ext uri="{FF2B5EF4-FFF2-40B4-BE49-F238E27FC236}">
                <a16:creationId xmlns:a16="http://schemas.microsoft.com/office/drawing/2014/main" id="{548C9E18-07E7-7157-A6AA-02BB7DCB9C08}"/>
              </a:ext>
            </a:extLst>
          </p:cNvPr>
          <p:cNvCxnSpPr>
            <a:cxnSpLocks/>
          </p:cNvCxnSpPr>
          <p:nvPr userDrawn="1"/>
        </p:nvCxnSpPr>
        <p:spPr>
          <a:xfrm>
            <a:off x="2114219" y="408846"/>
            <a:ext cx="10018228" cy="0"/>
          </a:xfrm>
          <a:prstGeom prst="line">
            <a:avLst/>
          </a:prstGeom>
          <a:ln w="114300" cap="rnd" cmpd="sng">
            <a:solidFill>
              <a:srgbClr val="EC7AAC"/>
            </a:solidFill>
            <a:prstDash val="sysDot"/>
            <a:roun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75031154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73" r:id="rId8"/>
    <p:sldLayoutId id="2147483776" r:id="rId9"/>
    <p:sldLayoutId id="2147483762" r:id="rId10"/>
    <p:sldLayoutId id="214748376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51F38BEE-7A06-B7FE-0053-F21433B291F6}"/>
              </a:ext>
            </a:extLst>
          </p:cNvPr>
          <p:cNvCxnSpPr>
            <a:cxnSpLocks/>
          </p:cNvCxnSpPr>
          <p:nvPr userDrawn="1"/>
        </p:nvCxnSpPr>
        <p:spPr>
          <a:xfrm>
            <a:off x="2114219" y="408846"/>
            <a:ext cx="10018228" cy="0"/>
          </a:xfrm>
          <a:prstGeom prst="line">
            <a:avLst/>
          </a:prstGeom>
          <a:ln w="114300" cap="rnd" cmpd="sng">
            <a:solidFill>
              <a:srgbClr val="41B1E6"/>
            </a:solidFill>
            <a:prstDash val="sysDot"/>
            <a:round/>
          </a:ln>
        </p:spPr>
        <p:style>
          <a:lnRef idx="1">
            <a:schemeClr val="accent2"/>
          </a:lnRef>
          <a:fillRef idx="0">
            <a:schemeClr val="accent2"/>
          </a:fillRef>
          <a:effectRef idx="0">
            <a:schemeClr val="accent2"/>
          </a:effectRef>
          <a:fontRef idx="minor">
            <a:schemeClr val="tx1"/>
          </a:fontRef>
        </p:style>
      </p:cxnSp>
      <p:sp>
        <p:nvSpPr>
          <p:cNvPr id="2" name="タイトル プレースホルダー 1">
            <a:extLst>
              <a:ext uri="{FF2B5EF4-FFF2-40B4-BE49-F238E27FC236}">
                <a16:creationId xmlns:a16="http://schemas.microsoft.com/office/drawing/2014/main" id="{4F0DE1A8-4A3F-E3E7-99E9-2E5013819F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上にブルー点線　</a:t>
            </a:r>
            <a:r>
              <a:rPr kumimoji="1" lang="en-US" altLang="ja-JP" dirty="0"/>
              <a:t>A</a:t>
            </a:r>
            <a:endParaRPr kumimoji="1" lang="ja-JP" altLang="en-US" dirty="0"/>
          </a:p>
        </p:txBody>
      </p:sp>
      <p:sp>
        <p:nvSpPr>
          <p:cNvPr id="3" name="テキスト プレースホルダー 2">
            <a:extLst>
              <a:ext uri="{FF2B5EF4-FFF2-40B4-BE49-F238E27FC236}">
                <a16:creationId xmlns:a16="http://schemas.microsoft.com/office/drawing/2014/main" id="{F6968368-4D97-3B59-1DAE-E385949E9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 </a:t>
            </a:r>
            <a:r>
              <a:rPr kumimoji="1" lang="en-US" altLang="ja-JP" dirty="0"/>
              <a:t>A</a:t>
            </a:r>
            <a:endParaRPr kumimoji="1" lang="ja-JP" altLang="en-US" dirty="0"/>
          </a:p>
          <a:p>
            <a:pPr lvl="1"/>
            <a:r>
              <a:rPr kumimoji="1" lang="ja-JP" altLang="en-US" dirty="0"/>
              <a:t>第 </a:t>
            </a:r>
            <a:r>
              <a:rPr kumimoji="1" lang="en-US" altLang="ja-JP" dirty="0"/>
              <a:t>2 </a:t>
            </a:r>
            <a:r>
              <a:rPr kumimoji="1" lang="ja-JP" altLang="en-US" dirty="0"/>
              <a:t>レベル </a:t>
            </a:r>
            <a:r>
              <a:rPr kumimoji="1" lang="en-US" altLang="ja-JP" dirty="0"/>
              <a:t>A</a:t>
            </a:r>
            <a:endParaRPr kumimoji="1" lang="ja-JP" altLang="en-US" dirty="0"/>
          </a:p>
          <a:p>
            <a:pPr lvl="2"/>
            <a:r>
              <a:rPr kumimoji="1" lang="ja-JP" altLang="en-US" dirty="0"/>
              <a:t>第 </a:t>
            </a:r>
            <a:r>
              <a:rPr kumimoji="1" lang="en-US" altLang="ja-JP" dirty="0"/>
              <a:t>3 </a:t>
            </a:r>
            <a:r>
              <a:rPr kumimoji="1" lang="ja-JP" altLang="en-US" dirty="0"/>
              <a:t>レベル </a:t>
            </a:r>
            <a:r>
              <a:rPr kumimoji="1" lang="en-US" altLang="ja-JP" dirty="0"/>
              <a:t>A</a:t>
            </a:r>
            <a:endParaRPr kumimoji="1" lang="ja-JP" altLang="en-US" dirty="0"/>
          </a:p>
          <a:p>
            <a:pPr lvl="3"/>
            <a:r>
              <a:rPr kumimoji="1" lang="ja-JP" altLang="en-US" dirty="0"/>
              <a:t>第 </a:t>
            </a:r>
            <a:r>
              <a:rPr kumimoji="1" lang="en-US" altLang="ja-JP" dirty="0"/>
              <a:t>4 </a:t>
            </a:r>
            <a:r>
              <a:rPr kumimoji="1" lang="ja-JP" altLang="en-US" dirty="0"/>
              <a:t>レベル </a:t>
            </a:r>
            <a:r>
              <a:rPr kumimoji="1" lang="en-US" altLang="ja-JP" dirty="0"/>
              <a:t>A</a:t>
            </a:r>
            <a:endParaRPr kumimoji="1" lang="ja-JP" altLang="en-US" dirty="0"/>
          </a:p>
          <a:p>
            <a:pPr lvl="4"/>
            <a:r>
              <a:rPr kumimoji="1" lang="ja-JP" altLang="en-US" dirty="0"/>
              <a:t>第 </a:t>
            </a:r>
            <a:r>
              <a:rPr kumimoji="1" lang="en-US" altLang="ja-JP" dirty="0"/>
              <a:t>5 </a:t>
            </a:r>
            <a:r>
              <a:rPr kumimoji="1" lang="ja-JP" altLang="en-US" dirty="0"/>
              <a:t>レベル </a:t>
            </a:r>
            <a:r>
              <a:rPr kumimoji="1" lang="en-US" altLang="ja-JP" dirty="0"/>
              <a:t>A</a:t>
            </a:r>
            <a:endParaRPr kumimoji="1" lang="ja-JP" altLang="en-US" dirty="0"/>
          </a:p>
        </p:txBody>
      </p:sp>
    </p:spTree>
    <p:extLst>
      <p:ext uri="{BB962C8B-B14F-4D97-AF65-F5344CB8AC3E}">
        <p14:creationId xmlns:p14="http://schemas.microsoft.com/office/powerpoint/2010/main" val="338256523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kumimoji="1" sz="4400" kern="1200">
          <a:solidFill>
            <a:schemeClr val="tx1"/>
          </a:solidFill>
          <a:latin typeface="Arial" panose="020B0604020202020204" pitchFamily="34" charset="0"/>
          <a:ea typeface="ＭＳ Ｐゴシック" panose="020B0600070205080204" pitchFamily="50" charset="-128"/>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07/relationships/media" Target="../media/media2.mp3"/><Relationship Id="rId7" Type="http://schemas.openxmlformats.org/officeDocument/2006/relationships/image" Target="../media/image4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audio" Target="../media/media2.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audio" Target="../media/media24.wav"/><Relationship Id="rId1" Type="http://schemas.microsoft.com/office/2007/relationships/media" Target="../media/media24.wav"/><Relationship Id="rId5" Type="http://schemas.openxmlformats.org/officeDocument/2006/relationships/image" Target="../media/image4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audio" Target="../media/media25.wav"/><Relationship Id="rId1" Type="http://schemas.microsoft.com/office/2007/relationships/media" Target="../media/media25.wav"/><Relationship Id="rId5" Type="http://schemas.openxmlformats.org/officeDocument/2006/relationships/image" Target="../media/image4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audio" Target="../media/media29.mp3"/><Relationship Id="rId3" Type="http://schemas.microsoft.com/office/2007/relationships/media" Target="../media/media27.mp3"/><Relationship Id="rId7" Type="http://schemas.microsoft.com/office/2007/relationships/media" Target="../media/media29.mp3"/><Relationship Id="rId2" Type="http://schemas.openxmlformats.org/officeDocument/2006/relationships/audio" Target="../media/media26.mp3"/><Relationship Id="rId1" Type="http://schemas.microsoft.com/office/2007/relationships/media" Target="../media/media26.mp3"/><Relationship Id="rId6" Type="http://schemas.openxmlformats.org/officeDocument/2006/relationships/audio" Target="../media/media28.mp3"/><Relationship Id="rId11" Type="http://schemas.openxmlformats.org/officeDocument/2006/relationships/image" Target="../media/image42.png"/><Relationship Id="rId5" Type="http://schemas.microsoft.com/office/2007/relationships/media" Target="../media/media28.mp3"/><Relationship Id="rId10" Type="http://schemas.openxmlformats.org/officeDocument/2006/relationships/notesSlide" Target="../notesSlides/notesSlide12.xml"/><Relationship Id="rId4" Type="http://schemas.openxmlformats.org/officeDocument/2006/relationships/audio" Target="../media/media27.mp3"/><Relationship Id="rId9"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42.png"/><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31.mp3"/><Relationship Id="rId1" Type="http://schemas.microsoft.com/office/2007/relationships/media" Target="../media/media31.mp3"/><Relationship Id="rId5" Type="http://schemas.openxmlformats.org/officeDocument/2006/relationships/image" Target="../media/image4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32.mp3"/><Relationship Id="rId1" Type="http://schemas.microsoft.com/office/2007/relationships/media" Target="../media/media32.mp3"/><Relationship Id="rId5" Type="http://schemas.openxmlformats.org/officeDocument/2006/relationships/image" Target="../media/image4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media" Target="../media/media34.mp3"/><Relationship Id="rId7" Type="http://schemas.openxmlformats.org/officeDocument/2006/relationships/image" Target="../media/image33.png"/><Relationship Id="rId2" Type="http://schemas.openxmlformats.org/officeDocument/2006/relationships/audio" Target="../media/media33.mp3"/><Relationship Id="rId1" Type="http://schemas.microsoft.com/office/2007/relationships/media" Target="../media/media33.mp3"/><Relationship Id="rId6" Type="http://schemas.openxmlformats.org/officeDocument/2006/relationships/notesSlide" Target="../notesSlides/notesSlide17.xml"/><Relationship Id="rId5" Type="http://schemas.openxmlformats.org/officeDocument/2006/relationships/slideLayout" Target="../slideLayouts/slideLayout21.xml"/><Relationship Id="rId4" Type="http://schemas.openxmlformats.org/officeDocument/2006/relationships/audio" Target="../media/media34.mp3"/><Relationship Id="rId9"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35.mp3"/><Relationship Id="rId1" Type="http://schemas.microsoft.com/office/2007/relationships/media" Target="../media/media35.mp3"/><Relationship Id="rId5" Type="http://schemas.openxmlformats.org/officeDocument/2006/relationships/image" Target="../media/image4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audio" Target="../media/media39.mp3"/><Relationship Id="rId13" Type="http://schemas.microsoft.com/office/2007/relationships/media" Target="../media/media42.mp3"/><Relationship Id="rId18" Type="http://schemas.openxmlformats.org/officeDocument/2006/relationships/notesSlide" Target="../notesSlides/notesSlide19.xml"/><Relationship Id="rId3" Type="http://schemas.microsoft.com/office/2007/relationships/media" Target="../media/media37.mp3"/><Relationship Id="rId21" Type="http://schemas.openxmlformats.org/officeDocument/2006/relationships/image" Target="../media/image34.png"/><Relationship Id="rId7" Type="http://schemas.microsoft.com/office/2007/relationships/media" Target="../media/media39.mp3"/><Relationship Id="rId12" Type="http://schemas.openxmlformats.org/officeDocument/2006/relationships/audio" Target="../media/media41.mp3"/><Relationship Id="rId17" Type="http://schemas.openxmlformats.org/officeDocument/2006/relationships/slideLayout" Target="../slideLayouts/slideLayout24.xml"/><Relationship Id="rId2" Type="http://schemas.openxmlformats.org/officeDocument/2006/relationships/audio" Target="../media/media36.mp3"/><Relationship Id="rId16" Type="http://schemas.openxmlformats.org/officeDocument/2006/relationships/audio" Target="../media/media43.mp3"/><Relationship Id="rId20" Type="http://schemas.openxmlformats.org/officeDocument/2006/relationships/image" Target="../media/image33.png"/><Relationship Id="rId1" Type="http://schemas.microsoft.com/office/2007/relationships/media" Target="../media/media36.mp3"/><Relationship Id="rId6" Type="http://schemas.openxmlformats.org/officeDocument/2006/relationships/audio" Target="../media/media38.mp3"/><Relationship Id="rId11" Type="http://schemas.microsoft.com/office/2007/relationships/media" Target="../media/media41.mp3"/><Relationship Id="rId5" Type="http://schemas.microsoft.com/office/2007/relationships/media" Target="../media/media38.mp3"/><Relationship Id="rId15" Type="http://schemas.microsoft.com/office/2007/relationships/media" Target="../media/media43.mp3"/><Relationship Id="rId10" Type="http://schemas.openxmlformats.org/officeDocument/2006/relationships/audio" Target="../media/media40.mp3"/><Relationship Id="rId19" Type="http://schemas.openxmlformats.org/officeDocument/2006/relationships/image" Target="../media/image42.png"/><Relationship Id="rId4" Type="http://schemas.openxmlformats.org/officeDocument/2006/relationships/audio" Target="../media/media37.mp3"/><Relationship Id="rId9" Type="http://schemas.microsoft.com/office/2007/relationships/media" Target="../media/media40.mp3"/><Relationship Id="rId14" Type="http://schemas.openxmlformats.org/officeDocument/2006/relationships/audio" Target="../media/media42.mp3"/></Relationships>
</file>

<file path=ppt/slides/_rels/slide2.xml.rels><?xml version="1.0" encoding="UTF-8" standalone="yes"?>
<Relationships xmlns="http://schemas.openxmlformats.org/package/2006/relationships"><Relationship Id="rId3" Type="http://schemas.microsoft.com/office/2007/relationships/media" Target="../media/media4.mp3"/><Relationship Id="rId7" Type="http://schemas.openxmlformats.org/officeDocument/2006/relationships/image" Target="../media/image42.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audio" Target="../media/media4.mp3"/></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44.mp3"/><Relationship Id="rId1" Type="http://schemas.microsoft.com/office/2007/relationships/media" Target="../media/media44.mp3"/><Relationship Id="rId6" Type="http://schemas.openxmlformats.org/officeDocument/2006/relationships/image" Target="../media/image42.png"/><Relationship Id="rId5" Type="http://schemas.openxmlformats.org/officeDocument/2006/relationships/image" Target="../media/image46.emf"/><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26.xml"/><Relationship Id="rId7" Type="http://schemas.openxmlformats.org/officeDocument/2006/relationships/image" Target="../media/image49.png"/><Relationship Id="rId2" Type="http://schemas.openxmlformats.org/officeDocument/2006/relationships/audio" Target="../media/media45.mp3"/><Relationship Id="rId1" Type="http://schemas.microsoft.com/office/2007/relationships/media" Target="../media/media45.mp3"/><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notesSlide" Target="../notesSlides/notesSlide21.xml"/><Relationship Id="rId9"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audio" Target="../media/media49.mp3"/><Relationship Id="rId3" Type="http://schemas.microsoft.com/office/2007/relationships/media" Target="../media/media47.mp3"/><Relationship Id="rId7" Type="http://schemas.microsoft.com/office/2007/relationships/media" Target="../media/media49.mp3"/><Relationship Id="rId12" Type="http://schemas.openxmlformats.org/officeDocument/2006/relationships/image" Target="../media/image47.png"/><Relationship Id="rId2" Type="http://schemas.openxmlformats.org/officeDocument/2006/relationships/audio" Target="../media/media46.mp3"/><Relationship Id="rId1" Type="http://schemas.microsoft.com/office/2007/relationships/media" Target="../media/media46.mp3"/><Relationship Id="rId6" Type="http://schemas.openxmlformats.org/officeDocument/2006/relationships/audio" Target="../media/media48.mp3"/><Relationship Id="rId11" Type="http://schemas.openxmlformats.org/officeDocument/2006/relationships/image" Target="../media/image42.png"/><Relationship Id="rId5" Type="http://schemas.microsoft.com/office/2007/relationships/media" Target="../media/media48.mp3"/><Relationship Id="rId10" Type="http://schemas.openxmlformats.org/officeDocument/2006/relationships/notesSlide" Target="../notesSlides/notesSlide22.xml"/><Relationship Id="rId4" Type="http://schemas.openxmlformats.org/officeDocument/2006/relationships/audio" Target="../media/media47.mp3"/><Relationship Id="rId9"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microsoft.com/office/2007/relationships/media" Target="../media/media51.mp3"/><Relationship Id="rId7" Type="http://schemas.openxmlformats.org/officeDocument/2006/relationships/slideLayout" Target="../slideLayouts/slideLayout28.xml"/><Relationship Id="rId2" Type="http://schemas.openxmlformats.org/officeDocument/2006/relationships/audio" Target="../media/media50.mp3"/><Relationship Id="rId1" Type="http://schemas.microsoft.com/office/2007/relationships/media" Target="../media/media50.mp3"/><Relationship Id="rId6" Type="http://schemas.openxmlformats.org/officeDocument/2006/relationships/audio" Target="../media/media52.mp3"/><Relationship Id="rId5" Type="http://schemas.microsoft.com/office/2007/relationships/media" Target="../media/media52.mp3"/><Relationship Id="rId10" Type="http://schemas.openxmlformats.org/officeDocument/2006/relationships/image" Target="../media/image42.png"/><Relationship Id="rId4" Type="http://schemas.openxmlformats.org/officeDocument/2006/relationships/audio" Target="../media/media51.mp3"/><Relationship Id="rId9" Type="http://schemas.openxmlformats.org/officeDocument/2006/relationships/image" Target="../media/image48.png"/></Relationships>
</file>

<file path=ppt/slides/_rels/slide24.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07/relationships/media" Target="../media/media54.mp3"/><Relationship Id="rId7" Type="http://schemas.openxmlformats.org/officeDocument/2006/relationships/image" Target="../media/image49.png"/><Relationship Id="rId2" Type="http://schemas.openxmlformats.org/officeDocument/2006/relationships/audio" Target="../media/media53.mp3"/><Relationship Id="rId1" Type="http://schemas.microsoft.com/office/2007/relationships/media" Target="../media/media53.mp3"/><Relationship Id="rId6" Type="http://schemas.openxmlformats.org/officeDocument/2006/relationships/notesSlide" Target="../notesSlides/notesSlide24.xml"/><Relationship Id="rId5" Type="http://schemas.openxmlformats.org/officeDocument/2006/relationships/slideLayout" Target="../slideLayouts/slideLayout29.xml"/><Relationship Id="rId4" Type="http://schemas.openxmlformats.org/officeDocument/2006/relationships/audio" Target="../media/media54.mp3"/></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8" Type="http://schemas.openxmlformats.org/officeDocument/2006/relationships/audio" Target="../media/media8.mp3"/><Relationship Id="rId13" Type="http://schemas.openxmlformats.org/officeDocument/2006/relationships/slideLayout" Target="../slideLayouts/slideLayout6.xml"/><Relationship Id="rId18" Type="http://schemas.openxmlformats.org/officeDocument/2006/relationships/image" Target="../media/image43.png"/><Relationship Id="rId3" Type="http://schemas.microsoft.com/office/2007/relationships/media" Target="../media/media6.mp3"/><Relationship Id="rId7" Type="http://schemas.microsoft.com/office/2007/relationships/media" Target="../media/media8.mp3"/><Relationship Id="rId12" Type="http://schemas.openxmlformats.org/officeDocument/2006/relationships/audio" Target="../media/media10.mp3"/><Relationship Id="rId17" Type="http://schemas.openxmlformats.org/officeDocument/2006/relationships/image" Target="../media/image42.png"/><Relationship Id="rId2" Type="http://schemas.openxmlformats.org/officeDocument/2006/relationships/audio" Target="../media/media5.mp3"/><Relationship Id="rId16" Type="http://schemas.openxmlformats.org/officeDocument/2006/relationships/image" Target="../media/image34.png"/><Relationship Id="rId1" Type="http://schemas.microsoft.com/office/2007/relationships/media" Target="../media/media5.mp3"/><Relationship Id="rId6" Type="http://schemas.openxmlformats.org/officeDocument/2006/relationships/audio" Target="../media/media7.mp3"/><Relationship Id="rId11" Type="http://schemas.microsoft.com/office/2007/relationships/media" Target="../media/media10.mp3"/><Relationship Id="rId5" Type="http://schemas.microsoft.com/office/2007/relationships/media" Target="../media/media7.mp3"/><Relationship Id="rId15" Type="http://schemas.openxmlformats.org/officeDocument/2006/relationships/image" Target="../media/image33.png"/><Relationship Id="rId10" Type="http://schemas.openxmlformats.org/officeDocument/2006/relationships/audio" Target="../media/media9.mp3"/><Relationship Id="rId4" Type="http://schemas.openxmlformats.org/officeDocument/2006/relationships/audio" Target="../media/media6.mp3"/><Relationship Id="rId9" Type="http://schemas.microsoft.com/office/2007/relationships/media" Target="../media/media9.mp3"/><Relationship Id="rId1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8" Type="http://schemas.openxmlformats.org/officeDocument/2006/relationships/audio" Target="../media/media58.mp3"/><Relationship Id="rId13" Type="http://schemas.microsoft.com/office/2007/relationships/media" Target="../media/media61.mp3"/><Relationship Id="rId18" Type="http://schemas.openxmlformats.org/officeDocument/2006/relationships/notesSlide" Target="../notesSlides/notesSlide33.xml"/><Relationship Id="rId3" Type="http://schemas.microsoft.com/office/2007/relationships/media" Target="../media/media56.mp3"/><Relationship Id="rId21" Type="http://schemas.openxmlformats.org/officeDocument/2006/relationships/image" Target="../media/image34.png"/><Relationship Id="rId7" Type="http://schemas.microsoft.com/office/2007/relationships/media" Target="../media/media58.mp3"/><Relationship Id="rId12" Type="http://schemas.openxmlformats.org/officeDocument/2006/relationships/audio" Target="../media/media60.mp3"/><Relationship Id="rId17" Type="http://schemas.openxmlformats.org/officeDocument/2006/relationships/slideLayout" Target="../slideLayouts/slideLayout22.xml"/><Relationship Id="rId2" Type="http://schemas.openxmlformats.org/officeDocument/2006/relationships/audio" Target="../media/media55.mp3"/><Relationship Id="rId16" Type="http://schemas.openxmlformats.org/officeDocument/2006/relationships/audio" Target="../media/media62.mp3"/><Relationship Id="rId20" Type="http://schemas.openxmlformats.org/officeDocument/2006/relationships/image" Target="../media/image33.png"/><Relationship Id="rId1" Type="http://schemas.microsoft.com/office/2007/relationships/media" Target="../media/media55.mp3"/><Relationship Id="rId6" Type="http://schemas.openxmlformats.org/officeDocument/2006/relationships/audio" Target="../media/media57.mp3"/><Relationship Id="rId11" Type="http://schemas.microsoft.com/office/2007/relationships/media" Target="../media/media60.mp3"/><Relationship Id="rId5" Type="http://schemas.microsoft.com/office/2007/relationships/media" Target="../media/media57.mp3"/><Relationship Id="rId15" Type="http://schemas.microsoft.com/office/2007/relationships/media" Target="../media/media62.mp3"/><Relationship Id="rId10" Type="http://schemas.openxmlformats.org/officeDocument/2006/relationships/audio" Target="../media/media59.mp3"/><Relationship Id="rId19" Type="http://schemas.openxmlformats.org/officeDocument/2006/relationships/image" Target="../media/image42.png"/><Relationship Id="rId4" Type="http://schemas.openxmlformats.org/officeDocument/2006/relationships/audio" Target="../media/media56.mp3"/><Relationship Id="rId9" Type="http://schemas.microsoft.com/office/2007/relationships/media" Target="../media/media59.mp3"/><Relationship Id="rId14" Type="http://schemas.openxmlformats.org/officeDocument/2006/relationships/audio" Target="../media/media61.mp3"/></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59.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11.mp3"/><Relationship Id="rId1" Type="http://schemas.microsoft.com/office/2007/relationships/media" Target="../media/media11.mp3"/><Relationship Id="rId5" Type="http://schemas.openxmlformats.org/officeDocument/2006/relationships/image" Target="../media/image4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12.mp3"/><Relationship Id="rId1" Type="http://schemas.microsoft.com/office/2007/relationships/media" Target="../media/media12.mp3"/><Relationship Id="rId5" Type="http://schemas.openxmlformats.org/officeDocument/2006/relationships/image" Target="../media/image4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44.emf"/><Relationship Id="rId5" Type="http://schemas.openxmlformats.org/officeDocument/2006/relationships/image" Target="../media/image4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image" Target="../media/image43.png"/><Relationship Id="rId5" Type="http://schemas.openxmlformats.org/officeDocument/2006/relationships/image" Target="../media/image4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audio" Target="../media/media18.mp3"/><Relationship Id="rId3" Type="http://schemas.microsoft.com/office/2007/relationships/media" Target="../media/media16.mp3"/><Relationship Id="rId7" Type="http://schemas.microsoft.com/office/2007/relationships/media" Target="../media/media18.mp3"/><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audio" Target="../media/media17.mp3"/><Relationship Id="rId11" Type="http://schemas.openxmlformats.org/officeDocument/2006/relationships/image" Target="../media/image42.png"/><Relationship Id="rId5" Type="http://schemas.microsoft.com/office/2007/relationships/media" Target="../media/media17.mp3"/><Relationship Id="rId10" Type="http://schemas.openxmlformats.org/officeDocument/2006/relationships/notesSlide" Target="../notesSlides/notesSlide8.xml"/><Relationship Id="rId4" Type="http://schemas.openxmlformats.org/officeDocument/2006/relationships/audio" Target="../media/media16.mp3"/><Relationship Id="rId9"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audio" Target="../media/media22.mp3"/><Relationship Id="rId13" Type="http://schemas.openxmlformats.org/officeDocument/2006/relationships/image" Target="../media/image42.png"/><Relationship Id="rId3" Type="http://schemas.microsoft.com/office/2007/relationships/media" Target="../media/media20.mp3"/><Relationship Id="rId7" Type="http://schemas.microsoft.com/office/2007/relationships/media" Target="../media/media22.mp3"/><Relationship Id="rId12" Type="http://schemas.openxmlformats.org/officeDocument/2006/relationships/notesSlide" Target="../notesSlides/notesSlide9.xml"/><Relationship Id="rId2" Type="http://schemas.openxmlformats.org/officeDocument/2006/relationships/audio" Target="../media/media19.mp3"/><Relationship Id="rId1" Type="http://schemas.microsoft.com/office/2007/relationships/media" Target="../media/media19.mp3"/><Relationship Id="rId6" Type="http://schemas.openxmlformats.org/officeDocument/2006/relationships/audio" Target="../media/media21.mp3"/><Relationship Id="rId11" Type="http://schemas.openxmlformats.org/officeDocument/2006/relationships/slideLayout" Target="../slideLayouts/slideLayout9.xml"/><Relationship Id="rId5" Type="http://schemas.microsoft.com/office/2007/relationships/media" Target="../media/media21.mp3"/><Relationship Id="rId10" Type="http://schemas.openxmlformats.org/officeDocument/2006/relationships/audio" Target="../media/media23.mp3"/><Relationship Id="rId4" Type="http://schemas.openxmlformats.org/officeDocument/2006/relationships/audio" Target="../media/media20.mp3"/><Relationship Id="rId9" Type="http://schemas.microsoft.com/office/2007/relationships/media" Target="../media/media23.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id="{DB3D83BD-1A64-CCE1-2E8C-B6FBDB254152}"/>
              </a:ext>
            </a:extLst>
          </p:cNvPr>
          <p:cNvPicPr>
            <a:picLocks noGrp="1" noChangeAspect="1"/>
          </p:cNvPicPr>
          <p:nvPr>
            <p:ph type="pic" sz="quarter" idx="20"/>
          </p:nvPr>
        </p:nvPicPr>
        <p:blipFill>
          <a:blip r:embed="rId7"/>
          <a:srcRect l="-239" r="-339"/>
          <a:stretch/>
        </p:blipFill>
        <p:spPr>
          <a:xfrm>
            <a:off x="4287534" y="2287295"/>
            <a:ext cx="7561385" cy="3960000"/>
          </a:xfrm>
        </p:spPr>
      </p:pic>
      <p:sp>
        <p:nvSpPr>
          <p:cNvPr id="7" name="テキスト プレースホルダー 6">
            <a:extLst>
              <a:ext uri="{FF2B5EF4-FFF2-40B4-BE49-F238E27FC236}">
                <a16:creationId xmlns:a16="http://schemas.microsoft.com/office/drawing/2014/main" id="{3004A36A-C1B2-F8E3-4373-99A5D557BD80}"/>
              </a:ext>
            </a:extLst>
          </p:cNvPr>
          <p:cNvSpPr>
            <a:spLocks noGrp="1"/>
          </p:cNvSpPr>
          <p:nvPr>
            <p:ph type="body" sz="quarter" idx="18"/>
          </p:nvPr>
        </p:nvSpPr>
        <p:spPr>
          <a:xfrm>
            <a:off x="328918" y="4090532"/>
            <a:ext cx="1917572" cy="2096661"/>
          </a:xfrm>
        </p:spPr>
        <p:txBody>
          <a:bodyPr/>
          <a:lstStyle/>
          <a:p>
            <a:r>
              <a:rPr lang="en-US" altLang="ja-JP"/>
              <a:t>S</a:t>
            </a:r>
            <a:endParaRPr lang="ja-JP" altLang="en-US" dirty="0"/>
          </a:p>
        </p:txBody>
      </p:sp>
      <p:pic>
        <p:nvPicPr>
          <p:cNvPr id="14" name="lesson">
            <a:hlinkClick r:id="" action="ppaction://media"/>
            <a:extLst>
              <a:ext uri="{FF2B5EF4-FFF2-40B4-BE49-F238E27FC236}">
                <a16:creationId xmlns:a16="http://schemas.microsoft.com/office/drawing/2014/main" id="{97E40EA7-7C41-5A54-E1AB-17133D270315}"/>
              </a:ext>
            </a:extLst>
          </p:cNvPr>
          <p:cNvPicPr>
            <a:picLocks noGrp="1" noChangeAspect="1"/>
          </p:cNvPicPr>
          <p:nvPr>
            <p:ph type="media" sz="quarter" idx="16"/>
            <a:audioFile r:link="rId2"/>
            <p:extLst>
              <p:ext uri="{DAA4B4D4-6D71-4841-9C94-3DE7FCFB9230}">
                <p14:media xmlns:p14="http://schemas.microsoft.com/office/powerpoint/2010/main" r:embed="rId1"/>
              </p:ext>
            </p:extLst>
          </p:nvPr>
        </p:nvPicPr>
        <p:blipFill>
          <a:blip r:embed="rId8"/>
          <a:stretch>
            <a:fillRect/>
          </a:stretch>
        </p:blipFill>
        <p:spPr>
          <a:xfrm>
            <a:off x="442913" y="6205538"/>
            <a:ext cx="487362" cy="487362"/>
          </a:xfrm>
        </p:spPr>
      </p:pic>
      <p:sp>
        <p:nvSpPr>
          <p:cNvPr id="4" name="テキスト プレースホルダー 3">
            <a:extLst>
              <a:ext uri="{FF2B5EF4-FFF2-40B4-BE49-F238E27FC236}">
                <a16:creationId xmlns:a16="http://schemas.microsoft.com/office/drawing/2014/main" id="{72868348-B8ED-4ADE-8026-936350A3B63A}"/>
              </a:ext>
            </a:extLst>
          </p:cNvPr>
          <p:cNvSpPr>
            <a:spLocks noGrp="1"/>
          </p:cNvSpPr>
          <p:nvPr>
            <p:ph type="body" sz="quarter" idx="21"/>
          </p:nvPr>
        </p:nvSpPr>
        <p:spPr>
          <a:xfrm>
            <a:off x="2065867" y="5106105"/>
            <a:ext cx="8353777" cy="1081088"/>
          </a:xfrm>
        </p:spPr>
        <p:txBody>
          <a:bodyPr/>
          <a:lstStyle/>
          <a:p>
            <a:r>
              <a:rPr lang="en-US" altLang="ja-JP"/>
              <a:t>aving Our Planet</a:t>
            </a:r>
            <a:endParaRPr lang="ja-JP" altLang="en-US" dirty="0"/>
          </a:p>
        </p:txBody>
      </p:sp>
      <p:sp>
        <p:nvSpPr>
          <p:cNvPr id="6" name="テキスト プレースホルダー 5">
            <a:extLst>
              <a:ext uri="{FF2B5EF4-FFF2-40B4-BE49-F238E27FC236}">
                <a16:creationId xmlns:a16="http://schemas.microsoft.com/office/drawing/2014/main" id="{105D9971-868A-1454-3A07-7E7F9FE72B87}"/>
              </a:ext>
            </a:extLst>
          </p:cNvPr>
          <p:cNvSpPr>
            <a:spLocks noGrp="1"/>
          </p:cNvSpPr>
          <p:nvPr>
            <p:ph type="body" sz="quarter" idx="14"/>
          </p:nvPr>
        </p:nvSpPr>
        <p:spPr>
          <a:xfrm>
            <a:off x="10660856" y="939013"/>
            <a:ext cx="1095468" cy="1188000"/>
          </a:xfrm>
        </p:spPr>
        <p:txBody>
          <a:bodyPr/>
          <a:lstStyle/>
          <a:p>
            <a:r>
              <a:rPr lang="en-US" altLang="ja-JP"/>
              <a:t>4</a:t>
            </a:r>
            <a:endParaRPr lang="ja-JP" altLang="en-US" dirty="0"/>
          </a:p>
        </p:txBody>
      </p:sp>
      <p:sp>
        <p:nvSpPr>
          <p:cNvPr id="61" name="テキスト プレースホルダー 60">
            <a:extLst>
              <a:ext uri="{FF2B5EF4-FFF2-40B4-BE49-F238E27FC236}">
                <a16:creationId xmlns:a16="http://schemas.microsoft.com/office/drawing/2014/main" id="{8D3BC17B-1341-1067-8E67-DA1C9A872A9D}"/>
              </a:ext>
            </a:extLst>
          </p:cNvPr>
          <p:cNvSpPr>
            <a:spLocks noGrp="1"/>
          </p:cNvSpPr>
          <p:nvPr>
            <p:ph type="body" sz="quarter" idx="22"/>
          </p:nvPr>
        </p:nvSpPr>
        <p:spPr>
          <a:xfrm>
            <a:off x="1003300" y="892175"/>
            <a:ext cx="5778500" cy="1044575"/>
          </a:xfrm>
        </p:spPr>
        <p:txBody>
          <a:bodyPr/>
          <a:lstStyle/>
          <a:p>
            <a:r>
              <a:rPr lang="ja-JP" altLang="en-US"/>
              <a:t>環境問題／ディスカッション／</a:t>
            </a:r>
            <a:br>
              <a:rPr lang="en-US" altLang="ja-JP"/>
            </a:br>
            <a:r>
              <a:rPr lang="ja-JP" altLang="en-US"/>
              <a:t>不定詞</a:t>
            </a:r>
            <a:endParaRPr lang="ja-JP" altLang="en-US" dirty="0"/>
          </a:p>
        </p:txBody>
      </p:sp>
      <p:cxnSp>
        <p:nvCxnSpPr>
          <p:cNvPr id="23" name="直線コネクタ 22">
            <a:extLst>
              <a:ext uri="{FF2B5EF4-FFF2-40B4-BE49-F238E27FC236}">
                <a16:creationId xmlns:a16="http://schemas.microsoft.com/office/drawing/2014/main" id="{18E8911D-450E-0E4F-9997-BB41E2C5457D}"/>
              </a:ext>
            </a:extLst>
          </p:cNvPr>
          <p:cNvCxnSpPr>
            <a:cxnSpLocks/>
          </p:cNvCxnSpPr>
          <p:nvPr/>
        </p:nvCxnSpPr>
        <p:spPr>
          <a:xfrm>
            <a:off x="328919" y="6170374"/>
            <a:ext cx="11520000" cy="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title">
            <a:hlinkClick r:id="" action="ppaction://media"/>
            <a:extLst>
              <a:ext uri="{FF2B5EF4-FFF2-40B4-BE49-F238E27FC236}">
                <a16:creationId xmlns:a16="http://schemas.microsoft.com/office/drawing/2014/main" id="{75D0F771-F386-42F6-0027-1D0E0933BF4C}"/>
              </a:ext>
            </a:extLst>
          </p:cNvPr>
          <p:cNvPicPr>
            <a:picLocks noGrp="1" noChangeAspect="1"/>
          </p:cNvPicPr>
          <p:nvPr>
            <p:ph type="media" sz="quarter" idx="23"/>
            <a:audioFile r:link="rId4"/>
            <p:extLst>
              <p:ext uri="{DAA4B4D4-6D71-4841-9C94-3DE7FCFB9230}">
                <p14:media xmlns:p14="http://schemas.microsoft.com/office/powerpoint/2010/main" r:embed="rId3"/>
              </p:ext>
            </p:extLst>
          </p:nvPr>
        </p:nvPicPr>
        <p:blipFill>
          <a:blip r:embed="rId8"/>
          <a:stretch>
            <a:fillRect/>
          </a:stretch>
        </p:blipFill>
        <p:spPr>
          <a:xfrm>
            <a:off x="928688" y="6205538"/>
            <a:ext cx="487362" cy="487362"/>
          </a:xfrm>
        </p:spPr>
      </p:pic>
      <p:sp>
        <p:nvSpPr>
          <p:cNvPr id="2" name="テキスト ボックス 1">
            <a:extLst>
              <a:ext uri="{FF2B5EF4-FFF2-40B4-BE49-F238E27FC236}">
                <a16:creationId xmlns:a16="http://schemas.microsoft.com/office/drawing/2014/main" id="{FDA86858-E4EF-140A-363F-F3B1BF73B049}"/>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51508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76" fill="hold"/>
                                        <p:tgtEl>
                                          <p:spTgt spid="14"/>
                                        </p:tgtEl>
                                      </p:cBhvr>
                                    </p:cmd>
                                  </p:childTnLst>
                                </p:cTn>
                              </p:par>
                            </p:childTnLst>
                          </p:cTn>
                        </p:par>
                        <p:par>
                          <p:cTn id="7" fill="hold">
                            <p:stCondLst>
                              <p:cond delay="1776"/>
                            </p:stCondLst>
                            <p:childTnLst>
                              <p:par>
                                <p:cTn id="8" presetID="1" presetClass="mediacall" presetSubtype="0" fill="hold" nodeType="afterEffect">
                                  <p:stCondLst>
                                    <p:cond delay="0"/>
                                  </p:stCondLst>
                                  <p:childTnLst>
                                    <p:cmd type="call" cmd="playFrom(0.0)">
                                      <p:cBhvr>
                                        <p:cTn id="9" dur="276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14"/>
                </p:tgtEl>
              </p:cMediaNode>
            </p:audio>
            <p:audio>
              <p:cMediaNode vol="80000" showWhenStopped="0">
                <p:cTn id="11" fill="hold" display="0">
                  <p:stCondLst>
                    <p:cond delay="indefinite"/>
                  </p:stCondLst>
                  <p:endCondLst>
                    <p:cond evt="onStopAudio" delay="0">
                      <p:tgtEl>
                        <p:sldTgt/>
                      </p:tgtEl>
                    </p:cond>
                  </p:endCondLst>
                </p:cTn>
                <p:tgtEl>
                  <p:spTgt spid="1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3D2D37C-4748-AEF3-1E6A-5ECBC83DBA60}"/>
              </a:ext>
            </a:extLst>
          </p:cNvPr>
          <p:cNvSpPr>
            <a:spLocks noGrp="1"/>
          </p:cNvSpPr>
          <p:nvPr>
            <p:ph type="title"/>
          </p:nvPr>
        </p:nvSpPr>
        <p:spPr>
          <a:xfrm>
            <a:off x="1760562" y="1120587"/>
            <a:ext cx="9803910" cy="5627810"/>
          </a:xfrm>
        </p:spPr>
        <p:txBody>
          <a:bodyPr>
            <a:noAutofit/>
          </a:bodyPr>
          <a:lstStyle/>
          <a:p>
            <a:r>
              <a:rPr lang="ja-JP" altLang="ja-JP" dirty="0"/>
              <a:t>鹿児島県の大崎町は、ごみを全く出さないように努力しているそうだよ。住民はごみを</a:t>
            </a:r>
            <a:r>
              <a:rPr lang="en-US" altLang="ja-JP" dirty="0"/>
              <a:t>27</a:t>
            </a:r>
            <a:r>
              <a:rPr lang="ja-JP" altLang="ja-JP" dirty="0"/>
              <a:t>種類に分別して、リサイクル業者はさらにそれを</a:t>
            </a:r>
            <a:r>
              <a:rPr lang="en-US" altLang="ja-JP" dirty="0"/>
              <a:t>55</a:t>
            </a:r>
            <a:r>
              <a:rPr lang="ja-JP" altLang="ja-JP" dirty="0"/>
              <a:t>品目に分別して、資源として再利用するんだ。</a:t>
            </a:r>
            <a:br>
              <a:rPr lang="ja-JP" altLang="ja-JP" dirty="0"/>
            </a:br>
            <a:r>
              <a:rPr lang="ja-JP" altLang="ja-JP" dirty="0"/>
              <a:t>まあ、そんなにたくさん！　他にも何かやってるの？</a:t>
            </a:r>
          </a:p>
        </p:txBody>
      </p:sp>
      <p:sp>
        <p:nvSpPr>
          <p:cNvPr id="6" name="テキスト プレースホルダー 5">
            <a:extLst>
              <a:ext uri="{FF2B5EF4-FFF2-40B4-BE49-F238E27FC236}">
                <a16:creationId xmlns:a16="http://schemas.microsoft.com/office/drawing/2014/main" id="{DAF34F3A-D419-A4D3-8F77-80B091F7D0D6}"/>
              </a:ext>
            </a:extLst>
          </p:cNvPr>
          <p:cNvSpPr>
            <a:spLocks noGrp="1"/>
          </p:cNvSpPr>
          <p:nvPr>
            <p:ph type="body" sz="quarter" idx="12"/>
          </p:nvPr>
        </p:nvSpPr>
        <p:spPr>
          <a:xfrm>
            <a:off x="156445" y="1120587"/>
            <a:ext cx="1361068" cy="5627809"/>
          </a:xfrm>
        </p:spPr>
        <p:txBody>
          <a:bodyPr>
            <a:normAutofit/>
          </a:bodyPr>
          <a:lstStyle/>
          <a:p>
            <a:r>
              <a:rPr lang="ja-JP" altLang="ja-JP" dirty="0"/>
              <a:t>健</a:t>
            </a:r>
            <a:br>
              <a:rPr lang="en-US" altLang="ja-JP" dirty="0"/>
            </a:br>
            <a:br>
              <a:rPr lang="en-US" altLang="ja-JP" dirty="0"/>
            </a:br>
            <a:br>
              <a:rPr lang="en-US" altLang="ja-JP" dirty="0"/>
            </a:br>
            <a:r>
              <a:rPr lang="ja-JP" altLang="ja-JP" dirty="0"/>
              <a:t>メアリー</a:t>
            </a:r>
            <a:br>
              <a:rPr lang="en-US" altLang="ja-JP" dirty="0"/>
            </a:br>
            <a:endParaRPr lang="ja-JP" altLang="en-US" dirty="0"/>
          </a:p>
        </p:txBody>
      </p:sp>
      <p:sp>
        <p:nvSpPr>
          <p:cNvPr id="10" name="テキスト プレースホルダー 9">
            <a:extLst>
              <a:ext uri="{FF2B5EF4-FFF2-40B4-BE49-F238E27FC236}">
                <a16:creationId xmlns:a16="http://schemas.microsoft.com/office/drawing/2014/main" id="{898C760C-736C-D63D-455A-8F526E7B2D37}"/>
              </a:ext>
            </a:extLst>
          </p:cNvPr>
          <p:cNvSpPr>
            <a:spLocks noGrp="1"/>
          </p:cNvSpPr>
          <p:nvPr>
            <p:ph type="body" sz="quarter" idx="35"/>
          </p:nvPr>
        </p:nvSpPr>
        <p:spPr>
          <a:xfrm>
            <a:off x="1517514" y="1120587"/>
            <a:ext cx="243047" cy="5627809"/>
          </a:xfrm>
        </p:spPr>
        <p:txBody>
          <a:bodyPr/>
          <a:lstStyle/>
          <a:p>
            <a:r>
              <a:rPr lang="ja-JP" altLang="en-US" dirty="0"/>
              <a:t>：</a:t>
            </a:r>
            <a:br>
              <a:rPr lang="en-US" altLang="ja-JP" dirty="0"/>
            </a:br>
            <a:br>
              <a:rPr lang="en-US" altLang="ja-JP" dirty="0"/>
            </a:br>
            <a:br>
              <a:rPr lang="en-US" altLang="ja-JP" dirty="0"/>
            </a:br>
            <a:r>
              <a:rPr lang="ja-JP" altLang="ja-JP" dirty="0"/>
              <a:t>：</a:t>
            </a:r>
            <a:br>
              <a:rPr lang="en-US" altLang="ja-JP" dirty="0"/>
            </a:br>
            <a:br>
              <a:rPr lang="en-US" altLang="ja-JP" dirty="0"/>
            </a:br>
            <a:endParaRPr lang="en-US" altLang="ja-JP" dirty="0"/>
          </a:p>
        </p:txBody>
      </p:sp>
      <p:sp>
        <p:nvSpPr>
          <p:cNvPr id="19" name="テキスト プレースホルダー 18">
            <a:extLst>
              <a:ext uri="{FF2B5EF4-FFF2-40B4-BE49-F238E27FC236}">
                <a16:creationId xmlns:a16="http://schemas.microsoft.com/office/drawing/2014/main" id="{89F18645-3216-453A-27EE-701823C0DC2B}"/>
              </a:ext>
            </a:extLst>
          </p:cNvPr>
          <p:cNvSpPr>
            <a:spLocks noGrp="1"/>
          </p:cNvSpPr>
          <p:nvPr>
            <p:ph type="body" sz="quarter" idx="34"/>
          </p:nvPr>
        </p:nvSpPr>
        <p:spPr>
          <a:xfrm>
            <a:off x="9154165" y="166978"/>
            <a:ext cx="2093094" cy="485775"/>
          </a:xfrm>
        </p:spPr>
        <p:txBody>
          <a:bodyPr>
            <a:normAutofit/>
          </a:bodyPr>
          <a:lstStyle/>
          <a:p>
            <a:r>
              <a:rPr lang="ja-JP" altLang="en-US" dirty="0"/>
              <a:t>付録① </a:t>
            </a:r>
            <a:r>
              <a:rPr lang="en-US" altLang="ja-JP" dirty="0"/>
              <a:t>p.113</a:t>
            </a:r>
          </a:p>
        </p:txBody>
      </p:sp>
      <p:pic>
        <p:nvPicPr>
          <p:cNvPr id="7" name="Understanding1">
            <a:hlinkClick r:id="" action="ppaction://media"/>
            <a:extLst>
              <a:ext uri="{FF2B5EF4-FFF2-40B4-BE49-F238E27FC236}">
                <a16:creationId xmlns:a16="http://schemas.microsoft.com/office/drawing/2014/main" id="{DDBC19E6-03C4-34AF-FAA4-1A236DBB10BA}"/>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464925" y="166688"/>
            <a:ext cx="487363" cy="487362"/>
          </a:xfrm>
        </p:spPr>
      </p:pic>
      <p:sp>
        <p:nvSpPr>
          <p:cNvPr id="2" name="テキスト ボックス 1">
            <a:extLst>
              <a:ext uri="{FF2B5EF4-FFF2-40B4-BE49-F238E27FC236}">
                <a16:creationId xmlns:a16="http://schemas.microsoft.com/office/drawing/2014/main" id="{3D83DAAA-AF30-BEA8-4A46-6F1DCA4383F1}"/>
              </a:ext>
            </a:extLst>
          </p:cNvPr>
          <p:cNvSpPr txBox="1"/>
          <p:nvPr/>
        </p:nvSpPr>
        <p:spPr>
          <a:xfrm>
            <a:off x="7902332" y="166688"/>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04091814"/>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3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3D2D37C-4748-AEF3-1E6A-5ECBC83DBA60}"/>
              </a:ext>
            </a:extLst>
          </p:cNvPr>
          <p:cNvSpPr>
            <a:spLocks noGrp="1"/>
          </p:cNvSpPr>
          <p:nvPr>
            <p:ph type="title"/>
          </p:nvPr>
        </p:nvSpPr>
        <p:spPr>
          <a:xfrm>
            <a:off x="1760562" y="1120587"/>
            <a:ext cx="9803910" cy="5627810"/>
          </a:xfrm>
        </p:spPr>
        <p:txBody>
          <a:bodyPr>
            <a:noAutofit/>
          </a:bodyPr>
          <a:lstStyle/>
          <a:p>
            <a:r>
              <a:rPr lang="ja-JP" altLang="ja-JP" dirty="0"/>
              <a:t>うん。彼らは今、町のあらゆるものを再利用したりリサイクルしたりして、ごみを全く出さないシステムを作り出そうとしているんだ。</a:t>
            </a:r>
            <a:br>
              <a:rPr lang="ja-JP" altLang="ja-JP" dirty="0"/>
            </a:br>
            <a:r>
              <a:rPr lang="ja-JP" altLang="ja-JP" dirty="0"/>
              <a:t>すごいわね！　私たちも見習いましょうよ。実のところ、もし私たちが積極的にごみをリサイクルしないと、将来大変な目にあうことになるのよ。</a:t>
            </a:r>
          </a:p>
        </p:txBody>
      </p:sp>
      <p:sp>
        <p:nvSpPr>
          <p:cNvPr id="6" name="テキスト プレースホルダー 5">
            <a:extLst>
              <a:ext uri="{FF2B5EF4-FFF2-40B4-BE49-F238E27FC236}">
                <a16:creationId xmlns:a16="http://schemas.microsoft.com/office/drawing/2014/main" id="{DAF34F3A-D419-A4D3-8F77-80B091F7D0D6}"/>
              </a:ext>
            </a:extLst>
          </p:cNvPr>
          <p:cNvSpPr>
            <a:spLocks noGrp="1"/>
          </p:cNvSpPr>
          <p:nvPr>
            <p:ph type="body" sz="quarter" idx="12"/>
          </p:nvPr>
        </p:nvSpPr>
        <p:spPr>
          <a:xfrm>
            <a:off x="156445" y="1120587"/>
            <a:ext cx="1361068" cy="5627809"/>
          </a:xfrm>
        </p:spPr>
        <p:txBody>
          <a:bodyPr>
            <a:normAutofit/>
          </a:bodyPr>
          <a:lstStyle/>
          <a:p>
            <a:r>
              <a:rPr lang="ja-JP" altLang="ja-JP" dirty="0"/>
              <a:t>健</a:t>
            </a:r>
            <a:br>
              <a:rPr lang="en-US" altLang="ja-JP" dirty="0"/>
            </a:br>
            <a:br>
              <a:rPr lang="en-US" altLang="ja-JP" dirty="0"/>
            </a:br>
            <a:r>
              <a:rPr lang="ja-JP" altLang="en-US" dirty="0"/>
              <a:t>メアリー </a:t>
            </a:r>
          </a:p>
        </p:txBody>
      </p:sp>
      <p:sp>
        <p:nvSpPr>
          <p:cNvPr id="9" name="テキスト プレースホルダー 8">
            <a:extLst>
              <a:ext uri="{FF2B5EF4-FFF2-40B4-BE49-F238E27FC236}">
                <a16:creationId xmlns:a16="http://schemas.microsoft.com/office/drawing/2014/main" id="{2B683960-A466-2057-5F49-B0859B2691D7}"/>
              </a:ext>
            </a:extLst>
          </p:cNvPr>
          <p:cNvSpPr>
            <a:spLocks noGrp="1"/>
          </p:cNvSpPr>
          <p:nvPr>
            <p:ph type="body" sz="quarter" idx="35"/>
          </p:nvPr>
        </p:nvSpPr>
        <p:spPr>
          <a:xfrm>
            <a:off x="1517514" y="1120587"/>
            <a:ext cx="243047" cy="5627809"/>
          </a:xfrm>
        </p:spPr>
        <p:txBody>
          <a:bodyPr>
            <a:normAutofit/>
          </a:bodyPr>
          <a:lstStyle/>
          <a:p>
            <a:r>
              <a:rPr lang="ja-JP" altLang="ja-JP" dirty="0"/>
              <a:t>：</a:t>
            </a:r>
            <a:br>
              <a:rPr lang="en-US" altLang="ja-JP" dirty="0"/>
            </a:br>
            <a:br>
              <a:rPr lang="en-US" altLang="ja-JP" dirty="0"/>
            </a:br>
            <a:r>
              <a:rPr lang="ja-JP" altLang="en-US" dirty="0"/>
              <a:t>：</a:t>
            </a:r>
            <a:br>
              <a:rPr lang="en-US" altLang="ja-JP" dirty="0"/>
            </a:br>
            <a:endParaRPr lang="ja-JP" altLang="en-US" dirty="0"/>
          </a:p>
        </p:txBody>
      </p:sp>
      <p:sp>
        <p:nvSpPr>
          <p:cNvPr id="19" name="テキスト プレースホルダー 18">
            <a:extLst>
              <a:ext uri="{FF2B5EF4-FFF2-40B4-BE49-F238E27FC236}">
                <a16:creationId xmlns:a16="http://schemas.microsoft.com/office/drawing/2014/main" id="{89F18645-3216-453A-27EE-701823C0DC2B}"/>
              </a:ext>
            </a:extLst>
          </p:cNvPr>
          <p:cNvSpPr>
            <a:spLocks noGrp="1"/>
          </p:cNvSpPr>
          <p:nvPr>
            <p:ph type="body" sz="quarter" idx="34"/>
          </p:nvPr>
        </p:nvSpPr>
        <p:spPr>
          <a:xfrm>
            <a:off x="9154165" y="166978"/>
            <a:ext cx="2093094" cy="485775"/>
          </a:xfrm>
        </p:spPr>
        <p:txBody>
          <a:bodyPr>
            <a:normAutofit/>
          </a:bodyPr>
          <a:lstStyle/>
          <a:p>
            <a:pPr lvl="0"/>
            <a:r>
              <a:rPr lang="ja-JP" altLang="en-US" dirty="0"/>
              <a:t>付録① </a:t>
            </a:r>
            <a:r>
              <a:rPr lang="en-US" altLang="ja-JP" dirty="0"/>
              <a:t>p.113</a:t>
            </a:r>
          </a:p>
        </p:txBody>
      </p:sp>
      <p:pic>
        <p:nvPicPr>
          <p:cNvPr id="7" name="Understanding2">
            <a:hlinkClick r:id="" action="ppaction://media"/>
            <a:extLst>
              <a:ext uri="{FF2B5EF4-FFF2-40B4-BE49-F238E27FC236}">
                <a16:creationId xmlns:a16="http://schemas.microsoft.com/office/drawing/2014/main" id="{7455E505-9056-E8D1-F9A5-42EEAC6C4EF9}"/>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464925" y="166688"/>
            <a:ext cx="487363" cy="487362"/>
          </a:xfrm>
        </p:spPr>
      </p:pic>
      <p:sp>
        <p:nvSpPr>
          <p:cNvPr id="2" name="テキスト ボックス 1">
            <a:extLst>
              <a:ext uri="{FF2B5EF4-FFF2-40B4-BE49-F238E27FC236}">
                <a16:creationId xmlns:a16="http://schemas.microsoft.com/office/drawing/2014/main" id="{D5D3E140-5D37-AE3B-A743-2195D60232F9}"/>
              </a:ext>
            </a:extLst>
          </p:cNvPr>
          <p:cNvSpPr txBox="1"/>
          <p:nvPr/>
        </p:nvSpPr>
        <p:spPr>
          <a:xfrm>
            <a:off x="7902332" y="166688"/>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544162359"/>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63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1">
            <a:hlinkClick r:id="" action="ppaction://media"/>
            <a:extLst>
              <a:ext uri="{FF2B5EF4-FFF2-40B4-BE49-F238E27FC236}">
                <a16:creationId xmlns:a16="http://schemas.microsoft.com/office/drawing/2014/main" id="{BC10967C-50EE-A039-3C54-C092D83C864F}"/>
              </a:ext>
            </a:extLst>
          </p:cNvPr>
          <p:cNvPicPr>
            <a:picLocks noGrp="1" noChangeAspect="1"/>
          </p:cNvPicPr>
          <p:nvPr>
            <p:ph type="media" sz="quarter" idx="16"/>
            <a:audioFile r:link="rId2"/>
            <p:extLst>
              <p:ext uri="{DAA4B4D4-6D71-4841-9C94-3DE7FCFB9230}">
                <p14:media xmlns:p14="http://schemas.microsoft.com/office/powerpoint/2010/main" r:embed="rId1"/>
              </p:ext>
            </p:extLst>
          </p:nvPr>
        </p:nvPicPr>
        <p:blipFill>
          <a:blip r:embed="rId11"/>
          <a:stretch>
            <a:fillRect/>
          </a:stretch>
        </p:blipFill>
        <p:spPr>
          <a:xfrm>
            <a:off x="201613" y="1379286"/>
            <a:ext cx="487362" cy="487363"/>
          </a:xfrm>
        </p:spPr>
      </p:pic>
      <p:sp>
        <p:nvSpPr>
          <p:cNvPr id="10" name="テキスト プレースホルダー 9">
            <a:extLst>
              <a:ext uri="{FF2B5EF4-FFF2-40B4-BE49-F238E27FC236}">
                <a16:creationId xmlns:a16="http://schemas.microsoft.com/office/drawing/2014/main" id="{CE3E2DEA-F5AF-7641-05FD-5942E44F81F7}"/>
              </a:ext>
            </a:extLst>
          </p:cNvPr>
          <p:cNvSpPr>
            <a:spLocks noGrp="1"/>
          </p:cNvSpPr>
          <p:nvPr>
            <p:ph type="body" sz="quarter" idx="18"/>
          </p:nvPr>
        </p:nvSpPr>
        <p:spPr>
          <a:xfrm>
            <a:off x="698929" y="1262967"/>
            <a:ext cx="486000" cy="720000"/>
          </a:xfrm>
        </p:spPr>
        <p:txBody>
          <a:bodyPr>
            <a:normAutofit/>
          </a:bodyPr>
          <a:lstStyle/>
          <a:p>
            <a:r>
              <a:rPr lang="en-US" altLang="ja-JP"/>
              <a:t>1.</a:t>
            </a:r>
            <a:endParaRPr lang="ja-JP" altLang="en-US" dirty="0"/>
          </a:p>
        </p:txBody>
      </p:sp>
      <p:sp>
        <p:nvSpPr>
          <p:cNvPr id="17" name="テキスト プレースホルダー 16">
            <a:extLst>
              <a:ext uri="{FF2B5EF4-FFF2-40B4-BE49-F238E27FC236}">
                <a16:creationId xmlns:a16="http://schemas.microsoft.com/office/drawing/2014/main" id="{09B69762-73CE-6790-453D-3762C7D907D7}"/>
              </a:ext>
            </a:extLst>
          </p:cNvPr>
          <p:cNvSpPr>
            <a:spLocks noGrp="1"/>
          </p:cNvSpPr>
          <p:nvPr>
            <p:ph type="body" sz="quarter" idx="19"/>
          </p:nvPr>
        </p:nvSpPr>
        <p:spPr>
          <a:xfrm>
            <a:off x="1196866" y="1262967"/>
            <a:ext cx="10662061" cy="900000"/>
          </a:xfrm>
        </p:spPr>
        <p:txBody>
          <a:bodyPr>
            <a:normAutofit/>
          </a:bodyPr>
          <a:lstStyle/>
          <a:p>
            <a:r>
              <a:rPr lang="en-US" altLang="ja-JP"/>
              <a:t>What do Osaki people do to reduce garbage?</a:t>
            </a:r>
            <a:endParaRPr lang="ja-JP" altLang="en-US" dirty="0"/>
          </a:p>
        </p:txBody>
      </p:sp>
      <p:pic>
        <p:nvPicPr>
          <p:cNvPr id="5" name="2">
            <a:hlinkClick r:id="" action="ppaction://media"/>
            <a:extLst>
              <a:ext uri="{FF2B5EF4-FFF2-40B4-BE49-F238E27FC236}">
                <a16:creationId xmlns:a16="http://schemas.microsoft.com/office/drawing/2014/main" id="{D6E2C29F-348B-C673-2BE2-8AE6886F73B7}"/>
              </a:ext>
            </a:extLst>
          </p:cNvPr>
          <p:cNvPicPr>
            <a:picLocks noGrp="1" noChangeAspect="1"/>
          </p:cNvPicPr>
          <p:nvPr>
            <p:ph type="media" sz="quarter" idx="20"/>
            <a:audioFile r:link="rId4"/>
            <p:extLst>
              <p:ext uri="{DAA4B4D4-6D71-4841-9C94-3DE7FCFB9230}">
                <p14:media xmlns:p14="http://schemas.microsoft.com/office/powerpoint/2010/main" r:embed="rId3"/>
              </p:ext>
            </p:extLst>
          </p:nvPr>
        </p:nvPicPr>
        <p:blipFill>
          <a:blip r:embed="rId11"/>
          <a:stretch>
            <a:fillRect/>
          </a:stretch>
        </p:blipFill>
        <p:spPr>
          <a:xfrm>
            <a:off x="201613" y="2307910"/>
            <a:ext cx="487362" cy="487362"/>
          </a:xfrm>
        </p:spPr>
      </p:pic>
      <p:sp>
        <p:nvSpPr>
          <p:cNvPr id="28" name="テキスト プレースホルダー 27">
            <a:extLst>
              <a:ext uri="{FF2B5EF4-FFF2-40B4-BE49-F238E27FC236}">
                <a16:creationId xmlns:a16="http://schemas.microsoft.com/office/drawing/2014/main" id="{4B830188-9326-4D42-6001-A2D1B9FF533E}"/>
              </a:ext>
            </a:extLst>
          </p:cNvPr>
          <p:cNvSpPr>
            <a:spLocks noGrp="1"/>
          </p:cNvSpPr>
          <p:nvPr>
            <p:ph type="body" sz="quarter" idx="21"/>
          </p:nvPr>
        </p:nvSpPr>
        <p:spPr>
          <a:xfrm>
            <a:off x="1196866" y="2191591"/>
            <a:ext cx="594927" cy="720000"/>
          </a:xfrm>
        </p:spPr>
        <p:txBody>
          <a:bodyPr/>
          <a:lstStyle/>
          <a:p>
            <a:r>
              <a:rPr lang="ja-JP" altLang="en-US" dirty="0"/>
              <a:t>─</a:t>
            </a:r>
          </a:p>
        </p:txBody>
      </p:sp>
      <p:sp>
        <p:nvSpPr>
          <p:cNvPr id="29" name="テキスト プレースホルダー 28">
            <a:extLst>
              <a:ext uri="{FF2B5EF4-FFF2-40B4-BE49-F238E27FC236}">
                <a16:creationId xmlns:a16="http://schemas.microsoft.com/office/drawing/2014/main" id="{DD178C05-16FB-FF40-543D-587DA850A329}"/>
              </a:ext>
            </a:extLst>
          </p:cNvPr>
          <p:cNvSpPr>
            <a:spLocks noGrp="1"/>
          </p:cNvSpPr>
          <p:nvPr>
            <p:ph type="body" sz="quarter" idx="22"/>
          </p:nvPr>
        </p:nvSpPr>
        <p:spPr>
          <a:xfrm>
            <a:off x="1791794" y="2191591"/>
            <a:ext cx="10067136" cy="1379812"/>
          </a:xfrm>
        </p:spPr>
        <p:txBody>
          <a:bodyPr/>
          <a:lstStyle/>
          <a:p>
            <a:r>
              <a:rPr lang="en-US" altLang="ja-JP" dirty="0"/>
              <a:t>They</a:t>
            </a:r>
            <a:endParaRPr lang="ja-JP" altLang="en-US" dirty="0"/>
          </a:p>
        </p:txBody>
      </p:sp>
      <p:pic>
        <p:nvPicPr>
          <p:cNvPr id="8" name="3">
            <a:hlinkClick r:id="" action="ppaction://media"/>
            <a:extLst>
              <a:ext uri="{FF2B5EF4-FFF2-40B4-BE49-F238E27FC236}">
                <a16:creationId xmlns:a16="http://schemas.microsoft.com/office/drawing/2014/main" id="{F4158809-B5FE-B97B-3AF0-75D88177A1E6}"/>
              </a:ext>
            </a:extLst>
          </p:cNvPr>
          <p:cNvPicPr>
            <a:picLocks noGrp="1" noChangeAspect="1"/>
          </p:cNvPicPr>
          <p:nvPr>
            <p:ph type="media" sz="quarter" idx="23"/>
            <a:audioFile r:link="rId6"/>
            <p:extLst>
              <p:ext uri="{DAA4B4D4-6D71-4841-9C94-3DE7FCFB9230}">
                <p14:media xmlns:p14="http://schemas.microsoft.com/office/powerpoint/2010/main" r:embed="rId5"/>
              </p:ext>
            </p:extLst>
          </p:nvPr>
        </p:nvPicPr>
        <p:blipFill>
          <a:blip r:embed="rId11"/>
          <a:stretch>
            <a:fillRect/>
          </a:stretch>
        </p:blipFill>
        <p:spPr>
          <a:xfrm>
            <a:off x="201613" y="3710549"/>
            <a:ext cx="487362" cy="487362"/>
          </a:xfrm>
        </p:spPr>
      </p:pic>
      <p:sp>
        <p:nvSpPr>
          <p:cNvPr id="46" name="テキスト プレースホルダー 45">
            <a:extLst>
              <a:ext uri="{FF2B5EF4-FFF2-40B4-BE49-F238E27FC236}">
                <a16:creationId xmlns:a16="http://schemas.microsoft.com/office/drawing/2014/main" id="{3249A469-F47A-884F-817C-432A0C287C61}"/>
              </a:ext>
            </a:extLst>
          </p:cNvPr>
          <p:cNvSpPr>
            <a:spLocks noGrp="1"/>
          </p:cNvSpPr>
          <p:nvPr>
            <p:ph type="body" sz="quarter" idx="24"/>
          </p:nvPr>
        </p:nvSpPr>
        <p:spPr>
          <a:xfrm>
            <a:off x="698929" y="3594230"/>
            <a:ext cx="486000" cy="720000"/>
          </a:xfrm>
        </p:spPr>
        <p:txBody>
          <a:bodyPr/>
          <a:lstStyle/>
          <a:p>
            <a:r>
              <a:rPr lang="en-US" altLang="ja-JP"/>
              <a:t>2.</a:t>
            </a:r>
            <a:endParaRPr lang="ja-JP" altLang="en-US" dirty="0"/>
          </a:p>
        </p:txBody>
      </p:sp>
      <p:sp>
        <p:nvSpPr>
          <p:cNvPr id="47" name="テキスト プレースホルダー 46">
            <a:extLst>
              <a:ext uri="{FF2B5EF4-FFF2-40B4-BE49-F238E27FC236}">
                <a16:creationId xmlns:a16="http://schemas.microsoft.com/office/drawing/2014/main" id="{1C55BBAB-D394-959A-621D-40DE1463667D}"/>
              </a:ext>
            </a:extLst>
          </p:cNvPr>
          <p:cNvSpPr>
            <a:spLocks noGrp="1"/>
          </p:cNvSpPr>
          <p:nvPr>
            <p:ph type="body" sz="quarter" idx="25"/>
          </p:nvPr>
        </p:nvSpPr>
        <p:spPr>
          <a:xfrm>
            <a:off x="1196866" y="3594230"/>
            <a:ext cx="10662062" cy="916126"/>
          </a:xfrm>
        </p:spPr>
        <p:txBody>
          <a:bodyPr>
            <a:normAutofit/>
          </a:bodyPr>
          <a:lstStyle/>
          <a:p>
            <a:r>
              <a:rPr lang="en-US" altLang="ja-JP"/>
              <a:t>What are they trying to create now?</a:t>
            </a:r>
            <a:endParaRPr lang="ja-JP" altLang="en-US" dirty="0"/>
          </a:p>
        </p:txBody>
      </p:sp>
      <p:pic>
        <p:nvPicPr>
          <p:cNvPr id="9" name="4">
            <a:hlinkClick r:id="" action="ppaction://media"/>
            <a:extLst>
              <a:ext uri="{FF2B5EF4-FFF2-40B4-BE49-F238E27FC236}">
                <a16:creationId xmlns:a16="http://schemas.microsoft.com/office/drawing/2014/main" id="{6C9B99B6-ECED-D8D4-7EED-5D2CDBA242AC}"/>
              </a:ext>
            </a:extLst>
          </p:cNvPr>
          <p:cNvPicPr>
            <a:picLocks noGrp="1" noChangeAspect="1"/>
          </p:cNvPicPr>
          <p:nvPr>
            <p:ph type="media" sz="quarter" idx="26"/>
            <a:audioFile r:link="rId8"/>
            <p:extLst>
              <p:ext uri="{DAA4B4D4-6D71-4841-9C94-3DE7FCFB9230}">
                <p14:media xmlns:p14="http://schemas.microsoft.com/office/powerpoint/2010/main" r:embed="rId7"/>
              </p:ext>
            </p:extLst>
          </p:nvPr>
        </p:nvPicPr>
        <p:blipFill>
          <a:blip r:embed="rId11"/>
          <a:stretch>
            <a:fillRect/>
          </a:stretch>
        </p:blipFill>
        <p:spPr>
          <a:xfrm>
            <a:off x="201613" y="4342592"/>
            <a:ext cx="487362" cy="487363"/>
          </a:xfrm>
        </p:spPr>
      </p:pic>
      <p:sp>
        <p:nvSpPr>
          <p:cNvPr id="49" name="テキスト プレースホルダー 48">
            <a:extLst>
              <a:ext uri="{FF2B5EF4-FFF2-40B4-BE49-F238E27FC236}">
                <a16:creationId xmlns:a16="http://schemas.microsoft.com/office/drawing/2014/main" id="{C16CDE4E-4C01-9904-4CD6-C6DACEA169DF}"/>
              </a:ext>
            </a:extLst>
          </p:cNvPr>
          <p:cNvSpPr>
            <a:spLocks noGrp="1"/>
          </p:cNvSpPr>
          <p:nvPr>
            <p:ph type="body" sz="quarter" idx="27"/>
          </p:nvPr>
        </p:nvSpPr>
        <p:spPr>
          <a:xfrm>
            <a:off x="1196866" y="4226273"/>
            <a:ext cx="594927" cy="720000"/>
          </a:xfrm>
        </p:spPr>
        <p:txBody>
          <a:bodyPr/>
          <a:lstStyle/>
          <a:p>
            <a:r>
              <a:rPr lang="ja-JP" altLang="en-US"/>
              <a:t>─</a:t>
            </a:r>
          </a:p>
          <a:p>
            <a:endParaRPr lang="ja-JP" altLang="en-US" dirty="0"/>
          </a:p>
        </p:txBody>
      </p:sp>
      <p:sp>
        <p:nvSpPr>
          <p:cNvPr id="50" name="テキスト プレースホルダー 49">
            <a:extLst>
              <a:ext uri="{FF2B5EF4-FFF2-40B4-BE49-F238E27FC236}">
                <a16:creationId xmlns:a16="http://schemas.microsoft.com/office/drawing/2014/main" id="{AC1A8229-02DB-FA93-F0C0-4BC6D9C15A51}"/>
              </a:ext>
            </a:extLst>
          </p:cNvPr>
          <p:cNvSpPr>
            <a:spLocks noGrp="1"/>
          </p:cNvSpPr>
          <p:nvPr>
            <p:ph type="body" sz="quarter" idx="28"/>
          </p:nvPr>
        </p:nvSpPr>
        <p:spPr>
          <a:xfrm>
            <a:off x="1791793" y="4226273"/>
            <a:ext cx="10067136" cy="1260000"/>
          </a:xfrm>
        </p:spPr>
        <p:txBody>
          <a:bodyPr/>
          <a:lstStyle/>
          <a:p>
            <a:r>
              <a:rPr lang="en-US" altLang="ja-JP" dirty="0"/>
              <a:t>They are trying to create</a:t>
            </a:r>
            <a:endParaRPr lang="ja-JP" altLang="en-US" dirty="0"/>
          </a:p>
        </p:txBody>
      </p:sp>
      <p:sp>
        <p:nvSpPr>
          <p:cNvPr id="83" name="テキスト プレースホルダー 82">
            <a:extLst>
              <a:ext uri="{FF2B5EF4-FFF2-40B4-BE49-F238E27FC236}">
                <a16:creationId xmlns:a16="http://schemas.microsoft.com/office/drawing/2014/main" id="{922BA54B-8837-0F87-2218-E0711316406D}"/>
              </a:ext>
            </a:extLst>
          </p:cNvPr>
          <p:cNvSpPr>
            <a:spLocks noGrp="1"/>
          </p:cNvSpPr>
          <p:nvPr>
            <p:ph type="body" sz="quarter" idx="29"/>
          </p:nvPr>
        </p:nvSpPr>
        <p:spPr>
          <a:xfrm>
            <a:off x="3050171" y="2191991"/>
            <a:ext cx="8808756" cy="648000"/>
          </a:xfrm>
        </p:spPr>
        <p:txBody>
          <a:bodyPr>
            <a:noAutofit/>
          </a:bodyPr>
          <a:lstStyle/>
          <a:p>
            <a:r>
              <a:rPr lang="en-US" altLang="ja-JP" dirty="0"/>
              <a:t>sort their garbage into 27 different </a:t>
            </a:r>
            <a:endParaRPr lang="ja-JP" altLang="en-US" dirty="0"/>
          </a:p>
        </p:txBody>
      </p:sp>
      <p:sp>
        <p:nvSpPr>
          <p:cNvPr id="30" name="テキスト プレースホルダー 29">
            <a:extLst>
              <a:ext uri="{FF2B5EF4-FFF2-40B4-BE49-F238E27FC236}">
                <a16:creationId xmlns:a16="http://schemas.microsoft.com/office/drawing/2014/main" id="{1FCFE4F3-2FBD-1280-C4C1-D8929A20F67A}"/>
              </a:ext>
            </a:extLst>
          </p:cNvPr>
          <p:cNvSpPr>
            <a:spLocks noGrp="1"/>
          </p:cNvSpPr>
          <p:nvPr>
            <p:ph type="body" sz="quarter" idx="30"/>
          </p:nvPr>
        </p:nvSpPr>
        <p:spPr>
          <a:xfrm>
            <a:off x="1803400" y="4879974"/>
            <a:ext cx="10388600" cy="738517"/>
          </a:xfrm>
        </p:spPr>
        <p:txBody>
          <a:bodyPr>
            <a:normAutofit/>
          </a:bodyPr>
          <a:lstStyle/>
          <a:p>
            <a:r>
              <a:rPr lang="en-US" altLang="ja-JP" dirty="0"/>
              <a:t>a system that reuses or recycles every</a:t>
            </a:r>
            <a:endParaRPr lang="ja-JP" altLang="en-US" dirty="0"/>
          </a:p>
        </p:txBody>
      </p:sp>
      <p:sp>
        <p:nvSpPr>
          <p:cNvPr id="185" name="テキスト プレースホルダー 184">
            <a:extLst>
              <a:ext uri="{FF2B5EF4-FFF2-40B4-BE49-F238E27FC236}">
                <a16:creationId xmlns:a16="http://schemas.microsoft.com/office/drawing/2014/main" id="{55CD36DC-1CE4-96BB-ABCA-59D302E3F7EE}"/>
              </a:ext>
            </a:extLst>
          </p:cNvPr>
          <p:cNvSpPr>
            <a:spLocks noGrp="1"/>
          </p:cNvSpPr>
          <p:nvPr>
            <p:ph type="body" sz="quarter" idx="31"/>
          </p:nvPr>
        </p:nvSpPr>
        <p:spPr>
          <a:xfrm>
            <a:off x="1791789" y="5687292"/>
            <a:ext cx="10067135" cy="648000"/>
          </a:xfrm>
        </p:spPr>
        <p:txBody>
          <a:bodyPr>
            <a:normAutofit fontScale="92500" lnSpcReduction="10000"/>
          </a:bodyPr>
          <a:lstStyle/>
          <a:p>
            <a:r>
              <a:rPr lang="en-US" altLang="ja-JP" sz="4300" dirty="0"/>
              <a:t>single item in the town </a:t>
            </a:r>
            <a:r>
              <a:rPr lang="en-US" altLang="ja-JP" spc="-100" dirty="0"/>
              <a:t>(to produce zero waste)</a:t>
            </a:r>
            <a:endParaRPr lang="ja-JP" altLang="en-US" spc="-100" dirty="0"/>
          </a:p>
        </p:txBody>
      </p:sp>
      <p:sp>
        <p:nvSpPr>
          <p:cNvPr id="65" name="テキスト プレースホルダー 64">
            <a:extLst>
              <a:ext uri="{FF2B5EF4-FFF2-40B4-BE49-F238E27FC236}">
                <a16:creationId xmlns:a16="http://schemas.microsoft.com/office/drawing/2014/main" id="{AF4D6DE9-BC2B-0EE3-CE29-1F01D58F303C}"/>
              </a:ext>
            </a:extLst>
          </p:cNvPr>
          <p:cNvSpPr>
            <a:spLocks noGrp="1"/>
          </p:cNvSpPr>
          <p:nvPr>
            <p:ph type="body" sz="quarter" idx="32"/>
          </p:nvPr>
        </p:nvSpPr>
        <p:spPr>
          <a:xfrm>
            <a:off x="3050173" y="2851150"/>
            <a:ext cx="8100427" cy="647700"/>
          </a:xfrm>
        </p:spPr>
        <p:txBody>
          <a:bodyPr>
            <a:normAutofit fontScale="92500" lnSpcReduction="10000"/>
          </a:bodyPr>
          <a:lstStyle/>
          <a:p>
            <a:r>
              <a:rPr lang="en-US" altLang="ja-JP" dirty="0"/>
              <a:t>types</a:t>
            </a:r>
            <a:endParaRPr lang="ja-JP" altLang="en-US" dirty="0"/>
          </a:p>
        </p:txBody>
      </p:sp>
      <p:cxnSp>
        <p:nvCxnSpPr>
          <p:cNvPr id="18" name="直線コネクタ 17">
            <a:extLst>
              <a:ext uri="{FF2B5EF4-FFF2-40B4-BE49-F238E27FC236}">
                <a16:creationId xmlns:a16="http://schemas.microsoft.com/office/drawing/2014/main" id="{F5F796AF-7AA2-CB2B-C7AE-DA4476E3AFC5}"/>
              </a:ext>
            </a:extLst>
          </p:cNvPr>
          <p:cNvCxnSpPr>
            <a:cxnSpLocks/>
          </p:cNvCxnSpPr>
          <p:nvPr/>
        </p:nvCxnSpPr>
        <p:spPr>
          <a:xfrm>
            <a:off x="3050173" y="2760246"/>
            <a:ext cx="8779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1DE986B8-97F0-11EA-649E-06D8D220CF37}"/>
              </a:ext>
            </a:extLst>
          </p:cNvPr>
          <p:cNvCxnSpPr>
            <a:cxnSpLocks/>
          </p:cNvCxnSpPr>
          <p:nvPr/>
        </p:nvCxnSpPr>
        <p:spPr>
          <a:xfrm>
            <a:off x="3050173" y="3404703"/>
            <a:ext cx="8779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E15BE1C6-0A6D-5495-F8E7-01DD814439A0}"/>
              </a:ext>
            </a:extLst>
          </p:cNvPr>
          <p:cNvSpPr txBox="1"/>
          <p:nvPr/>
        </p:nvSpPr>
        <p:spPr>
          <a:xfrm>
            <a:off x="11719203" y="2837424"/>
            <a:ext cx="282804" cy="707886"/>
          </a:xfrm>
          <a:prstGeom prst="rect">
            <a:avLst/>
          </a:prstGeom>
          <a:noFill/>
        </p:spPr>
        <p:txBody>
          <a:bodyPr wrap="square" rtlCol="0">
            <a:spAutoFit/>
          </a:bodyPr>
          <a:lstStyle/>
          <a:p>
            <a:r>
              <a:rPr kumimoji="1" lang="en-US" altLang="ja-JP" sz="4000" b="0" dirty="0"/>
              <a:t>.</a:t>
            </a:r>
            <a:endParaRPr kumimoji="1" lang="ja-JP" altLang="en-US" sz="4000" b="0" dirty="0"/>
          </a:p>
        </p:txBody>
      </p:sp>
      <p:cxnSp>
        <p:nvCxnSpPr>
          <p:cNvPr id="109" name="直線コネクタ 108">
            <a:extLst>
              <a:ext uri="{FF2B5EF4-FFF2-40B4-BE49-F238E27FC236}">
                <a16:creationId xmlns:a16="http://schemas.microsoft.com/office/drawing/2014/main" id="{FA721CB5-E0F0-E772-3314-6C106B1228AD}"/>
              </a:ext>
            </a:extLst>
          </p:cNvPr>
          <p:cNvCxnSpPr>
            <a:cxnSpLocks/>
            <a:endCxn id="7" idx="0"/>
          </p:cNvCxnSpPr>
          <p:nvPr/>
        </p:nvCxnSpPr>
        <p:spPr>
          <a:xfrm>
            <a:off x="1792288" y="5620565"/>
            <a:ext cx="10068317" cy="20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84937B33-CCE3-1D5F-8C7D-9C90EC09A842}"/>
              </a:ext>
            </a:extLst>
          </p:cNvPr>
          <p:cNvCxnSpPr>
            <a:cxnSpLocks/>
          </p:cNvCxnSpPr>
          <p:nvPr/>
        </p:nvCxnSpPr>
        <p:spPr>
          <a:xfrm>
            <a:off x="1792288" y="6237933"/>
            <a:ext cx="10037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B7CF44CB-AB29-E698-00B8-549495A4E259}"/>
              </a:ext>
            </a:extLst>
          </p:cNvPr>
          <p:cNvSpPr txBox="1"/>
          <p:nvPr/>
        </p:nvSpPr>
        <p:spPr>
          <a:xfrm>
            <a:off x="11719203" y="5622608"/>
            <a:ext cx="282804" cy="707886"/>
          </a:xfrm>
          <a:prstGeom prst="rect">
            <a:avLst/>
          </a:prstGeom>
          <a:noFill/>
        </p:spPr>
        <p:txBody>
          <a:bodyPr wrap="square" rtlCol="0">
            <a:spAutoFit/>
          </a:bodyPr>
          <a:lstStyle/>
          <a:p>
            <a:r>
              <a:rPr kumimoji="1" lang="en-US" altLang="ja-JP" sz="4000" b="0" dirty="0"/>
              <a:t>.</a:t>
            </a:r>
            <a:endParaRPr kumimoji="1" lang="ja-JP" altLang="en-US" sz="4000" b="0" dirty="0"/>
          </a:p>
        </p:txBody>
      </p:sp>
      <p:sp>
        <p:nvSpPr>
          <p:cNvPr id="4" name="テキスト ボックス 3">
            <a:extLst>
              <a:ext uri="{FF2B5EF4-FFF2-40B4-BE49-F238E27FC236}">
                <a16:creationId xmlns:a16="http://schemas.microsoft.com/office/drawing/2014/main" id="{9F618FB9-B3AE-16E2-0495-87E67D2CD140}"/>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79212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74"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851" fill="hold"/>
                                        <p:tgtEl>
                                          <p:spTgt spid="5"/>
                                        </p:tgtEl>
                                      </p:cBhvr>
                                    </p:cmd>
                                  </p:childTnLst>
                                </p:cTn>
                              </p:par>
                            </p:childTnLst>
                          </p:cTn>
                        </p:par>
                        <p:par>
                          <p:cTn id="11" fill="hold">
                            <p:stCondLst>
                              <p:cond delay="5851"/>
                            </p:stCondLst>
                            <p:childTnLst>
                              <p:par>
                                <p:cTn id="12" presetID="10" presetClass="entr" presetSubtype="0" fill="hold" grpId="0" nodeType="afterEffect">
                                  <p:stCondLst>
                                    <p:cond delay="0"/>
                                  </p:stCondLst>
                                  <p:childTnLst>
                                    <p:set>
                                      <p:cBhvr>
                                        <p:cTn id="13" dur="1" fill="hold">
                                          <p:stCondLst>
                                            <p:cond delay="0"/>
                                          </p:stCondLst>
                                        </p:cTn>
                                        <p:tgtEl>
                                          <p:spTgt spid="83">
                                            <p:txEl>
                                              <p:pRg st="0" end="0"/>
                                            </p:txEl>
                                          </p:spTgt>
                                        </p:tgtEl>
                                        <p:attrNameLst>
                                          <p:attrName>style.visibility</p:attrName>
                                        </p:attrNameLst>
                                      </p:cBhvr>
                                      <p:to>
                                        <p:strVal val="visible"/>
                                      </p:to>
                                    </p:set>
                                    <p:animEffect transition="in" filter="fade">
                                      <p:cBhvr>
                                        <p:cTn id="14" dur="500"/>
                                        <p:tgtEl>
                                          <p:spTgt spid="8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5">
                                            <p:txEl>
                                              <p:pRg st="0" end="0"/>
                                            </p:txEl>
                                          </p:spTgt>
                                        </p:tgtEl>
                                        <p:attrNameLst>
                                          <p:attrName>style.visibility</p:attrName>
                                        </p:attrNameLst>
                                      </p:cBhvr>
                                      <p:to>
                                        <p:strVal val="visible"/>
                                      </p:to>
                                    </p:set>
                                    <p:animEffect transition="in" filter="fade">
                                      <p:cBhvr>
                                        <p:cTn id="17" dur="500"/>
                                        <p:tgtEl>
                                          <p:spTgt spid="6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5381" fill="hold"/>
                                        <p:tgtEl>
                                          <p:spTgt spid="8"/>
                                        </p:tgtEl>
                                      </p:cBhvr>
                                    </p:cmd>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0213" fill="hold"/>
                                        <p:tgtEl>
                                          <p:spTgt spid="9"/>
                                        </p:tgtEl>
                                      </p:cBhvr>
                                    </p:cmd>
                                  </p:childTnLst>
                                </p:cTn>
                              </p:par>
                            </p:childTnLst>
                          </p:cTn>
                        </p:par>
                        <p:par>
                          <p:cTn id="26" fill="hold">
                            <p:stCondLst>
                              <p:cond delay="10213"/>
                            </p:stCondLst>
                            <p:childTnLst>
                              <p:par>
                                <p:cTn id="27" presetID="10" presetClass="entr" presetSubtype="0" fill="hold" grpId="0" nodeType="afterEffect">
                                  <p:stCondLst>
                                    <p:cond delay="0"/>
                                  </p:stCondLst>
                                  <p:childTnLst>
                                    <p:set>
                                      <p:cBhvr>
                                        <p:cTn id="28" dur="1" fill="hold">
                                          <p:stCondLst>
                                            <p:cond delay="0"/>
                                          </p:stCondLst>
                                        </p:cTn>
                                        <p:tgtEl>
                                          <p:spTgt spid="30">
                                            <p:txEl>
                                              <p:pRg st="0" end="0"/>
                                            </p:txEl>
                                          </p:spTgt>
                                        </p:tgtEl>
                                        <p:attrNameLst>
                                          <p:attrName>style.visibility</p:attrName>
                                        </p:attrNameLst>
                                      </p:cBhvr>
                                      <p:to>
                                        <p:strVal val="visible"/>
                                      </p:to>
                                    </p:set>
                                    <p:animEffect transition="in" filter="fade">
                                      <p:cBhvr>
                                        <p:cTn id="29" dur="500"/>
                                        <p:tgtEl>
                                          <p:spTgt spid="30">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5">
                                            <p:txEl>
                                              <p:pRg st="0" end="0"/>
                                            </p:txEl>
                                          </p:spTgt>
                                        </p:tgtEl>
                                        <p:attrNameLst>
                                          <p:attrName>style.visibility</p:attrName>
                                        </p:attrNameLst>
                                      </p:cBhvr>
                                      <p:to>
                                        <p:strVal val="visible"/>
                                      </p:to>
                                    </p:set>
                                    <p:animEffect transition="in" filter="fade">
                                      <p:cBhvr>
                                        <p:cTn id="32" dur="500"/>
                                        <p:tgtEl>
                                          <p:spTgt spid="1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3"/>
                </p:tgtEl>
              </p:cMediaNode>
            </p:audio>
            <p:audio>
              <p:cMediaNode vol="80000">
                <p:cTn id="34" fill="hold" display="0">
                  <p:stCondLst>
                    <p:cond delay="indefinite"/>
                  </p:stCondLst>
                  <p:endCondLst>
                    <p:cond evt="onStopAudio" delay="0">
                      <p:tgtEl>
                        <p:sldTgt/>
                      </p:tgtEl>
                    </p:cond>
                  </p:endCondLst>
                </p:cTn>
                <p:tgtEl>
                  <p:spTgt spid="5"/>
                </p:tgtEl>
              </p:cMediaNode>
            </p:audio>
            <p:audio>
              <p:cMediaNode vol="80000">
                <p:cTn id="35" fill="hold" display="0">
                  <p:stCondLst>
                    <p:cond delay="indefinite"/>
                  </p:stCondLst>
                  <p:endCondLst>
                    <p:cond evt="onStopAudio" delay="0">
                      <p:tgtEl>
                        <p:sldTgt/>
                      </p:tgtEl>
                    </p:cond>
                  </p:endCondLst>
                </p:cTn>
                <p:tgtEl>
                  <p:spTgt spid="8"/>
                </p:tgtEl>
              </p:cMediaNode>
            </p:audio>
            <p:audio>
              <p:cMediaNode vol="80000">
                <p:cTn id="36" fill="hold" display="0">
                  <p:stCondLst>
                    <p:cond delay="indefinite"/>
                  </p:stCondLst>
                  <p:endCondLst>
                    <p:cond evt="onStopAudio" delay="0">
                      <p:tgtEl>
                        <p:sldTgt/>
                      </p:tgtEl>
                    </p:cond>
                  </p:endCondLst>
                </p:cTn>
                <p:tgtEl>
                  <p:spTgt spid="9"/>
                </p:tgtEl>
              </p:cMediaNode>
            </p:audio>
          </p:childTnLst>
        </p:cTn>
      </p:par>
    </p:tnLst>
    <p:bldLst>
      <p:bldP spid="83" grpId="0" build="p"/>
      <p:bldP spid="30" grpId="0" build="p"/>
      <p:bldP spid="185" grpId="0" build="p"/>
      <p:bldP spid="6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4B8DF3B2-1B8C-8617-817F-EFF2098FA58C}"/>
              </a:ext>
            </a:extLst>
          </p:cNvPr>
          <p:cNvSpPr>
            <a:spLocks noGrp="1"/>
          </p:cNvSpPr>
          <p:nvPr>
            <p:ph type="title"/>
          </p:nvPr>
        </p:nvSpPr>
        <p:spPr>
          <a:xfrm>
            <a:off x="322148" y="5594684"/>
            <a:ext cx="11547704" cy="902375"/>
          </a:xfrm>
        </p:spPr>
        <p:txBody>
          <a:bodyPr/>
          <a:lstStyle/>
          <a:p>
            <a:r>
              <a:rPr lang="en-US" altLang="ja-JP" dirty="0"/>
              <a:t>This graph shows the recycling rate and population of Osaki Town, Kagoshima.</a:t>
            </a:r>
            <a:endParaRPr lang="ja-JP" altLang="en-US" dirty="0"/>
          </a:p>
        </p:txBody>
      </p:sp>
      <p:pic>
        <p:nvPicPr>
          <p:cNvPr id="6" name="図プレースホルダー 5">
            <a:extLst>
              <a:ext uri="{FF2B5EF4-FFF2-40B4-BE49-F238E27FC236}">
                <a16:creationId xmlns:a16="http://schemas.microsoft.com/office/drawing/2014/main" id="{E8470871-AE4B-C601-5586-FCBEE77E4EA5}"/>
              </a:ext>
            </a:extLst>
          </p:cNvPr>
          <p:cNvPicPr>
            <a:picLocks noGrp="1" noChangeAspect="1"/>
          </p:cNvPicPr>
          <p:nvPr>
            <p:ph type="pic" sz="quarter" idx="18"/>
          </p:nvPr>
        </p:nvPicPr>
        <p:blipFill rotWithShape="1">
          <a:blip r:embed="rId5"/>
          <a:srcRect l="-609" t="262" r="-763" b="58"/>
          <a:stretch/>
        </p:blipFill>
        <p:spPr>
          <a:xfrm>
            <a:off x="1799964" y="1155032"/>
            <a:ext cx="8592073" cy="4451263"/>
          </a:xfrm>
        </p:spPr>
      </p:pic>
      <p:pic>
        <p:nvPicPr>
          <p:cNvPr id="10" name="p043_Thinking_with_Data">
            <a:hlinkClick r:id="" action="ppaction://media"/>
            <a:extLst>
              <a:ext uri="{FF2B5EF4-FFF2-40B4-BE49-F238E27FC236}">
                <a16:creationId xmlns:a16="http://schemas.microsoft.com/office/drawing/2014/main" id="{2F38CE9F-B810-9941-F7EE-C64D84B4BC5A}"/>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6"/>
          <a:stretch>
            <a:fillRect/>
          </a:stretch>
        </p:blipFill>
        <p:spPr>
          <a:xfrm>
            <a:off x="11382375" y="412750"/>
            <a:ext cx="487363" cy="487363"/>
          </a:xfrm>
        </p:spPr>
      </p:pic>
      <p:sp>
        <p:nvSpPr>
          <p:cNvPr id="2" name="テキスト ボックス 1">
            <a:extLst>
              <a:ext uri="{FF2B5EF4-FFF2-40B4-BE49-F238E27FC236}">
                <a16:creationId xmlns:a16="http://schemas.microsoft.com/office/drawing/2014/main" id="{0CA1E4B7-7AC8-F7B6-1081-C2EBC95DE46E}"/>
              </a:ext>
            </a:extLst>
          </p:cNvPr>
          <p:cNvSpPr txBox="1"/>
          <p:nvPr/>
        </p:nvSpPr>
        <p:spPr>
          <a:xfrm>
            <a:off x="10083393" y="176275"/>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14568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17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197A9440-EE7C-9B01-ECE5-A7E4558136A0}"/>
              </a:ext>
            </a:extLst>
          </p:cNvPr>
          <p:cNvSpPr>
            <a:spLocks noGrp="1"/>
          </p:cNvSpPr>
          <p:nvPr>
            <p:ph type="title"/>
          </p:nvPr>
        </p:nvSpPr>
        <p:spPr>
          <a:xfrm>
            <a:off x="924584" y="4728412"/>
            <a:ext cx="10945267" cy="1949296"/>
          </a:xfrm>
        </p:spPr>
        <p:txBody>
          <a:bodyPr>
            <a:normAutofit/>
          </a:bodyPr>
          <a:lstStyle/>
          <a:p>
            <a:r>
              <a:rPr lang="en-US" altLang="ja-JP" dirty="0"/>
              <a:t>According to the graph, the population of this town decreased by nearly </a:t>
            </a:r>
            <a:r>
              <a:rPr lang="ja-JP" altLang="en-US" dirty="0"/>
              <a:t>（　　　）</a:t>
            </a:r>
            <a:r>
              <a:rPr lang="en-US" altLang="ja-JP" dirty="0"/>
              <a:t>thousand from 2001 to 2020.</a:t>
            </a:r>
            <a:endParaRPr lang="ja-JP" altLang="en-US" dirty="0"/>
          </a:p>
        </p:txBody>
      </p:sp>
      <p:sp>
        <p:nvSpPr>
          <p:cNvPr id="21" name="テキスト プレースホルダー 20">
            <a:extLst>
              <a:ext uri="{FF2B5EF4-FFF2-40B4-BE49-F238E27FC236}">
                <a16:creationId xmlns:a16="http://schemas.microsoft.com/office/drawing/2014/main" id="{BEA4F030-B2E7-7FC4-0D5A-92102ED33614}"/>
              </a:ext>
            </a:extLst>
          </p:cNvPr>
          <p:cNvSpPr>
            <a:spLocks noGrp="1"/>
          </p:cNvSpPr>
          <p:nvPr>
            <p:ph type="body" sz="quarter" idx="20"/>
          </p:nvPr>
        </p:nvSpPr>
        <p:spPr>
          <a:xfrm>
            <a:off x="351732" y="4914297"/>
            <a:ext cx="572852" cy="605088"/>
          </a:xfrm>
        </p:spPr>
        <p:txBody>
          <a:bodyPr/>
          <a:lstStyle/>
          <a:p>
            <a:r>
              <a:rPr lang="ja-JP" altLang="en-US" dirty="0"/>
              <a:t>❶</a:t>
            </a:r>
          </a:p>
        </p:txBody>
      </p:sp>
      <p:pic>
        <p:nvPicPr>
          <p:cNvPr id="2" name="p043_Thinking_with_Data_1">
            <a:hlinkClick r:id="" action="ppaction://media"/>
            <a:extLst>
              <a:ext uri="{FF2B5EF4-FFF2-40B4-BE49-F238E27FC236}">
                <a16:creationId xmlns:a16="http://schemas.microsoft.com/office/drawing/2014/main" id="{724A87E8-EA93-44D1-C76C-32DA99E0109A}"/>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382375" y="412750"/>
            <a:ext cx="487363" cy="487363"/>
          </a:xfrm>
        </p:spPr>
      </p:pic>
      <p:sp>
        <p:nvSpPr>
          <p:cNvPr id="13" name="テキスト プレースホルダー 23">
            <a:extLst>
              <a:ext uri="{FF2B5EF4-FFF2-40B4-BE49-F238E27FC236}">
                <a16:creationId xmlns:a16="http://schemas.microsoft.com/office/drawing/2014/main" id="{1E9F41C3-6ED4-55AB-9787-3DC48E9CCF79}"/>
              </a:ext>
            </a:extLst>
          </p:cNvPr>
          <p:cNvSpPr>
            <a:spLocks noGrp="1"/>
          </p:cNvSpPr>
          <p:nvPr>
            <p:ph type="body" sz="quarter" idx="19" hasCustomPrompt="1"/>
          </p:nvPr>
        </p:nvSpPr>
        <p:spPr>
          <a:xfrm>
            <a:off x="4597047" y="5669227"/>
            <a:ext cx="1587500" cy="604837"/>
          </a:xfrm>
        </p:spPr>
        <p:txBody>
          <a:bodyPr>
            <a:noAutofit/>
          </a:bodyPr>
          <a:lstStyle>
            <a:lvl1pPr>
              <a:defRPr sz="3200">
                <a:solidFill>
                  <a:srgbClr val="FF0000"/>
                </a:solidFill>
              </a:defRPr>
            </a:lvl1pPr>
          </a:lstStyle>
          <a:p>
            <a:pPr lvl="0"/>
            <a:r>
              <a:rPr lang="en-US" altLang="ja-JP" dirty="0"/>
              <a:t>4</a:t>
            </a:r>
            <a:endParaRPr lang="ja-JP" altLang="en-US" dirty="0"/>
          </a:p>
        </p:txBody>
      </p:sp>
      <p:sp>
        <p:nvSpPr>
          <p:cNvPr id="12" name="四角形: 角を丸くする 11">
            <a:extLst>
              <a:ext uri="{FF2B5EF4-FFF2-40B4-BE49-F238E27FC236}">
                <a16:creationId xmlns:a16="http://schemas.microsoft.com/office/drawing/2014/main" id="{4104EE1A-4827-6A40-2C6A-74F9C24BF300}"/>
              </a:ext>
            </a:extLst>
          </p:cNvPr>
          <p:cNvSpPr/>
          <p:nvPr/>
        </p:nvSpPr>
        <p:spPr>
          <a:xfrm>
            <a:off x="3441032" y="1693334"/>
            <a:ext cx="5262701" cy="2565846"/>
          </a:xfrm>
          <a:prstGeom prst="roundRect">
            <a:avLst>
              <a:gd name="adj" fmla="val 5845"/>
            </a:avLst>
          </a:prstGeom>
          <a:noFill/>
          <a:ln w="38100">
            <a:solidFill>
              <a:srgbClr val="EA540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AC31D3FE-F437-0BA6-2AF1-8A2A65EF7E90}"/>
              </a:ext>
            </a:extLst>
          </p:cNvPr>
          <p:cNvSpPr txBox="1"/>
          <p:nvPr/>
        </p:nvSpPr>
        <p:spPr>
          <a:xfrm>
            <a:off x="10067065" y="180292"/>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23771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75"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xEl>
                                              <p:pRg st="0" end="0"/>
                                            </p:txEl>
                                          </p:spTgt>
                                        </p:tgtEl>
                                        <p:attrNameLst>
                                          <p:attrName>style.visibility</p:attrName>
                                        </p:attrNameLst>
                                      </p:cBhvr>
                                      <p:to>
                                        <p:strVal val="visible"/>
                                      </p:to>
                                    </p:set>
                                    <p:animEffect transition="in" filter="fade">
                                      <p:cBhvr>
                                        <p:cTn id="1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2"/>
                </p:tgtEl>
              </p:cMediaNode>
            </p:audio>
          </p:childTnLst>
        </p:cTn>
      </p:par>
    </p:tnLst>
    <p:bldLst>
      <p:bldP spid="13" grpId="0" build="p"/>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197A9440-EE7C-9B01-ECE5-A7E4558136A0}"/>
              </a:ext>
            </a:extLst>
          </p:cNvPr>
          <p:cNvSpPr>
            <a:spLocks noGrp="1"/>
          </p:cNvSpPr>
          <p:nvPr>
            <p:ph type="title"/>
          </p:nvPr>
        </p:nvSpPr>
        <p:spPr>
          <a:xfrm>
            <a:off x="924584" y="4728412"/>
            <a:ext cx="10945267" cy="1949296"/>
          </a:xfrm>
        </p:spPr>
        <p:txBody>
          <a:bodyPr>
            <a:normAutofit fontScale="90000"/>
          </a:bodyPr>
          <a:lstStyle/>
          <a:p>
            <a:r>
              <a:rPr lang="en-US" altLang="ja-JP" dirty="0"/>
              <a:t>On the other hand, the recycling rate increased dramatically from 1999 to 2006, reaching about </a:t>
            </a:r>
            <a:r>
              <a:rPr lang="ja-JP" altLang="en-US" dirty="0"/>
              <a:t>（　　　　）</a:t>
            </a:r>
            <a:r>
              <a:rPr lang="en-US" altLang="ja-JP" dirty="0"/>
              <a:t>%.  Since then, it has remained stable.</a:t>
            </a:r>
            <a:endParaRPr lang="ja-JP" altLang="en-US" dirty="0"/>
          </a:p>
        </p:txBody>
      </p:sp>
      <p:sp>
        <p:nvSpPr>
          <p:cNvPr id="12" name="テキスト プレースホルダー 11">
            <a:extLst>
              <a:ext uri="{FF2B5EF4-FFF2-40B4-BE49-F238E27FC236}">
                <a16:creationId xmlns:a16="http://schemas.microsoft.com/office/drawing/2014/main" id="{BFC07503-E4D2-EED3-DCBD-1215D5C2407B}"/>
              </a:ext>
            </a:extLst>
          </p:cNvPr>
          <p:cNvSpPr>
            <a:spLocks noGrp="1"/>
          </p:cNvSpPr>
          <p:nvPr>
            <p:ph type="body" sz="quarter" idx="20"/>
          </p:nvPr>
        </p:nvSpPr>
        <p:spPr>
          <a:xfrm>
            <a:off x="351732" y="4914297"/>
            <a:ext cx="572852" cy="605088"/>
          </a:xfrm>
          <a:noFill/>
        </p:spPr>
        <p:txBody>
          <a:bodyPr/>
          <a:lstStyle/>
          <a:p>
            <a:r>
              <a:rPr lang="ja-JP" altLang="en-US" dirty="0"/>
              <a:t>❷</a:t>
            </a:r>
          </a:p>
        </p:txBody>
      </p:sp>
      <p:pic>
        <p:nvPicPr>
          <p:cNvPr id="2" name="p043_Thinking_with_Data_2">
            <a:hlinkClick r:id="" action="ppaction://media"/>
            <a:extLst>
              <a:ext uri="{FF2B5EF4-FFF2-40B4-BE49-F238E27FC236}">
                <a16:creationId xmlns:a16="http://schemas.microsoft.com/office/drawing/2014/main" id="{A5B36CE7-D1FA-FD52-296E-58989AABCF7C}"/>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382375" y="412750"/>
            <a:ext cx="487363" cy="487363"/>
          </a:xfrm>
        </p:spPr>
      </p:pic>
      <p:sp>
        <p:nvSpPr>
          <p:cNvPr id="22" name="テキスト プレースホルダー 21">
            <a:extLst>
              <a:ext uri="{FF2B5EF4-FFF2-40B4-BE49-F238E27FC236}">
                <a16:creationId xmlns:a16="http://schemas.microsoft.com/office/drawing/2014/main" id="{0BC0E550-0F1B-D92A-08BD-81CD84CB0E36}"/>
              </a:ext>
            </a:extLst>
          </p:cNvPr>
          <p:cNvSpPr>
            <a:spLocks noGrp="1"/>
          </p:cNvSpPr>
          <p:nvPr>
            <p:ph type="body" sz="quarter" idx="19"/>
          </p:nvPr>
        </p:nvSpPr>
        <p:spPr>
          <a:xfrm>
            <a:off x="5816248" y="5519738"/>
            <a:ext cx="1587500" cy="604837"/>
          </a:xfrm>
        </p:spPr>
        <p:txBody>
          <a:bodyPr/>
          <a:lstStyle/>
          <a:p>
            <a:r>
              <a:rPr lang="en-US" altLang="ja-JP" dirty="0"/>
              <a:t>80</a:t>
            </a:r>
            <a:endParaRPr lang="ja-JP" altLang="en-US" dirty="0"/>
          </a:p>
        </p:txBody>
      </p:sp>
      <p:sp>
        <p:nvSpPr>
          <p:cNvPr id="20" name="四角形: 角を丸くする 19">
            <a:extLst>
              <a:ext uri="{FF2B5EF4-FFF2-40B4-BE49-F238E27FC236}">
                <a16:creationId xmlns:a16="http://schemas.microsoft.com/office/drawing/2014/main" id="{94A32B24-2BE4-2F9A-955F-B19B2DFAFD4F}"/>
              </a:ext>
            </a:extLst>
          </p:cNvPr>
          <p:cNvSpPr/>
          <p:nvPr/>
        </p:nvSpPr>
        <p:spPr>
          <a:xfrm>
            <a:off x="2923821" y="1852864"/>
            <a:ext cx="2065867" cy="2406316"/>
          </a:xfrm>
          <a:prstGeom prst="roundRect">
            <a:avLst>
              <a:gd name="adj" fmla="val 5845"/>
            </a:avLst>
          </a:prstGeom>
          <a:noFill/>
          <a:ln w="38100">
            <a:solidFill>
              <a:srgbClr val="EA540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AB1972B4-0E70-4DC8-5FF4-AC87D7FCF5B5}"/>
              </a:ext>
            </a:extLst>
          </p:cNvPr>
          <p:cNvSpPr txBox="1"/>
          <p:nvPr/>
        </p:nvSpPr>
        <p:spPr>
          <a:xfrm>
            <a:off x="10067065" y="177335"/>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15391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85"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xEl>
                                              <p:pRg st="0" end="0"/>
                                            </p:txEl>
                                          </p:spTgt>
                                        </p:tgtEl>
                                        <p:attrNameLst>
                                          <p:attrName>style.visibility</p:attrName>
                                        </p:attrNameLst>
                                      </p:cBhvr>
                                      <p:to>
                                        <p:strVal val="visible"/>
                                      </p:to>
                                    </p:set>
                                    <p:animEffect transition="in" filter="fade">
                                      <p:cBhvr>
                                        <p:cTn id="16"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2"/>
                </p:tgtEl>
              </p:cMediaNode>
            </p:audio>
          </p:childTnLst>
        </p:cTn>
      </p:par>
    </p:tnLst>
    <p:bldLst>
      <p:bldP spid="22" grpId="0" build="p"/>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197A9440-EE7C-9B01-ECE5-A7E4558136A0}"/>
              </a:ext>
            </a:extLst>
          </p:cNvPr>
          <p:cNvSpPr>
            <a:spLocks noGrp="1"/>
          </p:cNvSpPr>
          <p:nvPr>
            <p:ph type="title"/>
          </p:nvPr>
        </p:nvSpPr>
        <p:spPr/>
        <p:txBody>
          <a:bodyPr>
            <a:normAutofit/>
          </a:bodyPr>
          <a:lstStyle/>
          <a:p>
            <a:r>
              <a:rPr lang="ja-JP" altLang="en-US" dirty="0"/>
              <a:t>日本や世界のごみのリサイクル率を調べて、英語で表現しよう。</a:t>
            </a:r>
          </a:p>
        </p:txBody>
      </p:sp>
      <p:sp>
        <p:nvSpPr>
          <p:cNvPr id="19" name="テキスト プレースホルダー 18">
            <a:extLst>
              <a:ext uri="{FF2B5EF4-FFF2-40B4-BE49-F238E27FC236}">
                <a16:creationId xmlns:a16="http://schemas.microsoft.com/office/drawing/2014/main" id="{DFF4C191-2860-3B3F-C54E-D1C0C714CD13}"/>
              </a:ext>
            </a:extLst>
          </p:cNvPr>
          <p:cNvSpPr>
            <a:spLocks noGrp="1"/>
          </p:cNvSpPr>
          <p:nvPr>
            <p:ph type="body" sz="quarter" idx="29"/>
          </p:nvPr>
        </p:nvSpPr>
        <p:spPr/>
        <p:txBody>
          <a:bodyPr>
            <a:normAutofit/>
          </a:bodyPr>
          <a:lstStyle/>
          <a:p>
            <a:r>
              <a:rPr lang="en-US" altLang="ja-JP" dirty="0"/>
              <a:t>The recycling rate in European countries is high, but it is low in Japan.</a:t>
            </a:r>
          </a:p>
          <a:p>
            <a:r>
              <a:rPr lang="ja-JP" altLang="en-US" dirty="0"/>
              <a:t>（ヨーロッパの国々ではリサイクル率が高いが、日本では低い。）</a:t>
            </a:r>
          </a:p>
        </p:txBody>
      </p:sp>
      <p:sp>
        <p:nvSpPr>
          <p:cNvPr id="3" name="テキスト プレースホルダー 2">
            <a:extLst>
              <a:ext uri="{FF2B5EF4-FFF2-40B4-BE49-F238E27FC236}">
                <a16:creationId xmlns:a16="http://schemas.microsoft.com/office/drawing/2014/main" id="{8BC12C5E-0B63-1EA0-4BDB-D820E03255F5}"/>
              </a:ext>
            </a:extLst>
          </p:cNvPr>
          <p:cNvSpPr>
            <a:spLocks noGrp="1"/>
          </p:cNvSpPr>
          <p:nvPr>
            <p:ph type="body" sz="quarter" idx="35"/>
          </p:nvPr>
        </p:nvSpPr>
        <p:spPr/>
        <p:txBody>
          <a:bodyPr/>
          <a:lstStyle/>
          <a:p>
            <a:r>
              <a:rPr lang="ja-JP" altLang="en-US" dirty="0"/>
              <a:t>［例］</a:t>
            </a:r>
          </a:p>
        </p:txBody>
      </p:sp>
      <p:sp>
        <p:nvSpPr>
          <p:cNvPr id="2" name="テキスト ボックス 1">
            <a:extLst>
              <a:ext uri="{FF2B5EF4-FFF2-40B4-BE49-F238E27FC236}">
                <a16:creationId xmlns:a16="http://schemas.microsoft.com/office/drawing/2014/main" id="{5C86A845-D516-8141-CA82-AA1DD2E3C46B}"/>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128139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animEffect transition="in" filter="fade">
                                      <p:cBhvr>
                                        <p:cTn id="15"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65B78050-0C8C-FEDB-8B3E-A172443835E9}"/>
              </a:ext>
            </a:extLst>
          </p:cNvPr>
          <p:cNvGrpSpPr/>
          <p:nvPr/>
        </p:nvGrpSpPr>
        <p:grpSpPr>
          <a:xfrm>
            <a:off x="8837841" y="6123836"/>
            <a:ext cx="3257373" cy="545901"/>
            <a:chOff x="8837841" y="6220032"/>
            <a:chExt cx="3257373" cy="545901"/>
          </a:xfrm>
        </p:grpSpPr>
        <p:grpSp>
          <p:nvGrpSpPr>
            <p:cNvPr id="15" name="グループ化 14">
              <a:extLst>
                <a:ext uri="{FF2B5EF4-FFF2-40B4-BE49-F238E27FC236}">
                  <a16:creationId xmlns:a16="http://schemas.microsoft.com/office/drawing/2014/main" id="{3952B1A1-0F29-7AB5-EDEE-111CB4F13BB0}"/>
                </a:ext>
              </a:extLst>
            </p:cNvPr>
            <p:cNvGrpSpPr/>
            <p:nvPr/>
          </p:nvGrpSpPr>
          <p:grpSpPr>
            <a:xfrm>
              <a:off x="9896280" y="6220032"/>
              <a:ext cx="2198934" cy="545901"/>
              <a:chOff x="151885" y="341108"/>
              <a:chExt cx="11888230" cy="6175784"/>
            </a:xfrm>
          </p:grpSpPr>
          <p:pic>
            <p:nvPicPr>
              <p:cNvPr id="17" name="図 16">
                <a:extLst>
                  <a:ext uri="{FF2B5EF4-FFF2-40B4-BE49-F238E27FC236}">
                    <a16:creationId xmlns:a16="http://schemas.microsoft.com/office/drawing/2014/main" id="{4C003AD4-FCBC-AEA2-0DE1-38522A4D9CAE}"/>
                  </a:ext>
                </a:extLst>
              </p:cNvPr>
              <p:cNvPicPr>
                <a:picLocks noChangeAspect="1"/>
              </p:cNvPicPr>
              <p:nvPr userDrawn="1"/>
            </p:nvPicPr>
            <p:blipFill>
              <a:blip r:embed="rId7"/>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18" name="図 17">
                <a:extLst>
                  <a:ext uri="{FF2B5EF4-FFF2-40B4-BE49-F238E27FC236}">
                    <a16:creationId xmlns:a16="http://schemas.microsoft.com/office/drawing/2014/main" id="{FB2A530E-3CF8-84C0-C911-BD3927CF8C5C}"/>
                  </a:ext>
                </a:extLst>
              </p:cNvPr>
              <p:cNvPicPr>
                <a:picLocks noChangeAspect="1"/>
              </p:cNvPicPr>
              <p:nvPr userDrawn="1"/>
            </p:nvPicPr>
            <p:blipFill>
              <a:blip r:embed="rId8"/>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16" name="矢印: 右 15">
              <a:extLst>
                <a:ext uri="{FF2B5EF4-FFF2-40B4-BE49-F238E27FC236}">
                  <a16:creationId xmlns:a16="http://schemas.microsoft.com/office/drawing/2014/main" id="{65E83743-1E32-792A-68F4-899F7B1CDD09}"/>
                </a:ext>
              </a:extLst>
            </p:cNvPr>
            <p:cNvSpPr/>
            <p:nvPr/>
          </p:nvSpPr>
          <p:spPr>
            <a:xfrm>
              <a:off x="8837841" y="6307469"/>
              <a:ext cx="990328" cy="405303"/>
            </a:xfrm>
            <a:prstGeom prst="rightArrow">
              <a:avLst/>
            </a:prstGeom>
            <a:solidFill>
              <a:srgbClr val="F6AB00"/>
            </a:solidFill>
            <a:ln>
              <a:noFill/>
            </a:ln>
            <a:effectLst>
              <a:innerShdw blurRad="63500" dist="50800" dir="27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9" name="テキスト プレースホルダー 11">
            <a:extLst>
              <a:ext uri="{FF2B5EF4-FFF2-40B4-BE49-F238E27FC236}">
                <a16:creationId xmlns:a16="http://schemas.microsoft.com/office/drawing/2014/main" id="{37AF5CBD-2076-5FBD-9947-BEF8BA534080}"/>
              </a:ext>
            </a:extLst>
          </p:cNvPr>
          <p:cNvSpPr txBox="1">
            <a:spLocks/>
          </p:cNvSpPr>
          <p:nvPr/>
        </p:nvSpPr>
        <p:spPr>
          <a:xfrm>
            <a:off x="9896281" y="6123264"/>
            <a:ext cx="1986157" cy="545901"/>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rgbClr val="ED6D0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ln w="3175">
                  <a:solidFill>
                    <a:srgbClr val="ED6D01"/>
                  </a:solidFill>
                </a:ln>
              </a:rPr>
              <a:t>付録① </a:t>
            </a:r>
            <a:r>
              <a:rPr lang="en-US" altLang="ja-JP" dirty="0">
                <a:ln w="3175">
                  <a:solidFill>
                    <a:srgbClr val="ED6D01"/>
                  </a:solidFill>
                </a:ln>
              </a:rPr>
              <a:t>p.113</a:t>
            </a:r>
          </a:p>
        </p:txBody>
      </p:sp>
      <p:sp>
        <p:nvSpPr>
          <p:cNvPr id="4" name="テキスト プレースホルダー 3">
            <a:extLst>
              <a:ext uri="{FF2B5EF4-FFF2-40B4-BE49-F238E27FC236}">
                <a16:creationId xmlns:a16="http://schemas.microsoft.com/office/drawing/2014/main" id="{0230053E-CD9D-B264-9A44-8B09DEE7B684}"/>
              </a:ext>
            </a:extLst>
          </p:cNvPr>
          <p:cNvSpPr>
            <a:spLocks noGrp="1"/>
          </p:cNvSpPr>
          <p:nvPr>
            <p:ph type="body" sz="quarter" idx="19"/>
          </p:nvPr>
        </p:nvSpPr>
        <p:spPr/>
        <p:txBody>
          <a:bodyPr>
            <a:normAutofit/>
          </a:bodyPr>
          <a:lstStyle/>
          <a:p>
            <a:r>
              <a:rPr lang="ja-JP" altLang="en-US" dirty="0"/>
              <a:t>リサイクル率を上げるために必要な取り組みについて、自分の考えを書いて、やり取りをしよう。</a:t>
            </a:r>
          </a:p>
        </p:txBody>
      </p:sp>
      <p:sp>
        <p:nvSpPr>
          <p:cNvPr id="6" name="テキスト プレースホルダー 5">
            <a:extLst>
              <a:ext uri="{FF2B5EF4-FFF2-40B4-BE49-F238E27FC236}">
                <a16:creationId xmlns:a16="http://schemas.microsoft.com/office/drawing/2014/main" id="{573151BE-FEB2-E082-BE3F-B955DB8A2F16}"/>
              </a:ext>
            </a:extLst>
          </p:cNvPr>
          <p:cNvSpPr>
            <a:spLocks noGrp="1"/>
          </p:cNvSpPr>
          <p:nvPr>
            <p:ph type="body" sz="quarter" idx="20"/>
          </p:nvPr>
        </p:nvSpPr>
        <p:spPr/>
        <p:txBody>
          <a:bodyPr>
            <a:normAutofit/>
          </a:bodyPr>
          <a:lstStyle/>
          <a:p>
            <a:r>
              <a:rPr lang="ja-JP" altLang="en-US" dirty="0"/>
              <a:t>［例］</a:t>
            </a:r>
          </a:p>
        </p:txBody>
      </p:sp>
      <p:sp>
        <p:nvSpPr>
          <p:cNvPr id="7" name="テキスト プレースホルダー 6">
            <a:extLst>
              <a:ext uri="{FF2B5EF4-FFF2-40B4-BE49-F238E27FC236}">
                <a16:creationId xmlns:a16="http://schemas.microsoft.com/office/drawing/2014/main" id="{AD15500F-D0CD-EFF3-BD79-F25CF721D7CE}"/>
              </a:ext>
            </a:extLst>
          </p:cNvPr>
          <p:cNvSpPr>
            <a:spLocks noGrp="1"/>
          </p:cNvSpPr>
          <p:nvPr>
            <p:ph type="body" sz="quarter" idx="21"/>
          </p:nvPr>
        </p:nvSpPr>
        <p:spPr/>
        <p:txBody>
          <a:bodyPr/>
          <a:lstStyle/>
          <a:p>
            <a:r>
              <a:rPr lang="en-US" altLang="ja-JP" b="1" dirty="0"/>
              <a:t>It is </a:t>
            </a:r>
            <a:r>
              <a:rPr lang="en-US" altLang="ja-JP" dirty="0"/>
              <a:t>necessary </a:t>
            </a:r>
            <a:r>
              <a:rPr lang="en-US" altLang="ja-JP" b="1" dirty="0"/>
              <a:t>to teach </a:t>
            </a:r>
            <a:r>
              <a:rPr lang="en-US" altLang="ja-JP" dirty="0"/>
              <a:t>children at elementary school about the importance of recycling.</a:t>
            </a:r>
            <a:endParaRPr lang="ja-JP" altLang="en-US" dirty="0"/>
          </a:p>
        </p:txBody>
      </p:sp>
      <p:sp>
        <p:nvSpPr>
          <p:cNvPr id="14" name="テキスト プレースホルダー 13">
            <a:extLst>
              <a:ext uri="{FF2B5EF4-FFF2-40B4-BE49-F238E27FC236}">
                <a16:creationId xmlns:a16="http://schemas.microsoft.com/office/drawing/2014/main" id="{0D8F5158-30EB-E472-CE25-FA00D4B6F85D}"/>
              </a:ext>
            </a:extLst>
          </p:cNvPr>
          <p:cNvSpPr>
            <a:spLocks noGrp="1"/>
          </p:cNvSpPr>
          <p:nvPr>
            <p:ph type="body" sz="quarter" idx="22"/>
          </p:nvPr>
        </p:nvSpPr>
        <p:spPr/>
        <p:txBody>
          <a:bodyPr/>
          <a:lstStyle/>
          <a:p>
            <a:r>
              <a:rPr lang="ja-JP" altLang="en-US" dirty="0"/>
              <a:t>（子供たちに小学校でリサイクルの重要性を教える必要がある）</a:t>
            </a:r>
          </a:p>
        </p:txBody>
      </p:sp>
      <p:sp>
        <p:nvSpPr>
          <p:cNvPr id="27" name="テキスト プレースホルダー 26">
            <a:extLst>
              <a:ext uri="{FF2B5EF4-FFF2-40B4-BE49-F238E27FC236}">
                <a16:creationId xmlns:a16="http://schemas.microsoft.com/office/drawing/2014/main" id="{F5E3FDE4-2BD7-334D-B254-6B4970324847}"/>
              </a:ext>
            </a:extLst>
          </p:cNvPr>
          <p:cNvSpPr>
            <a:spLocks noGrp="1"/>
          </p:cNvSpPr>
          <p:nvPr>
            <p:ph type="body" sz="quarter" idx="23"/>
          </p:nvPr>
        </p:nvSpPr>
        <p:spPr>
          <a:xfrm>
            <a:off x="1300163" y="4200901"/>
            <a:ext cx="10581560" cy="1080008"/>
          </a:xfrm>
        </p:spPr>
        <p:txBody>
          <a:bodyPr>
            <a:normAutofit/>
          </a:bodyPr>
          <a:lstStyle/>
          <a:p>
            <a:r>
              <a:rPr lang="en-US" altLang="ja-JP" b="1" dirty="0"/>
              <a:t>It is </a:t>
            </a:r>
            <a:r>
              <a:rPr lang="en-US" altLang="ja-JP" dirty="0"/>
              <a:t>important </a:t>
            </a:r>
            <a:r>
              <a:rPr lang="en-US" altLang="ja-JP" b="1" dirty="0"/>
              <a:t>for</a:t>
            </a:r>
            <a:r>
              <a:rPr lang="en-US" altLang="ja-JP" dirty="0"/>
              <a:t> all residents </a:t>
            </a:r>
            <a:r>
              <a:rPr lang="en-US" altLang="ja-JP" b="1" dirty="0"/>
              <a:t>to work </a:t>
            </a:r>
            <a:r>
              <a:rPr lang="en-US" altLang="ja-JP" dirty="0"/>
              <a:t>together in environmental activities.</a:t>
            </a:r>
            <a:endParaRPr lang="ja-JP" altLang="en-US" dirty="0"/>
          </a:p>
        </p:txBody>
      </p:sp>
      <p:sp>
        <p:nvSpPr>
          <p:cNvPr id="28" name="テキスト プレースホルダー 27">
            <a:extLst>
              <a:ext uri="{FF2B5EF4-FFF2-40B4-BE49-F238E27FC236}">
                <a16:creationId xmlns:a16="http://schemas.microsoft.com/office/drawing/2014/main" id="{C59F4068-A7EB-F398-2416-3088B8D81FC1}"/>
              </a:ext>
            </a:extLst>
          </p:cNvPr>
          <p:cNvSpPr>
            <a:spLocks noGrp="1"/>
          </p:cNvSpPr>
          <p:nvPr>
            <p:ph type="body" sz="quarter" idx="24"/>
          </p:nvPr>
        </p:nvSpPr>
        <p:spPr>
          <a:xfrm>
            <a:off x="1300163" y="5280909"/>
            <a:ext cx="10581560" cy="720000"/>
          </a:xfrm>
        </p:spPr>
        <p:txBody>
          <a:bodyPr>
            <a:normAutofit/>
          </a:bodyPr>
          <a:lstStyle/>
          <a:p>
            <a:r>
              <a:rPr lang="ja-JP" altLang="en-US" dirty="0"/>
              <a:t>（住民全体が協力して環境活動に取り組むことが重要である）</a:t>
            </a:r>
          </a:p>
        </p:txBody>
      </p:sp>
      <p:pic>
        <p:nvPicPr>
          <p:cNvPr id="11" name="EY2">
            <a:hlinkClick r:id="" action="ppaction://media"/>
            <a:extLst>
              <a:ext uri="{FF2B5EF4-FFF2-40B4-BE49-F238E27FC236}">
                <a16:creationId xmlns:a16="http://schemas.microsoft.com/office/drawing/2014/main" id="{9EB0E224-0314-4399-9673-A1324F4C2ED1}"/>
              </a:ext>
            </a:extLst>
          </p:cNvPr>
          <p:cNvPicPr>
            <a:picLocks noGrp="1" noChangeAspect="1"/>
          </p:cNvPicPr>
          <p:nvPr>
            <p:ph type="media" sz="quarter" idx="25"/>
            <a:audioFile r:link="rId2"/>
            <p:extLst>
              <p:ext uri="{DAA4B4D4-6D71-4841-9C94-3DE7FCFB9230}">
                <p14:media xmlns:p14="http://schemas.microsoft.com/office/powerpoint/2010/main" r:embed="rId1"/>
              </p:ext>
            </p:extLst>
          </p:nvPr>
        </p:nvPicPr>
        <p:blipFill>
          <a:blip r:embed="rId9"/>
          <a:stretch>
            <a:fillRect/>
          </a:stretch>
        </p:blipFill>
        <p:spPr>
          <a:xfrm>
            <a:off x="461963" y="4237038"/>
            <a:ext cx="487362" cy="487362"/>
          </a:xfrm>
        </p:spPr>
      </p:pic>
      <p:pic>
        <p:nvPicPr>
          <p:cNvPr id="10" name="EY1">
            <a:hlinkClick r:id="" action="ppaction://media"/>
            <a:extLst>
              <a:ext uri="{FF2B5EF4-FFF2-40B4-BE49-F238E27FC236}">
                <a16:creationId xmlns:a16="http://schemas.microsoft.com/office/drawing/2014/main" id="{49553A3C-E632-DDB6-6E46-ADF68229EE78}"/>
              </a:ext>
            </a:extLst>
          </p:cNvPr>
          <p:cNvPicPr>
            <a:picLocks noGrp="1" noChangeAspect="1"/>
          </p:cNvPicPr>
          <p:nvPr>
            <p:ph type="media" sz="quarter" idx="17"/>
            <a:audioFile r:link="rId4"/>
            <p:extLst>
              <p:ext uri="{DAA4B4D4-6D71-4841-9C94-3DE7FCFB9230}">
                <p14:media xmlns:p14="http://schemas.microsoft.com/office/powerpoint/2010/main" r:embed="rId3"/>
              </p:ext>
            </p:extLst>
          </p:nvPr>
        </p:nvPicPr>
        <p:blipFill>
          <a:blip r:embed="rId9"/>
          <a:stretch>
            <a:fillRect/>
          </a:stretch>
        </p:blipFill>
        <p:spPr>
          <a:xfrm>
            <a:off x="461963" y="2947988"/>
            <a:ext cx="487362" cy="487362"/>
          </a:xfrm>
        </p:spPr>
      </p:pic>
      <p:sp>
        <p:nvSpPr>
          <p:cNvPr id="2" name="テキスト ボックス 1">
            <a:extLst>
              <a:ext uri="{FF2B5EF4-FFF2-40B4-BE49-F238E27FC236}">
                <a16:creationId xmlns:a16="http://schemas.microsoft.com/office/drawing/2014/main" id="{D81A776F-65F3-AFE7-D7E9-9C23AA1770BD}"/>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026274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7575" fill="hold"/>
                                        <p:tgtEl>
                                          <p:spTgt spid="10"/>
                                        </p:tgtEl>
                                      </p:cBhvr>
                                    </p:cmd>
                                  </p:childTnLst>
                                </p:cTn>
                              </p:par>
                            </p:childTnLst>
                          </p:cTn>
                        </p:par>
                        <p:par>
                          <p:cTn id="14" fill="hold">
                            <p:stCondLst>
                              <p:cond delay="8075"/>
                            </p:stCondLst>
                            <p:childTnLst>
                              <p:par>
                                <p:cTn id="15" presetID="10" presetClass="entr" presetSubtype="0" fill="hold" grpId="0" nodeType="after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5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xEl>
                                              <p:pRg st="0" end="0"/>
                                            </p:txEl>
                                          </p:spTgt>
                                        </p:tgtEl>
                                        <p:attrNameLst>
                                          <p:attrName>style.visibility</p:attrName>
                                        </p:attrNameLst>
                                      </p:cBhvr>
                                      <p:to>
                                        <p:strVal val="visible"/>
                                      </p:to>
                                    </p:set>
                                    <p:animEffect transition="in" filter="fade">
                                      <p:cBhvr>
                                        <p:cTn id="22" dur="500"/>
                                        <p:tgtEl>
                                          <p:spTgt spid="27">
                                            <p:txEl>
                                              <p:pRg st="0" end="0"/>
                                            </p:txEl>
                                          </p:spTgt>
                                        </p:tgtEl>
                                      </p:cBhvr>
                                    </p:animEffect>
                                  </p:childTnLst>
                                </p:cTn>
                              </p:par>
                            </p:childTnLst>
                          </p:cTn>
                        </p:par>
                        <p:par>
                          <p:cTn id="23" fill="hold">
                            <p:stCondLst>
                              <p:cond delay="500"/>
                            </p:stCondLst>
                            <p:childTnLst>
                              <p:par>
                                <p:cTn id="24" presetID="1" presetClass="mediacall" presetSubtype="0" fill="hold" nodeType="afterEffect">
                                  <p:stCondLst>
                                    <p:cond delay="0"/>
                                  </p:stCondLst>
                                  <p:childTnLst>
                                    <p:cmd type="call" cmd="playFrom(0.0)">
                                      <p:cBhvr>
                                        <p:cTn id="25" dur="7079" fill="hold"/>
                                        <p:tgtEl>
                                          <p:spTgt spid="11"/>
                                        </p:tgtEl>
                                      </p:cBhvr>
                                    </p:cmd>
                                  </p:childTnLst>
                                </p:cTn>
                              </p:par>
                            </p:childTnLst>
                          </p:cTn>
                        </p:par>
                        <p:par>
                          <p:cTn id="26" fill="hold">
                            <p:stCondLst>
                              <p:cond delay="7579"/>
                            </p:stCondLst>
                            <p:childTnLst>
                              <p:par>
                                <p:cTn id="27" presetID="10" presetClass="entr" presetSubtype="0" fill="hold" grpId="0" nodeType="afterEffect">
                                  <p:stCondLst>
                                    <p:cond delay="0"/>
                                  </p:stCondLst>
                                  <p:childTnLst>
                                    <p:set>
                                      <p:cBhvr>
                                        <p:cTn id="28" dur="1" fill="hold">
                                          <p:stCondLst>
                                            <p:cond delay="0"/>
                                          </p:stCondLst>
                                        </p:cTn>
                                        <p:tgtEl>
                                          <p:spTgt spid="28">
                                            <p:txEl>
                                              <p:pRg st="0" end="0"/>
                                            </p:txEl>
                                          </p:spTgt>
                                        </p:tgtEl>
                                        <p:attrNameLst>
                                          <p:attrName>style.visibility</p:attrName>
                                        </p:attrNameLst>
                                      </p:cBhvr>
                                      <p:to>
                                        <p:strVal val="visible"/>
                                      </p:to>
                                    </p:set>
                                    <p:animEffect transition="in" filter="fade">
                                      <p:cBhvr>
                                        <p:cTn id="29" dur="500"/>
                                        <p:tgtEl>
                                          <p:spTgt spid="28">
                                            <p:txEl>
                                              <p:pRg st="0" end="0"/>
                                            </p:txEl>
                                          </p:spTgt>
                                        </p:tgtEl>
                                      </p:cBhvr>
                                    </p:animEffect>
                                  </p:childTnLst>
                                </p:cTn>
                              </p:par>
                            </p:childTnLst>
                          </p:cTn>
                        </p:par>
                        <p:par>
                          <p:cTn id="30" fill="hold">
                            <p:stCondLst>
                              <p:cond delay="8079"/>
                            </p:stCondLst>
                            <p:childTnLst>
                              <p:par>
                                <p:cTn id="31" presetID="2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10"/>
                </p:tgtEl>
              </p:cMediaNode>
            </p:audio>
            <p:audio>
              <p:cMediaNode vol="80000">
                <p:cTn id="38" fill="hold" display="0">
                  <p:stCondLst>
                    <p:cond delay="indefinite"/>
                  </p:stCondLst>
                  <p:endCondLst>
                    <p:cond evt="onStopAudio" delay="0">
                      <p:tgtEl>
                        <p:sldTgt/>
                      </p:tgtEl>
                    </p:cond>
                  </p:endCondLst>
                </p:cTn>
                <p:tgtEl>
                  <p:spTgt spid="11"/>
                </p:tgtEl>
              </p:cMediaNode>
            </p:audio>
          </p:childTnLst>
        </p:cTn>
      </p:par>
    </p:tnLst>
    <p:bldLst>
      <p:bldP spid="19" grpId="0"/>
      <p:bldP spid="6" grpId="0" build="p"/>
      <p:bldP spid="7" grpId="0" build="p"/>
      <p:bldP spid="14" grpId="0" build="p"/>
      <p:bldP spid="27" grpId="0" build="p"/>
      <p:bldP spid="28"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 name="テキスト プレースホルダー 66">
            <a:extLst>
              <a:ext uri="{FF2B5EF4-FFF2-40B4-BE49-F238E27FC236}">
                <a16:creationId xmlns:a16="http://schemas.microsoft.com/office/drawing/2014/main" id="{745B2EBC-9805-D89F-3D13-D3241134FA16}"/>
              </a:ext>
            </a:extLst>
          </p:cNvPr>
          <p:cNvSpPr>
            <a:spLocks noGrp="1"/>
          </p:cNvSpPr>
          <p:nvPr>
            <p:ph type="body" sz="quarter" idx="19"/>
          </p:nvPr>
        </p:nvSpPr>
        <p:spPr>
          <a:xfrm>
            <a:off x="1923803" y="858211"/>
            <a:ext cx="9627739" cy="1080000"/>
          </a:xfrm>
        </p:spPr>
        <p:txBody>
          <a:bodyPr>
            <a:normAutofit/>
          </a:bodyPr>
          <a:lstStyle/>
          <a:p>
            <a:r>
              <a:rPr lang="en-US" altLang="ja-JP" dirty="0"/>
              <a:t>B</a:t>
            </a:r>
            <a:endParaRPr lang="ja-JP" altLang="en-US" dirty="0"/>
          </a:p>
        </p:txBody>
      </p:sp>
      <p:sp>
        <p:nvSpPr>
          <p:cNvPr id="129" name="テキスト プレースホルダー 128">
            <a:extLst>
              <a:ext uri="{FF2B5EF4-FFF2-40B4-BE49-F238E27FC236}">
                <a16:creationId xmlns:a16="http://schemas.microsoft.com/office/drawing/2014/main" id="{C5233A20-7604-6111-A03C-22B8CF780012}"/>
              </a:ext>
            </a:extLst>
          </p:cNvPr>
          <p:cNvSpPr>
            <a:spLocks noGrp="1"/>
          </p:cNvSpPr>
          <p:nvPr>
            <p:ph type="body" sz="quarter" idx="20"/>
          </p:nvPr>
        </p:nvSpPr>
        <p:spPr>
          <a:xfrm>
            <a:off x="1876880" y="2023961"/>
            <a:ext cx="9674662" cy="1080000"/>
          </a:xfrm>
        </p:spPr>
        <p:txBody>
          <a:bodyPr>
            <a:normAutofit/>
          </a:bodyPr>
          <a:lstStyle/>
          <a:p>
            <a:r>
              <a:rPr lang="en-US" altLang="ja-JP" dirty="0"/>
              <a:t>I think so too.</a:t>
            </a:r>
            <a:endParaRPr lang="ja-JP" altLang="en-US" dirty="0"/>
          </a:p>
        </p:txBody>
      </p:sp>
      <p:sp>
        <p:nvSpPr>
          <p:cNvPr id="118" name="テキスト プレースホルダー 117">
            <a:extLst>
              <a:ext uri="{FF2B5EF4-FFF2-40B4-BE49-F238E27FC236}">
                <a16:creationId xmlns:a16="http://schemas.microsoft.com/office/drawing/2014/main" id="{F154893B-7F84-16F8-4635-064FE1A1A733}"/>
              </a:ext>
            </a:extLst>
          </p:cNvPr>
          <p:cNvSpPr>
            <a:spLocks noGrp="1"/>
          </p:cNvSpPr>
          <p:nvPr>
            <p:ph type="body" sz="quarter" idx="21"/>
          </p:nvPr>
        </p:nvSpPr>
        <p:spPr/>
        <p:txBody>
          <a:bodyPr/>
          <a:lstStyle/>
          <a:p>
            <a:endParaRPr lang="ja-JP" altLang="en-US"/>
          </a:p>
        </p:txBody>
      </p:sp>
      <p:pic>
        <p:nvPicPr>
          <p:cNvPr id="2" name="p113_L04_Expressing_Yourself">
            <a:hlinkClick r:id="" action="ppaction://media"/>
            <a:extLst>
              <a:ext uri="{FF2B5EF4-FFF2-40B4-BE49-F238E27FC236}">
                <a16:creationId xmlns:a16="http://schemas.microsoft.com/office/drawing/2014/main" id="{261FC731-C790-730E-AA5B-1CCDF0372E6B}"/>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388725" y="125413"/>
            <a:ext cx="487363" cy="487362"/>
          </a:xfrm>
        </p:spPr>
      </p:pic>
      <p:sp>
        <p:nvSpPr>
          <p:cNvPr id="65" name="テキスト プレースホルダー 64">
            <a:extLst>
              <a:ext uri="{FF2B5EF4-FFF2-40B4-BE49-F238E27FC236}">
                <a16:creationId xmlns:a16="http://schemas.microsoft.com/office/drawing/2014/main" id="{2FC3ECAC-0313-932E-F4EC-75DC75A3D54F}"/>
              </a:ext>
            </a:extLst>
          </p:cNvPr>
          <p:cNvSpPr>
            <a:spLocks noGrp="1"/>
          </p:cNvSpPr>
          <p:nvPr>
            <p:ph type="body" sz="quarter" idx="34"/>
          </p:nvPr>
        </p:nvSpPr>
        <p:spPr>
          <a:xfrm>
            <a:off x="9154165" y="173297"/>
            <a:ext cx="1988286" cy="485775"/>
          </a:xfrm>
        </p:spPr>
        <p:txBody>
          <a:bodyPr>
            <a:normAutofit/>
          </a:bodyPr>
          <a:lstStyle/>
          <a:p>
            <a:r>
              <a:rPr lang="ja-JP" altLang="en-US" dirty="0"/>
              <a:t>付録① </a:t>
            </a:r>
            <a:r>
              <a:rPr lang="en-US" altLang="ja-JP" dirty="0"/>
              <a:t>p.113</a:t>
            </a:r>
          </a:p>
        </p:txBody>
      </p:sp>
      <p:sp>
        <p:nvSpPr>
          <p:cNvPr id="29" name="テキスト プレースホルダー 28">
            <a:extLst>
              <a:ext uri="{FF2B5EF4-FFF2-40B4-BE49-F238E27FC236}">
                <a16:creationId xmlns:a16="http://schemas.microsoft.com/office/drawing/2014/main" id="{F78FF2EB-BBD4-0853-9BB9-A865DC9B9EFF}"/>
              </a:ext>
            </a:extLst>
          </p:cNvPr>
          <p:cNvSpPr>
            <a:spLocks noGrp="1"/>
          </p:cNvSpPr>
          <p:nvPr>
            <p:ph type="body" sz="quarter" idx="35"/>
          </p:nvPr>
        </p:nvSpPr>
        <p:spPr>
          <a:xfrm>
            <a:off x="2051050" y="985417"/>
            <a:ext cx="576263" cy="441325"/>
          </a:xfrm>
        </p:spPr>
        <p:txBody>
          <a:bodyPr>
            <a:normAutofit fontScale="70000" lnSpcReduction="20000"/>
          </a:bodyPr>
          <a:lstStyle/>
          <a:p>
            <a:r>
              <a:rPr lang="en-US" altLang="ja-JP" dirty="0"/>
              <a:t>A</a:t>
            </a:r>
            <a:endParaRPr lang="ja-JP" altLang="en-US" dirty="0"/>
          </a:p>
        </p:txBody>
      </p:sp>
      <p:sp>
        <p:nvSpPr>
          <p:cNvPr id="64" name="テキスト プレースホルダー 63">
            <a:extLst>
              <a:ext uri="{FF2B5EF4-FFF2-40B4-BE49-F238E27FC236}">
                <a16:creationId xmlns:a16="http://schemas.microsoft.com/office/drawing/2014/main" id="{97F1D80D-A5BD-E123-DCA4-1BA9C3E3BD37}"/>
              </a:ext>
            </a:extLst>
          </p:cNvPr>
          <p:cNvSpPr>
            <a:spLocks noGrp="1"/>
          </p:cNvSpPr>
          <p:nvPr>
            <p:ph type="body" sz="quarter" idx="36"/>
          </p:nvPr>
        </p:nvSpPr>
        <p:spPr>
          <a:xfrm>
            <a:off x="500063" y="3288880"/>
            <a:ext cx="576262" cy="441325"/>
          </a:xfrm>
        </p:spPr>
        <p:txBody>
          <a:bodyPr>
            <a:normAutofit fontScale="70000" lnSpcReduction="20000"/>
          </a:bodyPr>
          <a:lstStyle/>
          <a:p>
            <a:r>
              <a:rPr lang="en-US" altLang="ja-JP" dirty="0"/>
              <a:t>A</a:t>
            </a:r>
            <a:endParaRPr lang="ja-JP" altLang="en-US" dirty="0"/>
          </a:p>
        </p:txBody>
      </p:sp>
      <p:sp>
        <p:nvSpPr>
          <p:cNvPr id="66" name="テキスト プレースホルダー 65">
            <a:extLst>
              <a:ext uri="{FF2B5EF4-FFF2-40B4-BE49-F238E27FC236}">
                <a16:creationId xmlns:a16="http://schemas.microsoft.com/office/drawing/2014/main" id="{C393B8C2-C9A3-99AB-6D73-B52E9AE64C60}"/>
              </a:ext>
            </a:extLst>
          </p:cNvPr>
          <p:cNvSpPr>
            <a:spLocks noGrp="1"/>
          </p:cNvSpPr>
          <p:nvPr>
            <p:ph type="body" sz="quarter" idx="37"/>
          </p:nvPr>
        </p:nvSpPr>
        <p:spPr>
          <a:xfrm>
            <a:off x="2051050" y="2150642"/>
            <a:ext cx="576263" cy="441325"/>
          </a:xfrm>
        </p:spPr>
        <p:txBody>
          <a:bodyPr>
            <a:normAutofit fontScale="70000" lnSpcReduction="20000"/>
          </a:bodyPr>
          <a:lstStyle/>
          <a:p>
            <a:r>
              <a:rPr lang="en-US" altLang="ja-JP"/>
              <a:t>B</a:t>
            </a:r>
            <a:endParaRPr lang="ja-JP" altLang="en-US" dirty="0"/>
          </a:p>
        </p:txBody>
      </p:sp>
      <p:sp>
        <p:nvSpPr>
          <p:cNvPr id="78" name="テキスト プレースホルダー 77">
            <a:extLst>
              <a:ext uri="{FF2B5EF4-FFF2-40B4-BE49-F238E27FC236}">
                <a16:creationId xmlns:a16="http://schemas.microsoft.com/office/drawing/2014/main" id="{1DC7022E-22DE-C91C-A05B-B2884E51E2EB}"/>
              </a:ext>
            </a:extLst>
          </p:cNvPr>
          <p:cNvSpPr>
            <a:spLocks noGrp="1"/>
          </p:cNvSpPr>
          <p:nvPr>
            <p:ph type="body" sz="quarter" idx="39"/>
          </p:nvPr>
        </p:nvSpPr>
        <p:spPr>
          <a:xfrm>
            <a:off x="2820604" y="858211"/>
            <a:ext cx="8730938" cy="1080000"/>
          </a:xfrm>
        </p:spPr>
        <p:txBody>
          <a:bodyPr/>
          <a:lstStyle/>
          <a:p>
            <a:r>
              <a:rPr lang="en-US" altLang="ja-JP" dirty="0"/>
              <a:t>What do you think is the best way to increase the amount of recycling we do?</a:t>
            </a:r>
            <a:endParaRPr lang="ja-JP" altLang="en-US" dirty="0"/>
          </a:p>
        </p:txBody>
      </p:sp>
      <p:sp>
        <p:nvSpPr>
          <p:cNvPr id="103" name="テキスト プレースホルダー 102">
            <a:extLst>
              <a:ext uri="{FF2B5EF4-FFF2-40B4-BE49-F238E27FC236}">
                <a16:creationId xmlns:a16="http://schemas.microsoft.com/office/drawing/2014/main" id="{C3F8DDA3-3568-54B2-9891-60BE26ECE1F9}"/>
              </a:ext>
            </a:extLst>
          </p:cNvPr>
          <p:cNvSpPr>
            <a:spLocks noGrp="1"/>
          </p:cNvSpPr>
          <p:nvPr>
            <p:ph type="body" sz="quarter" idx="40"/>
          </p:nvPr>
        </p:nvSpPr>
        <p:spPr>
          <a:xfrm>
            <a:off x="2820604" y="2023961"/>
            <a:ext cx="8730938" cy="1080000"/>
          </a:xfrm>
        </p:spPr>
        <p:txBody>
          <a:bodyPr>
            <a:normAutofit/>
          </a:bodyPr>
          <a:lstStyle/>
          <a:p>
            <a:r>
              <a:rPr lang="en-US" altLang="ja-JP" dirty="0"/>
              <a:t>First of all, we need to teach elementary school children the importance of recycling.</a:t>
            </a:r>
          </a:p>
        </p:txBody>
      </p:sp>
      <p:sp>
        <p:nvSpPr>
          <p:cNvPr id="128" name="テキスト プレースホルダー 127">
            <a:extLst>
              <a:ext uri="{FF2B5EF4-FFF2-40B4-BE49-F238E27FC236}">
                <a16:creationId xmlns:a16="http://schemas.microsoft.com/office/drawing/2014/main" id="{BF8188BE-65BB-438E-B907-EE148A3078AE}"/>
              </a:ext>
            </a:extLst>
          </p:cNvPr>
          <p:cNvSpPr>
            <a:spLocks noGrp="1"/>
          </p:cNvSpPr>
          <p:nvPr>
            <p:ph type="body" sz="quarter" idx="42"/>
          </p:nvPr>
        </p:nvSpPr>
        <p:spPr>
          <a:xfrm>
            <a:off x="1189902" y="3161477"/>
            <a:ext cx="9450389" cy="1080000"/>
          </a:xfrm>
        </p:spPr>
        <p:txBody>
          <a:bodyPr>
            <a:normAutofit/>
          </a:bodyPr>
          <a:lstStyle/>
          <a:p>
            <a:r>
              <a:rPr lang="en-US" altLang="ja-JP" dirty="0"/>
              <a:t>Oh, I agree.  Developing that kind of awareness is important.</a:t>
            </a:r>
            <a:endParaRPr lang="ja-JP" altLang="en-US" dirty="0"/>
          </a:p>
        </p:txBody>
      </p:sp>
      <p:sp>
        <p:nvSpPr>
          <p:cNvPr id="122" name="テキスト プレースホルダー 121">
            <a:extLst>
              <a:ext uri="{FF2B5EF4-FFF2-40B4-BE49-F238E27FC236}">
                <a16:creationId xmlns:a16="http://schemas.microsoft.com/office/drawing/2014/main" id="{BCFF8B75-CB41-3B9A-F0E8-3D4571CEE459}"/>
              </a:ext>
            </a:extLst>
          </p:cNvPr>
          <p:cNvSpPr>
            <a:spLocks noGrp="1"/>
          </p:cNvSpPr>
          <p:nvPr>
            <p:ph type="body" sz="quarter" idx="48"/>
          </p:nvPr>
        </p:nvSpPr>
        <p:spPr/>
        <p:txBody>
          <a:bodyPr/>
          <a:lstStyle/>
          <a:p>
            <a:endParaRPr lang="ja-JP" altLang="en-US"/>
          </a:p>
        </p:txBody>
      </p:sp>
      <p:sp>
        <p:nvSpPr>
          <p:cNvPr id="12" name="テキスト プレースホルダー 11">
            <a:extLst>
              <a:ext uri="{FF2B5EF4-FFF2-40B4-BE49-F238E27FC236}">
                <a16:creationId xmlns:a16="http://schemas.microsoft.com/office/drawing/2014/main" id="{1C0AE8A9-72BA-1C6B-457E-DA5397A0B63C}"/>
              </a:ext>
            </a:extLst>
          </p:cNvPr>
          <p:cNvSpPr>
            <a:spLocks noGrp="1"/>
          </p:cNvSpPr>
          <p:nvPr>
            <p:ph type="body" sz="quarter" idx="49"/>
          </p:nvPr>
        </p:nvSpPr>
        <p:spPr>
          <a:xfrm>
            <a:off x="499670" y="4674943"/>
            <a:ext cx="576000" cy="441036"/>
          </a:xfrm>
        </p:spPr>
        <p:txBody>
          <a:bodyPr>
            <a:normAutofit fontScale="70000" lnSpcReduction="20000"/>
          </a:bodyPr>
          <a:lstStyle/>
          <a:p>
            <a:r>
              <a:rPr lang="en-US" altLang="ja-JP" dirty="0"/>
              <a:t>B</a:t>
            </a:r>
            <a:endParaRPr lang="ja-JP" altLang="en-US" dirty="0"/>
          </a:p>
        </p:txBody>
      </p:sp>
      <p:sp>
        <p:nvSpPr>
          <p:cNvPr id="13" name="テキスト プレースホルダー 12">
            <a:extLst>
              <a:ext uri="{FF2B5EF4-FFF2-40B4-BE49-F238E27FC236}">
                <a16:creationId xmlns:a16="http://schemas.microsoft.com/office/drawing/2014/main" id="{BE24085D-8239-B08F-9418-39DDD90F5D5F}"/>
              </a:ext>
            </a:extLst>
          </p:cNvPr>
          <p:cNvSpPr>
            <a:spLocks noGrp="1"/>
          </p:cNvSpPr>
          <p:nvPr>
            <p:ph type="body" sz="quarter" idx="50"/>
          </p:nvPr>
        </p:nvSpPr>
        <p:spPr>
          <a:xfrm>
            <a:off x="1189899" y="4355461"/>
            <a:ext cx="9450389" cy="1080000"/>
          </a:xfrm>
        </p:spPr>
        <p:txBody>
          <a:bodyPr/>
          <a:lstStyle/>
          <a:p>
            <a:r>
              <a:rPr lang="en-US" altLang="ja-JP" dirty="0"/>
              <a:t>How about you?  Can you come up with any other ideas?</a:t>
            </a:r>
            <a:endParaRPr lang="ja-JP" altLang="en-US" dirty="0"/>
          </a:p>
        </p:txBody>
      </p:sp>
      <p:sp>
        <p:nvSpPr>
          <p:cNvPr id="123" name="テキスト プレースホルダー 122">
            <a:extLst>
              <a:ext uri="{FF2B5EF4-FFF2-40B4-BE49-F238E27FC236}">
                <a16:creationId xmlns:a16="http://schemas.microsoft.com/office/drawing/2014/main" id="{C3BF0F75-C0BB-44A9-8923-710FB4B578F3}"/>
              </a:ext>
            </a:extLst>
          </p:cNvPr>
          <p:cNvSpPr>
            <a:spLocks noGrp="1"/>
          </p:cNvSpPr>
          <p:nvPr>
            <p:ph type="body" sz="quarter" idx="53"/>
          </p:nvPr>
        </p:nvSpPr>
        <p:spPr/>
        <p:txBody>
          <a:bodyPr/>
          <a:lstStyle/>
          <a:p>
            <a:endParaRPr lang="ja-JP" altLang="en-US"/>
          </a:p>
        </p:txBody>
      </p:sp>
      <p:sp>
        <p:nvSpPr>
          <p:cNvPr id="15" name="テキスト プレースホルダー 14">
            <a:extLst>
              <a:ext uri="{FF2B5EF4-FFF2-40B4-BE49-F238E27FC236}">
                <a16:creationId xmlns:a16="http://schemas.microsoft.com/office/drawing/2014/main" id="{9D2E05D2-0A41-39EB-6681-525B1522DA3A}"/>
              </a:ext>
            </a:extLst>
          </p:cNvPr>
          <p:cNvSpPr>
            <a:spLocks noGrp="1"/>
          </p:cNvSpPr>
          <p:nvPr>
            <p:ph type="body" sz="quarter" idx="54"/>
          </p:nvPr>
        </p:nvSpPr>
        <p:spPr>
          <a:xfrm>
            <a:off x="500063" y="5647905"/>
            <a:ext cx="576262" cy="441325"/>
          </a:xfrm>
        </p:spPr>
        <p:txBody>
          <a:bodyPr>
            <a:normAutofit fontScale="70000" lnSpcReduction="20000"/>
          </a:bodyPr>
          <a:lstStyle/>
          <a:p>
            <a:r>
              <a:rPr lang="en-US" altLang="ja-JP" dirty="0"/>
              <a:t>A</a:t>
            </a:r>
            <a:endParaRPr lang="ja-JP" altLang="en-US" dirty="0"/>
          </a:p>
        </p:txBody>
      </p:sp>
      <p:sp>
        <p:nvSpPr>
          <p:cNvPr id="16" name="テキスト プレースホルダー 15">
            <a:extLst>
              <a:ext uri="{FF2B5EF4-FFF2-40B4-BE49-F238E27FC236}">
                <a16:creationId xmlns:a16="http://schemas.microsoft.com/office/drawing/2014/main" id="{5A1B6CA7-5346-0996-29D0-535A8CFDFF5F}"/>
              </a:ext>
            </a:extLst>
          </p:cNvPr>
          <p:cNvSpPr>
            <a:spLocks noGrp="1"/>
          </p:cNvSpPr>
          <p:nvPr>
            <p:ph type="body" sz="quarter" idx="55"/>
          </p:nvPr>
        </p:nvSpPr>
        <p:spPr>
          <a:xfrm>
            <a:off x="1189900" y="5521211"/>
            <a:ext cx="9308768" cy="1080000"/>
          </a:xfrm>
        </p:spPr>
        <p:txBody>
          <a:bodyPr>
            <a:normAutofit/>
          </a:bodyPr>
          <a:lstStyle/>
          <a:p>
            <a:r>
              <a:rPr lang="en-US" altLang="ja-JP" dirty="0"/>
              <a:t>Well, in my opinion, we should all take part in some kind of environmental activity.</a:t>
            </a:r>
            <a:endParaRPr lang="ja-JP" altLang="en-US" dirty="0"/>
          </a:p>
        </p:txBody>
      </p:sp>
      <p:sp>
        <p:nvSpPr>
          <p:cNvPr id="3" name="テキスト ボックス 2">
            <a:extLst>
              <a:ext uri="{FF2B5EF4-FFF2-40B4-BE49-F238E27FC236}">
                <a16:creationId xmlns:a16="http://schemas.microsoft.com/office/drawing/2014/main" id="{871E2551-5FC3-91FD-59AE-C78261456C33}"/>
              </a:ext>
            </a:extLst>
          </p:cNvPr>
          <p:cNvSpPr txBox="1"/>
          <p:nvPr/>
        </p:nvSpPr>
        <p:spPr>
          <a:xfrm>
            <a:off x="7764891" y="184428"/>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9708870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1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 name="テキスト プレースホルダー 38">
            <a:extLst>
              <a:ext uri="{FF2B5EF4-FFF2-40B4-BE49-F238E27FC236}">
                <a16:creationId xmlns:a16="http://schemas.microsoft.com/office/drawing/2014/main" id="{9E8A57AA-993F-95B4-2601-528F4FB1AE7F}"/>
              </a:ext>
            </a:extLst>
          </p:cNvPr>
          <p:cNvSpPr>
            <a:spLocks noGrp="1"/>
          </p:cNvSpPr>
          <p:nvPr>
            <p:ph type="body" sz="quarter" idx="19"/>
          </p:nvPr>
        </p:nvSpPr>
        <p:spPr>
          <a:xfrm>
            <a:off x="1084729" y="916331"/>
            <a:ext cx="5011271" cy="1152000"/>
          </a:xfrm>
        </p:spPr>
        <p:txBody>
          <a:bodyPr>
            <a:normAutofit/>
          </a:bodyPr>
          <a:lstStyle/>
          <a:p>
            <a:r>
              <a:rPr lang="en-US" altLang="ja-JP" dirty="0"/>
              <a:t>reusable bag</a:t>
            </a:r>
            <a:br>
              <a:rPr lang="en-US" altLang="ja-JP" dirty="0"/>
            </a:br>
            <a:r>
              <a:rPr lang="ja-JP" altLang="ja-JP" dirty="0"/>
              <a:t>（エコバッグ）</a:t>
            </a:r>
          </a:p>
        </p:txBody>
      </p:sp>
      <p:sp>
        <p:nvSpPr>
          <p:cNvPr id="40" name="テキスト プレースホルダー 39">
            <a:extLst>
              <a:ext uri="{FF2B5EF4-FFF2-40B4-BE49-F238E27FC236}">
                <a16:creationId xmlns:a16="http://schemas.microsoft.com/office/drawing/2014/main" id="{7785BB9E-190A-7FE4-976E-06EBA6428B8F}"/>
              </a:ext>
            </a:extLst>
          </p:cNvPr>
          <p:cNvSpPr>
            <a:spLocks noGrp="1"/>
          </p:cNvSpPr>
          <p:nvPr>
            <p:ph type="body" sz="quarter" idx="22"/>
          </p:nvPr>
        </p:nvSpPr>
        <p:spPr>
          <a:xfrm>
            <a:off x="1084729" y="2075231"/>
            <a:ext cx="5011271" cy="1152000"/>
          </a:xfrm>
        </p:spPr>
        <p:txBody>
          <a:bodyPr>
            <a:normAutofit/>
          </a:bodyPr>
          <a:lstStyle/>
          <a:p>
            <a:r>
              <a:rPr lang="en-US" altLang="ja-JP" dirty="0"/>
              <a:t>eco-friendly</a:t>
            </a:r>
            <a:br>
              <a:rPr lang="en-US" altLang="ja-JP" dirty="0"/>
            </a:br>
            <a:r>
              <a:rPr lang="ja-JP" altLang="ja-JP" dirty="0"/>
              <a:t>（環境に優しい）</a:t>
            </a:r>
          </a:p>
        </p:txBody>
      </p:sp>
      <p:sp>
        <p:nvSpPr>
          <p:cNvPr id="41" name="テキスト プレースホルダー 40">
            <a:extLst>
              <a:ext uri="{FF2B5EF4-FFF2-40B4-BE49-F238E27FC236}">
                <a16:creationId xmlns:a16="http://schemas.microsoft.com/office/drawing/2014/main" id="{F8A4F501-8CC3-EFBA-0FD6-B72EEB7E1C35}"/>
              </a:ext>
            </a:extLst>
          </p:cNvPr>
          <p:cNvSpPr>
            <a:spLocks noGrp="1"/>
          </p:cNvSpPr>
          <p:nvPr>
            <p:ph type="body" sz="quarter" idx="25"/>
          </p:nvPr>
        </p:nvSpPr>
        <p:spPr>
          <a:xfrm>
            <a:off x="1084727" y="3243656"/>
            <a:ext cx="5011271" cy="1152000"/>
          </a:xfrm>
        </p:spPr>
        <p:txBody>
          <a:bodyPr>
            <a:normAutofit/>
          </a:bodyPr>
          <a:lstStyle/>
          <a:p>
            <a:r>
              <a:rPr lang="en-US" altLang="ja-JP" dirty="0"/>
              <a:t>the amount of garbage</a:t>
            </a:r>
            <a:br>
              <a:rPr lang="en-US" altLang="ja-JP" dirty="0"/>
            </a:br>
            <a:r>
              <a:rPr lang="ja-JP" altLang="ja-JP" dirty="0"/>
              <a:t>（ごみの量）</a:t>
            </a:r>
          </a:p>
        </p:txBody>
      </p:sp>
      <p:pic>
        <p:nvPicPr>
          <p:cNvPr id="10" name="reusable_bag">
            <a:hlinkClick r:id="" action="ppaction://media"/>
            <a:extLst>
              <a:ext uri="{FF2B5EF4-FFF2-40B4-BE49-F238E27FC236}">
                <a16:creationId xmlns:a16="http://schemas.microsoft.com/office/drawing/2014/main" id="{1A33D3BB-5CF3-3FDA-8A97-A46E6F8AE05B}"/>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19"/>
          <a:stretch>
            <a:fillRect/>
          </a:stretch>
        </p:blipFill>
        <p:spPr>
          <a:xfrm>
            <a:off x="593725" y="1011238"/>
            <a:ext cx="487363" cy="487362"/>
          </a:xfrm>
        </p:spPr>
      </p:pic>
      <p:pic>
        <p:nvPicPr>
          <p:cNvPr id="15" name="the_amount_of_garbage">
            <a:hlinkClick r:id="" action="ppaction://media"/>
            <a:extLst>
              <a:ext uri="{FF2B5EF4-FFF2-40B4-BE49-F238E27FC236}">
                <a16:creationId xmlns:a16="http://schemas.microsoft.com/office/drawing/2014/main" id="{EBCBA971-5707-53A9-F8B3-8E91AC6BFB3A}"/>
              </a:ext>
            </a:extLst>
          </p:cNvPr>
          <p:cNvPicPr>
            <a:picLocks noGrp="1" noChangeAspect="1"/>
          </p:cNvPicPr>
          <p:nvPr>
            <p:ph type="media" sz="quarter" idx="31"/>
            <a:audioFile r:link="rId4"/>
            <p:extLst>
              <p:ext uri="{DAA4B4D4-6D71-4841-9C94-3DE7FCFB9230}">
                <p14:media xmlns:p14="http://schemas.microsoft.com/office/powerpoint/2010/main" r:embed="rId3"/>
              </p:ext>
            </p:extLst>
          </p:nvPr>
        </p:nvPicPr>
        <p:blipFill>
          <a:blip r:embed="rId19"/>
          <a:stretch>
            <a:fillRect/>
          </a:stretch>
        </p:blipFill>
        <p:spPr>
          <a:xfrm>
            <a:off x="593725" y="3378200"/>
            <a:ext cx="487363" cy="487363"/>
          </a:xfrm>
        </p:spPr>
      </p:pic>
      <p:sp>
        <p:nvSpPr>
          <p:cNvPr id="42" name="テキスト プレースホルダー 41">
            <a:extLst>
              <a:ext uri="{FF2B5EF4-FFF2-40B4-BE49-F238E27FC236}">
                <a16:creationId xmlns:a16="http://schemas.microsoft.com/office/drawing/2014/main" id="{67242950-B682-199A-A596-834B16874487}"/>
              </a:ext>
            </a:extLst>
          </p:cNvPr>
          <p:cNvSpPr>
            <a:spLocks noGrp="1"/>
          </p:cNvSpPr>
          <p:nvPr>
            <p:ph type="body" sz="quarter" idx="34"/>
          </p:nvPr>
        </p:nvSpPr>
        <p:spPr>
          <a:xfrm>
            <a:off x="6586342" y="916331"/>
            <a:ext cx="5011271" cy="1152000"/>
          </a:xfrm>
        </p:spPr>
        <p:txBody>
          <a:bodyPr>
            <a:normAutofit/>
          </a:bodyPr>
          <a:lstStyle/>
          <a:p>
            <a:r>
              <a:rPr lang="en-US" altLang="ja-JP" dirty="0"/>
              <a:t>plastic bag</a:t>
            </a:r>
            <a:br>
              <a:rPr lang="en-US" altLang="ja-JP" dirty="0"/>
            </a:br>
            <a:r>
              <a:rPr lang="ja-JP" altLang="ja-JP" dirty="0"/>
              <a:t>（ビニール袋）</a:t>
            </a:r>
          </a:p>
        </p:txBody>
      </p:sp>
      <p:sp>
        <p:nvSpPr>
          <p:cNvPr id="43" name="テキスト プレースホルダー 42">
            <a:extLst>
              <a:ext uri="{FF2B5EF4-FFF2-40B4-BE49-F238E27FC236}">
                <a16:creationId xmlns:a16="http://schemas.microsoft.com/office/drawing/2014/main" id="{1000AD73-8AA4-D78C-4585-986F7C7E2D5D}"/>
              </a:ext>
            </a:extLst>
          </p:cNvPr>
          <p:cNvSpPr>
            <a:spLocks noGrp="1"/>
          </p:cNvSpPr>
          <p:nvPr>
            <p:ph type="body" sz="quarter" idx="35"/>
          </p:nvPr>
        </p:nvSpPr>
        <p:spPr>
          <a:xfrm>
            <a:off x="6586342" y="2075231"/>
            <a:ext cx="5011271" cy="1152000"/>
          </a:xfrm>
        </p:spPr>
        <p:txBody>
          <a:bodyPr>
            <a:normAutofit/>
          </a:bodyPr>
          <a:lstStyle/>
          <a:p>
            <a:r>
              <a:rPr lang="en-US" altLang="ja-JP" dirty="0"/>
              <a:t>used paper</a:t>
            </a:r>
            <a:br>
              <a:rPr lang="en-US" altLang="ja-JP" dirty="0"/>
            </a:br>
            <a:r>
              <a:rPr lang="ja-JP" altLang="ja-JP" dirty="0"/>
              <a:t>（古紙）</a:t>
            </a:r>
          </a:p>
        </p:txBody>
      </p:sp>
      <p:sp>
        <p:nvSpPr>
          <p:cNvPr id="48" name="テキスト プレースホルダー 47">
            <a:extLst>
              <a:ext uri="{FF2B5EF4-FFF2-40B4-BE49-F238E27FC236}">
                <a16:creationId xmlns:a16="http://schemas.microsoft.com/office/drawing/2014/main" id="{DE4B38B0-8B28-4722-4D9B-529CE65609EB}"/>
              </a:ext>
            </a:extLst>
          </p:cNvPr>
          <p:cNvSpPr>
            <a:spLocks noGrp="1"/>
          </p:cNvSpPr>
          <p:nvPr>
            <p:ph type="body" sz="quarter" idx="36"/>
          </p:nvPr>
        </p:nvSpPr>
        <p:spPr>
          <a:xfrm>
            <a:off x="6586340" y="3243656"/>
            <a:ext cx="5011271" cy="1152000"/>
          </a:xfrm>
        </p:spPr>
        <p:txBody>
          <a:bodyPr>
            <a:normAutofit/>
          </a:bodyPr>
          <a:lstStyle/>
          <a:p>
            <a:r>
              <a:rPr lang="en-US" altLang="ja-JP" dirty="0"/>
              <a:t>food loss and waste</a:t>
            </a:r>
            <a:br>
              <a:rPr lang="en-US" altLang="ja-JP" dirty="0"/>
            </a:br>
            <a:r>
              <a:rPr lang="ja-JP" altLang="en-US" dirty="0"/>
              <a:t>（食品ロス）</a:t>
            </a:r>
            <a:endParaRPr lang="ja-JP" altLang="ja-JP" dirty="0"/>
          </a:p>
        </p:txBody>
      </p:sp>
      <p:pic>
        <p:nvPicPr>
          <p:cNvPr id="21" name="used_paper">
            <a:hlinkClick r:id="" action="ppaction://media"/>
            <a:extLst>
              <a:ext uri="{FF2B5EF4-FFF2-40B4-BE49-F238E27FC236}">
                <a16:creationId xmlns:a16="http://schemas.microsoft.com/office/drawing/2014/main" id="{03CA4A7E-76D6-A252-C66D-44FAEF2ECEB9}"/>
              </a:ext>
            </a:extLst>
          </p:cNvPr>
          <p:cNvPicPr>
            <a:picLocks noGrp="1" noChangeAspect="1"/>
          </p:cNvPicPr>
          <p:nvPr>
            <p:ph type="media" sz="quarter" idx="40"/>
            <a:audioFile r:link="rId6"/>
            <p:extLst>
              <p:ext uri="{DAA4B4D4-6D71-4841-9C94-3DE7FCFB9230}">
                <p14:media xmlns:p14="http://schemas.microsoft.com/office/powerpoint/2010/main" r:embed="rId5"/>
              </p:ext>
            </p:extLst>
          </p:nvPr>
        </p:nvPicPr>
        <p:blipFill>
          <a:blip r:embed="rId19"/>
          <a:stretch>
            <a:fillRect/>
          </a:stretch>
        </p:blipFill>
        <p:spPr>
          <a:xfrm>
            <a:off x="6094413" y="2190750"/>
            <a:ext cx="487362" cy="487363"/>
          </a:xfrm>
        </p:spPr>
      </p:pic>
      <p:pic>
        <p:nvPicPr>
          <p:cNvPr id="22" name="food_loss_and_waste">
            <a:hlinkClick r:id="" action="ppaction://media"/>
            <a:extLst>
              <a:ext uri="{FF2B5EF4-FFF2-40B4-BE49-F238E27FC236}">
                <a16:creationId xmlns:a16="http://schemas.microsoft.com/office/drawing/2014/main" id="{1A42F3BF-4784-799A-EF70-790A42575E30}"/>
              </a:ext>
            </a:extLst>
          </p:cNvPr>
          <p:cNvPicPr>
            <a:picLocks noGrp="1" noChangeAspect="1"/>
          </p:cNvPicPr>
          <p:nvPr>
            <p:ph type="media" sz="quarter" idx="41"/>
            <a:audioFile r:link="rId8"/>
            <p:extLst>
              <p:ext uri="{DAA4B4D4-6D71-4841-9C94-3DE7FCFB9230}">
                <p14:media xmlns:p14="http://schemas.microsoft.com/office/powerpoint/2010/main" r:embed="rId7"/>
              </p:ext>
            </p:extLst>
          </p:nvPr>
        </p:nvPicPr>
        <p:blipFill>
          <a:blip r:embed="rId19"/>
          <a:stretch>
            <a:fillRect/>
          </a:stretch>
        </p:blipFill>
        <p:spPr>
          <a:xfrm>
            <a:off x="6094413" y="3378200"/>
            <a:ext cx="487362" cy="487363"/>
          </a:xfrm>
        </p:spPr>
      </p:pic>
      <p:sp>
        <p:nvSpPr>
          <p:cNvPr id="80" name="テキスト プレースホルダー 79">
            <a:extLst>
              <a:ext uri="{FF2B5EF4-FFF2-40B4-BE49-F238E27FC236}">
                <a16:creationId xmlns:a16="http://schemas.microsoft.com/office/drawing/2014/main" id="{EF095503-B95D-8E3B-FF90-551AC95D2923}"/>
              </a:ext>
            </a:extLst>
          </p:cNvPr>
          <p:cNvSpPr>
            <a:spLocks noGrp="1"/>
          </p:cNvSpPr>
          <p:nvPr>
            <p:ph type="body" sz="quarter" idx="42"/>
          </p:nvPr>
        </p:nvSpPr>
        <p:spPr>
          <a:xfrm>
            <a:off x="1084727" y="4412082"/>
            <a:ext cx="5011271" cy="1881142"/>
          </a:xfrm>
        </p:spPr>
        <p:txBody>
          <a:bodyPr>
            <a:normAutofit/>
          </a:bodyPr>
          <a:lstStyle/>
          <a:p>
            <a:r>
              <a:rPr lang="en-US" altLang="ja-JP" dirty="0"/>
              <a:t>saving electricity</a:t>
            </a:r>
            <a:br>
              <a:rPr lang="en-US" altLang="ja-JP" dirty="0"/>
            </a:br>
            <a:r>
              <a:rPr lang="ja-JP" altLang="ja-JP" dirty="0"/>
              <a:t>［</a:t>
            </a:r>
            <a:r>
              <a:rPr lang="en-US" altLang="ja-JP" dirty="0"/>
              <a:t>water; energy</a:t>
            </a:r>
            <a:r>
              <a:rPr lang="ja-JP" altLang="ja-JP" dirty="0"/>
              <a:t>］</a:t>
            </a:r>
            <a:br>
              <a:rPr lang="en-US" altLang="ja-JP" dirty="0"/>
            </a:br>
            <a:r>
              <a:rPr lang="ja-JP" altLang="ja-JP" dirty="0"/>
              <a:t>（節電［節水；省エネ］）</a:t>
            </a:r>
          </a:p>
        </p:txBody>
      </p:sp>
      <p:pic>
        <p:nvPicPr>
          <p:cNvPr id="23" name="saving_electricity_saving_water_saving_energy">
            <a:hlinkClick r:id="" action="ppaction://media"/>
            <a:extLst>
              <a:ext uri="{FF2B5EF4-FFF2-40B4-BE49-F238E27FC236}">
                <a16:creationId xmlns:a16="http://schemas.microsoft.com/office/drawing/2014/main" id="{139EDBE7-1D3D-581A-AB77-7A1E5D79737F}"/>
              </a:ext>
            </a:extLst>
          </p:cNvPr>
          <p:cNvPicPr>
            <a:picLocks noGrp="1" noChangeAspect="1"/>
          </p:cNvPicPr>
          <p:nvPr>
            <p:ph type="media" sz="quarter" idx="43"/>
            <a:audioFile r:link="rId10"/>
            <p:extLst>
              <p:ext uri="{DAA4B4D4-6D71-4841-9C94-3DE7FCFB9230}">
                <p14:media xmlns:p14="http://schemas.microsoft.com/office/powerpoint/2010/main" r:embed="rId9"/>
              </p:ext>
            </p:extLst>
          </p:nvPr>
        </p:nvPicPr>
        <p:blipFill>
          <a:blip r:embed="rId19"/>
          <a:stretch>
            <a:fillRect/>
          </a:stretch>
        </p:blipFill>
        <p:spPr>
          <a:xfrm>
            <a:off x="593725" y="4533900"/>
            <a:ext cx="487363" cy="487363"/>
          </a:xfrm>
        </p:spPr>
      </p:pic>
      <p:sp>
        <p:nvSpPr>
          <p:cNvPr id="16" name="テキスト プレースホルダー 15">
            <a:extLst>
              <a:ext uri="{FF2B5EF4-FFF2-40B4-BE49-F238E27FC236}">
                <a16:creationId xmlns:a16="http://schemas.microsoft.com/office/drawing/2014/main" id="{FE8FD980-8D33-5B52-0AE0-9737D88755FF}"/>
              </a:ext>
            </a:extLst>
          </p:cNvPr>
          <p:cNvSpPr>
            <a:spLocks noGrp="1"/>
          </p:cNvSpPr>
          <p:nvPr>
            <p:ph type="body" sz="quarter" idx="44"/>
          </p:nvPr>
        </p:nvSpPr>
        <p:spPr>
          <a:xfrm>
            <a:off x="6586340" y="4412082"/>
            <a:ext cx="5011271" cy="1152000"/>
          </a:xfrm>
        </p:spPr>
        <p:txBody>
          <a:bodyPr>
            <a:normAutofit/>
          </a:bodyPr>
          <a:lstStyle/>
          <a:p>
            <a:r>
              <a:rPr lang="en-US" altLang="ja-JP" dirty="0"/>
              <a:t>burnable garbage</a:t>
            </a:r>
            <a:br>
              <a:rPr lang="en-US" altLang="ja-JP" dirty="0"/>
            </a:br>
            <a:r>
              <a:rPr lang="ja-JP" altLang="en-US" dirty="0"/>
              <a:t>（可燃ごみ）</a:t>
            </a:r>
          </a:p>
        </p:txBody>
      </p:sp>
      <p:pic>
        <p:nvPicPr>
          <p:cNvPr id="24" name="burnable_garbage">
            <a:hlinkClick r:id="" action="ppaction://media"/>
            <a:extLst>
              <a:ext uri="{FF2B5EF4-FFF2-40B4-BE49-F238E27FC236}">
                <a16:creationId xmlns:a16="http://schemas.microsoft.com/office/drawing/2014/main" id="{6E2F8C78-49D2-ADA2-152D-8C5CF344ECDC}"/>
              </a:ext>
            </a:extLst>
          </p:cNvPr>
          <p:cNvPicPr>
            <a:picLocks noGrp="1" noChangeAspect="1"/>
          </p:cNvPicPr>
          <p:nvPr>
            <p:ph type="media" sz="quarter" idx="45"/>
            <a:audioFile r:link="rId12"/>
            <p:extLst>
              <p:ext uri="{DAA4B4D4-6D71-4841-9C94-3DE7FCFB9230}">
                <p14:media xmlns:p14="http://schemas.microsoft.com/office/powerpoint/2010/main" r:embed="rId11"/>
              </p:ext>
            </p:extLst>
          </p:nvPr>
        </p:nvPicPr>
        <p:blipFill>
          <a:blip r:embed="rId19"/>
          <a:stretch>
            <a:fillRect/>
          </a:stretch>
        </p:blipFill>
        <p:spPr>
          <a:xfrm>
            <a:off x="6094413" y="4533900"/>
            <a:ext cx="487362" cy="487363"/>
          </a:xfrm>
        </p:spPr>
      </p:pic>
      <p:grpSp>
        <p:nvGrpSpPr>
          <p:cNvPr id="2" name="グループ化 1">
            <a:extLst>
              <a:ext uri="{FF2B5EF4-FFF2-40B4-BE49-F238E27FC236}">
                <a16:creationId xmlns:a16="http://schemas.microsoft.com/office/drawing/2014/main" id="{1FBADC08-8CFF-25AD-4BDE-9BC5DBC027EB}"/>
              </a:ext>
            </a:extLst>
          </p:cNvPr>
          <p:cNvGrpSpPr/>
          <p:nvPr/>
        </p:nvGrpSpPr>
        <p:grpSpPr>
          <a:xfrm>
            <a:off x="8054501" y="5688300"/>
            <a:ext cx="3671905" cy="878195"/>
            <a:chOff x="8054501" y="5688300"/>
            <a:chExt cx="3671905" cy="878195"/>
          </a:xfrm>
        </p:grpSpPr>
        <p:sp>
          <p:nvSpPr>
            <p:cNvPr id="3" name="四角形: 角を丸くする 2">
              <a:extLst>
                <a:ext uri="{FF2B5EF4-FFF2-40B4-BE49-F238E27FC236}">
                  <a16:creationId xmlns:a16="http://schemas.microsoft.com/office/drawing/2014/main" id="{5BBAFF9D-6D52-269E-FB34-397053FA7AA2}"/>
                </a:ext>
              </a:extLst>
            </p:cNvPr>
            <p:cNvSpPr/>
            <p:nvPr/>
          </p:nvSpPr>
          <p:spPr>
            <a:xfrm>
              <a:off x="8054501" y="5688300"/>
              <a:ext cx="3671905" cy="878195"/>
            </a:xfrm>
            <a:prstGeom prst="roundRect">
              <a:avLst>
                <a:gd name="adj" fmla="val 8429"/>
              </a:avLst>
            </a:prstGeom>
            <a:solidFill>
              <a:schemeClr val="bg1"/>
            </a:solidFill>
            <a:ln w="28575">
              <a:solidFill>
                <a:srgbClr val="FCC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4" name="グループ化 3">
              <a:extLst>
                <a:ext uri="{FF2B5EF4-FFF2-40B4-BE49-F238E27FC236}">
                  <a16:creationId xmlns:a16="http://schemas.microsoft.com/office/drawing/2014/main" id="{97C39FC2-18C7-3011-6100-8860196978C4}"/>
                </a:ext>
              </a:extLst>
            </p:cNvPr>
            <p:cNvGrpSpPr/>
            <p:nvPr/>
          </p:nvGrpSpPr>
          <p:grpSpPr>
            <a:xfrm>
              <a:off x="8244460" y="5889596"/>
              <a:ext cx="3257373" cy="545901"/>
              <a:chOff x="8244460" y="5889596"/>
              <a:chExt cx="3257373" cy="545901"/>
            </a:xfrm>
          </p:grpSpPr>
          <p:grpSp>
            <p:nvGrpSpPr>
              <p:cNvPr id="6" name="グループ化 5">
                <a:extLst>
                  <a:ext uri="{FF2B5EF4-FFF2-40B4-BE49-F238E27FC236}">
                    <a16:creationId xmlns:a16="http://schemas.microsoft.com/office/drawing/2014/main" id="{B0661A96-3171-A3F2-79CC-33E9396C86F4}"/>
                  </a:ext>
                </a:extLst>
              </p:cNvPr>
              <p:cNvGrpSpPr/>
              <p:nvPr/>
            </p:nvGrpSpPr>
            <p:grpSpPr>
              <a:xfrm>
                <a:off x="9302899" y="5889596"/>
                <a:ext cx="2198934" cy="545901"/>
                <a:chOff x="151885" y="341108"/>
                <a:chExt cx="11888230" cy="6175784"/>
              </a:xfrm>
            </p:grpSpPr>
            <p:pic>
              <p:nvPicPr>
                <p:cNvPr id="8" name="図 7">
                  <a:extLst>
                    <a:ext uri="{FF2B5EF4-FFF2-40B4-BE49-F238E27FC236}">
                      <a16:creationId xmlns:a16="http://schemas.microsoft.com/office/drawing/2014/main" id="{515A6E8A-2290-0870-D1EE-05D5FB6E9358}"/>
                    </a:ext>
                  </a:extLst>
                </p:cNvPr>
                <p:cNvPicPr>
                  <a:picLocks noChangeAspect="1"/>
                </p:cNvPicPr>
                <p:nvPr userDrawn="1"/>
              </p:nvPicPr>
              <p:blipFill>
                <a:blip r:embed="rId20"/>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9" name="図 8">
                  <a:extLst>
                    <a:ext uri="{FF2B5EF4-FFF2-40B4-BE49-F238E27FC236}">
                      <a16:creationId xmlns:a16="http://schemas.microsoft.com/office/drawing/2014/main" id="{25780126-A294-BF13-BE56-8344AA73DA81}"/>
                    </a:ext>
                  </a:extLst>
                </p:cNvPr>
                <p:cNvPicPr>
                  <a:picLocks noChangeAspect="1"/>
                </p:cNvPicPr>
                <p:nvPr userDrawn="1"/>
              </p:nvPicPr>
              <p:blipFill>
                <a:blip r:embed="rId21"/>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7" name="矢印: 右 6">
                <a:extLst>
                  <a:ext uri="{FF2B5EF4-FFF2-40B4-BE49-F238E27FC236}">
                    <a16:creationId xmlns:a16="http://schemas.microsoft.com/office/drawing/2014/main" id="{79829307-EDBF-2C50-3BC9-DBBF2798CEB7}"/>
                  </a:ext>
                </a:extLst>
              </p:cNvPr>
              <p:cNvSpPr/>
              <p:nvPr/>
            </p:nvSpPr>
            <p:spPr>
              <a:xfrm>
                <a:off x="8244460" y="5977033"/>
                <a:ext cx="990328" cy="405303"/>
              </a:xfrm>
              <a:prstGeom prst="rightArrow">
                <a:avLst/>
              </a:prstGeom>
              <a:solidFill>
                <a:srgbClr val="F6AB00"/>
              </a:solidFill>
              <a:ln>
                <a:noFill/>
              </a:ln>
              <a:effectLst>
                <a:innerShdw blurRad="63500" dist="50800" dir="27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5" name="テキスト プレースホルダー 11">
              <a:extLst>
                <a:ext uri="{FF2B5EF4-FFF2-40B4-BE49-F238E27FC236}">
                  <a16:creationId xmlns:a16="http://schemas.microsoft.com/office/drawing/2014/main" id="{AF97F124-8DD8-F831-2C07-7907A5A44D3A}"/>
                </a:ext>
              </a:extLst>
            </p:cNvPr>
            <p:cNvSpPr txBox="1">
              <a:spLocks/>
            </p:cNvSpPr>
            <p:nvPr/>
          </p:nvSpPr>
          <p:spPr>
            <a:xfrm>
              <a:off x="9302900" y="5889024"/>
              <a:ext cx="1986157" cy="545901"/>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rgbClr val="ED6D0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ln w="3175">
                    <a:solidFill>
                      <a:srgbClr val="ED6D01"/>
                    </a:solidFill>
                  </a:ln>
                </a:rPr>
                <a:t>付録② </a:t>
              </a:r>
              <a:r>
                <a:rPr lang="en-US" altLang="ja-JP" dirty="0">
                  <a:ln w="3175">
                    <a:solidFill>
                      <a:srgbClr val="ED6D01"/>
                    </a:solidFill>
                  </a:ln>
                </a:rPr>
                <a:t>p.123</a:t>
              </a:r>
            </a:p>
          </p:txBody>
        </p:sp>
      </p:grpSp>
      <p:pic>
        <p:nvPicPr>
          <p:cNvPr id="14" name="ecofriendly">
            <a:hlinkClick r:id="" action="ppaction://media"/>
            <a:extLst>
              <a:ext uri="{FF2B5EF4-FFF2-40B4-BE49-F238E27FC236}">
                <a16:creationId xmlns:a16="http://schemas.microsoft.com/office/drawing/2014/main" id="{E29AEA6A-35BD-4B79-A5EF-12572B8D42F8}"/>
              </a:ext>
            </a:extLst>
          </p:cNvPr>
          <p:cNvPicPr>
            <a:picLocks noGrp="1" noChangeAspect="1"/>
          </p:cNvPicPr>
          <p:nvPr>
            <p:ph type="media" sz="quarter" idx="30"/>
            <a:audioFile r:link="rId14"/>
            <p:extLst>
              <p:ext uri="{DAA4B4D4-6D71-4841-9C94-3DE7FCFB9230}">
                <p14:media xmlns:p14="http://schemas.microsoft.com/office/powerpoint/2010/main" r:embed="rId13"/>
              </p:ext>
            </p:extLst>
          </p:nvPr>
        </p:nvPicPr>
        <p:blipFill>
          <a:blip r:embed="rId19"/>
          <a:stretch>
            <a:fillRect/>
          </a:stretch>
        </p:blipFill>
        <p:spPr>
          <a:xfrm>
            <a:off x="593725" y="2190750"/>
            <a:ext cx="487363" cy="487363"/>
          </a:xfrm>
        </p:spPr>
      </p:pic>
      <p:pic>
        <p:nvPicPr>
          <p:cNvPr id="20" name="plastic_bag">
            <a:hlinkClick r:id="" action="ppaction://media"/>
            <a:extLst>
              <a:ext uri="{FF2B5EF4-FFF2-40B4-BE49-F238E27FC236}">
                <a16:creationId xmlns:a16="http://schemas.microsoft.com/office/drawing/2014/main" id="{39BDB066-3C50-2ABE-BE96-D11709AB8B5B}"/>
              </a:ext>
            </a:extLst>
          </p:cNvPr>
          <p:cNvPicPr>
            <a:picLocks noGrp="1" noChangeAspect="1"/>
          </p:cNvPicPr>
          <p:nvPr>
            <p:ph type="media" sz="quarter" idx="39"/>
            <a:audioFile r:link="rId16"/>
            <p:extLst>
              <p:ext uri="{DAA4B4D4-6D71-4841-9C94-3DE7FCFB9230}">
                <p14:media xmlns:p14="http://schemas.microsoft.com/office/powerpoint/2010/main" r:embed="rId15"/>
              </p:ext>
            </p:extLst>
          </p:nvPr>
        </p:nvPicPr>
        <p:blipFill>
          <a:blip r:embed="rId19"/>
          <a:stretch>
            <a:fillRect/>
          </a:stretch>
        </p:blipFill>
        <p:spPr>
          <a:xfrm>
            <a:off x="6094413" y="1011238"/>
            <a:ext cx="487362" cy="487362"/>
          </a:xfrm>
        </p:spPr>
      </p:pic>
      <p:sp>
        <p:nvSpPr>
          <p:cNvPr id="11" name="テキスト ボックス 10">
            <a:extLst>
              <a:ext uri="{FF2B5EF4-FFF2-40B4-BE49-F238E27FC236}">
                <a16:creationId xmlns:a16="http://schemas.microsoft.com/office/drawing/2014/main" id="{6B8508A8-2796-9EFD-BC43-411153507327}"/>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61867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2272" fill="hold"/>
                                        <p:tgtEl>
                                          <p:spTgt spid="10"/>
                                        </p:tgtEl>
                                      </p:cBhvr>
                                    </p:cmd>
                                  </p:childTnLst>
                                </p:cTn>
                              </p:par>
                            </p:childTnLst>
                          </p:cTn>
                        </p:par>
                        <p:par>
                          <p:cTn id="11" fill="hold">
                            <p:stCondLst>
                              <p:cond delay="2772"/>
                            </p:stCondLst>
                            <p:childTnLst>
                              <p:par>
                                <p:cTn id="12" presetID="10" presetClass="entr" presetSubtype="0"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par>
                          <p:cTn id="15" fill="hold">
                            <p:stCondLst>
                              <p:cond delay="3272"/>
                            </p:stCondLst>
                            <p:childTnLst>
                              <p:par>
                                <p:cTn id="16" presetID="1" presetClass="mediacall" presetSubtype="0" fill="hold" nodeType="afterEffect">
                                  <p:stCondLst>
                                    <p:cond delay="0"/>
                                  </p:stCondLst>
                                  <p:childTnLst>
                                    <p:cmd type="call" cmd="playFrom(0.0)">
                                      <p:cBhvr>
                                        <p:cTn id="17" dur="1828" fill="hold"/>
                                        <p:tgtEl>
                                          <p:spTgt spid="20"/>
                                        </p:tgtEl>
                                      </p:cBhvr>
                                    </p:cmd>
                                  </p:childTnLst>
                                </p:cTn>
                              </p:par>
                            </p:childTnLst>
                          </p:cTn>
                        </p:par>
                        <p:par>
                          <p:cTn id="18" fill="hold">
                            <p:stCondLst>
                              <p:cond delay="51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par>
                          <p:cTn id="22" fill="hold">
                            <p:stCondLst>
                              <p:cond delay="5600"/>
                            </p:stCondLst>
                            <p:childTnLst>
                              <p:par>
                                <p:cTn id="23" presetID="1" presetClass="mediacall" presetSubtype="0" fill="hold" nodeType="afterEffect">
                                  <p:stCondLst>
                                    <p:cond delay="0"/>
                                  </p:stCondLst>
                                  <p:childTnLst>
                                    <p:cmd type="call" cmd="playFrom(0.0)">
                                      <p:cBhvr>
                                        <p:cTn id="24" dur="1776" fill="hold"/>
                                        <p:tgtEl>
                                          <p:spTgt spid="14"/>
                                        </p:tgtEl>
                                      </p:cBhvr>
                                    </p:cmd>
                                  </p:childTnLst>
                                </p:cTn>
                              </p:par>
                            </p:childTnLst>
                          </p:cTn>
                        </p:par>
                        <p:par>
                          <p:cTn id="25" fill="hold">
                            <p:stCondLst>
                              <p:cond delay="7376"/>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par>
                          <p:cTn id="29" fill="hold">
                            <p:stCondLst>
                              <p:cond delay="7876"/>
                            </p:stCondLst>
                            <p:childTnLst>
                              <p:par>
                                <p:cTn id="30" presetID="1" presetClass="mediacall" presetSubtype="0" fill="hold" nodeType="afterEffect">
                                  <p:stCondLst>
                                    <p:cond delay="0"/>
                                  </p:stCondLst>
                                  <p:childTnLst>
                                    <p:cmd type="call" cmd="playFrom(0.0)">
                                      <p:cBhvr>
                                        <p:cTn id="31" dur="1880" fill="hold"/>
                                        <p:tgtEl>
                                          <p:spTgt spid="21"/>
                                        </p:tgtEl>
                                      </p:cBhvr>
                                    </p:cmd>
                                  </p:childTnLst>
                                </p:cTn>
                              </p:par>
                            </p:childTnLst>
                          </p:cTn>
                        </p:par>
                        <p:par>
                          <p:cTn id="32" fill="hold">
                            <p:stCondLst>
                              <p:cond delay="9756"/>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par>
                          <p:cTn id="36" fill="hold">
                            <p:stCondLst>
                              <p:cond delay="10256"/>
                            </p:stCondLst>
                            <p:childTnLst>
                              <p:par>
                                <p:cTn id="37" presetID="1" presetClass="mediacall" presetSubtype="0" fill="hold" nodeType="afterEffect">
                                  <p:stCondLst>
                                    <p:cond delay="0"/>
                                  </p:stCondLst>
                                  <p:childTnLst>
                                    <p:cmd type="call" cmd="playFrom(0.0)">
                                      <p:cBhvr>
                                        <p:cTn id="38" dur="2377" fill="hold"/>
                                        <p:tgtEl>
                                          <p:spTgt spid="15"/>
                                        </p:tgtEl>
                                      </p:cBhvr>
                                    </p:cmd>
                                  </p:childTnLst>
                                </p:cTn>
                              </p:par>
                            </p:childTnLst>
                          </p:cTn>
                        </p:par>
                        <p:par>
                          <p:cTn id="39" fill="hold">
                            <p:stCondLst>
                              <p:cond delay="12633"/>
                            </p:stCondLst>
                            <p:childTnLst>
                              <p:par>
                                <p:cTn id="40" presetID="10" presetClass="entr" presetSubtype="0"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childTnLst>
                          </p:cTn>
                        </p:par>
                        <p:par>
                          <p:cTn id="43" fill="hold">
                            <p:stCondLst>
                              <p:cond delay="13133"/>
                            </p:stCondLst>
                            <p:childTnLst>
                              <p:par>
                                <p:cTn id="44" presetID="1" presetClass="mediacall" presetSubtype="0" fill="hold" nodeType="afterEffect">
                                  <p:stCondLst>
                                    <p:cond delay="0"/>
                                  </p:stCondLst>
                                  <p:childTnLst>
                                    <p:cmd type="call" cmd="playFrom(0.0)">
                                      <p:cBhvr>
                                        <p:cTn id="45" dur="2429" fill="hold"/>
                                        <p:tgtEl>
                                          <p:spTgt spid="22"/>
                                        </p:tgtEl>
                                      </p:cBhvr>
                                    </p:cmd>
                                  </p:childTnLst>
                                </p:cTn>
                              </p:par>
                            </p:childTnLst>
                          </p:cTn>
                        </p:par>
                        <p:par>
                          <p:cTn id="46" fill="hold">
                            <p:stCondLst>
                              <p:cond delay="15562"/>
                            </p:stCondLst>
                            <p:childTnLst>
                              <p:par>
                                <p:cTn id="47" presetID="10" presetClass="entr" presetSubtype="0"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childTnLst>
                                </p:cTn>
                              </p:par>
                            </p:childTnLst>
                          </p:cTn>
                        </p:par>
                        <p:par>
                          <p:cTn id="50" fill="hold">
                            <p:stCondLst>
                              <p:cond delay="16062"/>
                            </p:stCondLst>
                            <p:childTnLst>
                              <p:par>
                                <p:cTn id="51" presetID="1" presetClass="mediacall" presetSubtype="0" fill="hold" nodeType="afterEffect">
                                  <p:stCondLst>
                                    <p:cond delay="0"/>
                                  </p:stCondLst>
                                  <p:childTnLst>
                                    <p:cmd type="call" cmd="playFrom(0.0)">
                                      <p:cBhvr>
                                        <p:cTn id="52" dur="5851" fill="hold"/>
                                        <p:tgtEl>
                                          <p:spTgt spid="23"/>
                                        </p:tgtEl>
                                      </p:cBhvr>
                                    </p:cmd>
                                  </p:childTnLst>
                                </p:cTn>
                              </p:par>
                            </p:childTnLst>
                          </p:cTn>
                        </p:par>
                        <p:par>
                          <p:cTn id="53" fill="hold">
                            <p:stCondLst>
                              <p:cond delay="21913"/>
                            </p:stCondLst>
                            <p:childTnLst>
                              <p:par>
                                <p:cTn id="54" presetID="10"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22413"/>
                            </p:stCondLst>
                            <p:childTnLst>
                              <p:par>
                                <p:cTn id="58" presetID="1" presetClass="mediacall" presetSubtype="0" fill="hold" nodeType="afterEffect">
                                  <p:stCondLst>
                                    <p:cond delay="0"/>
                                  </p:stCondLst>
                                  <p:childTnLst>
                                    <p:cmd type="call" cmd="playFrom(0.0)">
                                      <p:cBhvr>
                                        <p:cTn id="59" dur="2063" fill="hold"/>
                                        <p:tgtEl>
                                          <p:spTgt spid="24"/>
                                        </p:tgtEl>
                                      </p:cBhvr>
                                    </p:cmd>
                                  </p:childTnLst>
                                </p:cTn>
                              </p:par>
                            </p:childTnLst>
                          </p:cTn>
                        </p:par>
                        <p:par>
                          <p:cTn id="60" fill="hold">
                            <p:stCondLst>
                              <p:cond delay="24476"/>
                            </p:stCondLst>
                            <p:childTnLst>
                              <p:par>
                                <p:cTn id="61" presetID="22" presetClass="entr" presetSubtype="8"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4" fill="hold" display="0">
                  <p:stCondLst>
                    <p:cond delay="indefinite"/>
                  </p:stCondLst>
                  <p:endCondLst>
                    <p:cond evt="onStopAudio" delay="0">
                      <p:tgtEl>
                        <p:sldTgt/>
                      </p:tgtEl>
                    </p:cond>
                  </p:endCondLst>
                </p:cTn>
                <p:tgtEl>
                  <p:spTgt spid="10"/>
                </p:tgtEl>
              </p:cMediaNode>
            </p:audio>
            <p:audio>
              <p:cMediaNode vol="80000">
                <p:cTn id="65" fill="hold" display="0">
                  <p:stCondLst>
                    <p:cond delay="indefinite"/>
                  </p:stCondLst>
                  <p:endCondLst>
                    <p:cond evt="onStopAudio" delay="0">
                      <p:tgtEl>
                        <p:sldTgt/>
                      </p:tgtEl>
                    </p:cond>
                  </p:endCondLst>
                </p:cTn>
                <p:tgtEl>
                  <p:spTgt spid="14"/>
                </p:tgtEl>
              </p:cMediaNode>
            </p:audio>
            <p:audio>
              <p:cMediaNode vol="80000">
                <p:cTn id="66" fill="hold" display="0">
                  <p:stCondLst>
                    <p:cond delay="indefinite"/>
                  </p:stCondLst>
                  <p:endCondLst>
                    <p:cond evt="onStopAudio" delay="0">
                      <p:tgtEl>
                        <p:sldTgt/>
                      </p:tgtEl>
                    </p:cond>
                  </p:endCondLst>
                </p:cTn>
                <p:tgtEl>
                  <p:spTgt spid="15"/>
                </p:tgtEl>
              </p:cMediaNode>
            </p:audio>
            <p:audio>
              <p:cMediaNode vol="80000">
                <p:cTn id="67" fill="hold" display="0">
                  <p:stCondLst>
                    <p:cond delay="indefinite"/>
                  </p:stCondLst>
                  <p:endCondLst>
                    <p:cond evt="onStopAudio" delay="0">
                      <p:tgtEl>
                        <p:sldTgt/>
                      </p:tgtEl>
                    </p:cond>
                  </p:endCondLst>
                </p:cTn>
                <p:tgtEl>
                  <p:spTgt spid="20"/>
                </p:tgtEl>
              </p:cMediaNode>
            </p:audio>
            <p:audio>
              <p:cMediaNode vol="80000">
                <p:cTn id="68" fill="hold" display="0">
                  <p:stCondLst>
                    <p:cond delay="indefinite"/>
                  </p:stCondLst>
                  <p:endCondLst>
                    <p:cond evt="onStopAudio" delay="0">
                      <p:tgtEl>
                        <p:sldTgt/>
                      </p:tgtEl>
                    </p:cond>
                  </p:endCondLst>
                </p:cTn>
                <p:tgtEl>
                  <p:spTgt spid="21"/>
                </p:tgtEl>
              </p:cMediaNode>
            </p:audio>
            <p:audio>
              <p:cMediaNode vol="80000">
                <p:cTn id="69" fill="hold" display="0">
                  <p:stCondLst>
                    <p:cond delay="indefinite"/>
                  </p:stCondLst>
                  <p:endCondLst>
                    <p:cond evt="onStopAudio" delay="0">
                      <p:tgtEl>
                        <p:sldTgt/>
                      </p:tgtEl>
                    </p:cond>
                  </p:endCondLst>
                </p:cTn>
                <p:tgtEl>
                  <p:spTgt spid="22"/>
                </p:tgtEl>
              </p:cMediaNode>
            </p:audio>
            <p:audio>
              <p:cMediaNode vol="80000">
                <p:cTn id="70" fill="hold" display="0">
                  <p:stCondLst>
                    <p:cond delay="indefinite"/>
                  </p:stCondLst>
                  <p:endCondLst>
                    <p:cond evt="onStopAudio" delay="0">
                      <p:tgtEl>
                        <p:sldTgt/>
                      </p:tgtEl>
                    </p:cond>
                  </p:endCondLst>
                </p:cTn>
                <p:tgtEl>
                  <p:spTgt spid="23"/>
                </p:tgtEl>
              </p:cMediaNode>
            </p:audio>
            <p:audio>
              <p:cMediaNode vol="80000">
                <p:cTn id="71" fill="hold" display="0">
                  <p:stCondLst>
                    <p:cond delay="indefinite"/>
                  </p:stCondLst>
                  <p:endCondLst>
                    <p:cond evt="onStopAudio" delay="0">
                      <p:tgtEl>
                        <p:sldTgt/>
                      </p:tgtEl>
                    </p:cond>
                  </p:endCondLst>
                </p:cTn>
                <p:tgtEl>
                  <p:spTgt spid="24"/>
                </p:tgtEl>
              </p:cMediaNode>
            </p:audio>
          </p:childTnLst>
        </p:cTn>
      </p:par>
    </p:tnLst>
    <p:bldLst>
      <p:bldP spid="39" grpId="0"/>
      <p:bldP spid="40" grpId="0"/>
      <p:bldP spid="41" grpId="0"/>
      <p:bldP spid="42" grpId="0"/>
      <p:bldP spid="43" grpId="0"/>
      <p:bldP spid="48" grpId="0"/>
      <p:bldP spid="80"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1">
            <a:hlinkClick r:id="" action="ppaction://media"/>
            <a:extLst>
              <a:ext uri="{FF2B5EF4-FFF2-40B4-BE49-F238E27FC236}">
                <a16:creationId xmlns:a16="http://schemas.microsoft.com/office/drawing/2014/main" id="{191B5340-4C74-D04A-771F-DA41B0E319AF}"/>
              </a:ext>
            </a:extLst>
          </p:cNvPr>
          <p:cNvPicPr>
            <a:picLocks noGrp="1" noChangeAspect="1"/>
          </p:cNvPicPr>
          <p:nvPr>
            <p:ph type="media" sz="quarter" idx="16"/>
            <a:audioFile r:link="rId2"/>
            <p:extLst>
              <p:ext uri="{DAA4B4D4-6D71-4841-9C94-3DE7FCFB9230}">
                <p14:media xmlns:p14="http://schemas.microsoft.com/office/powerpoint/2010/main" r:embed="rId1"/>
              </p:ext>
            </p:extLst>
          </p:nvPr>
        </p:nvPicPr>
        <p:blipFill>
          <a:blip r:embed="rId7"/>
          <a:stretch>
            <a:fillRect/>
          </a:stretch>
        </p:blipFill>
        <p:spPr>
          <a:xfrm>
            <a:off x="452438" y="1404938"/>
            <a:ext cx="487362" cy="487362"/>
          </a:xfrm>
        </p:spPr>
      </p:pic>
      <p:pic>
        <p:nvPicPr>
          <p:cNvPr id="4" name="2">
            <a:hlinkClick r:id="" action="ppaction://media"/>
            <a:extLst>
              <a:ext uri="{FF2B5EF4-FFF2-40B4-BE49-F238E27FC236}">
                <a16:creationId xmlns:a16="http://schemas.microsoft.com/office/drawing/2014/main" id="{F6ACB8FB-5A41-D703-996B-C2F8945CF1E4}"/>
              </a:ext>
            </a:extLst>
          </p:cNvPr>
          <p:cNvPicPr>
            <a:picLocks noGrp="1" noChangeAspect="1"/>
          </p:cNvPicPr>
          <p:nvPr>
            <p:ph type="media" sz="quarter" idx="17"/>
            <a:audioFile r:link="rId4"/>
            <p:extLst>
              <p:ext uri="{DAA4B4D4-6D71-4841-9C94-3DE7FCFB9230}">
                <p14:media xmlns:p14="http://schemas.microsoft.com/office/powerpoint/2010/main" r:embed="rId3"/>
              </p:ext>
            </p:extLst>
          </p:nvPr>
        </p:nvPicPr>
        <p:blipFill>
          <a:blip r:embed="rId7"/>
          <a:stretch>
            <a:fillRect/>
          </a:stretch>
        </p:blipFill>
        <p:spPr>
          <a:xfrm>
            <a:off x="452438" y="3432175"/>
            <a:ext cx="487362" cy="487363"/>
          </a:xfrm>
        </p:spPr>
      </p:pic>
      <p:sp>
        <p:nvSpPr>
          <p:cNvPr id="2" name="テキスト プレースホルダー 1">
            <a:extLst>
              <a:ext uri="{FF2B5EF4-FFF2-40B4-BE49-F238E27FC236}">
                <a16:creationId xmlns:a16="http://schemas.microsoft.com/office/drawing/2014/main" id="{D2A02830-48E7-5DDB-17FA-8D338C1EC84B}"/>
              </a:ext>
            </a:extLst>
          </p:cNvPr>
          <p:cNvSpPr>
            <a:spLocks noGrp="1"/>
          </p:cNvSpPr>
          <p:nvPr>
            <p:ph type="body" sz="quarter" idx="13"/>
          </p:nvPr>
        </p:nvSpPr>
        <p:spPr>
          <a:xfrm>
            <a:off x="1746480" y="1264705"/>
            <a:ext cx="10099680" cy="1440000"/>
          </a:xfrm>
        </p:spPr>
        <p:txBody>
          <a:bodyPr/>
          <a:lstStyle/>
          <a:p>
            <a:r>
              <a:rPr lang="en-US" altLang="ja-JP" dirty="0"/>
              <a:t>What environmental problems can you think of?</a:t>
            </a:r>
            <a:endParaRPr lang="ja-JP" altLang="en-US" dirty="0"/>
          </a:p>
        </p:txBody>
      </p:sp>
      <p:sp>
        <p:nvSpPr>
          <p:cNvPr id="17" name="テキスト プレースホルダー 16">
            <a:extLst>
              <a:ext uri="{FF2B5EF4-FFF2-40B4-BE49-F238E27FC236}">
                <a16:creationId xmlns:a16="http://schemas.microsoft.com/office/drawing/2014/main" id="{8D4052BA-C37D-6DDF-16F8-0FDF4319C0F1}"/>
              </a:ext>
            </a:extLst>
          </p:cNvPr>
          <p:cNvSpPr>
            <a:spLocks noGrp="1"/>
          </p:cNvSpPr>
          <p:nvPr>
            <p:ph type="body" sz="quarter" idx="15"/>
          </p:nvPr>
        </p:nvSpPr>
        <p:spPr>
          <a:xfrm>
            <a:off x="1746250" y="3432348"/>
            <a:ext cx="10099675" cy="2052637"/>
          </a:xfrm>
        </p:spPr>
        <p:txBody>
          <a:bodyPr>
            <a:normAutofit/>
          </a:bodyPr>
          <a:lstStyle/>
          <a:p>
            <a:r>
              <a:rPr lang="en-US" altLang="ja-JP" dirty="0"/>
              <a:t>Is there anything you are doing to protect the environment?</a:t>
            </a:r>
            <a:endParaRPr lang="ja-JP" altLang="en-US" dirty="0"/>
          </a:p>
        </p:txBody>
      </p:sp>
      <p:sp>
        <p:nvSpPr>
          <p:cNvPr id="18" name="テキスト プレースホルダー 17">
            <a:extLst>
              <a:ext uri="{FF2B5EF4-FFF2-40B4-BE49-F238E27FC236}">
                <a16:creationId xmlns:a16="http://schemas.microsoft.com/office/drawing/2014/main" id="{145DE0A5-0D98-E0BA-8B93-D2E4CD1968C5}"/>
              </a:ext>
            </a:extLst>
          </p:cNvPr>
          <p:cNvSpPr>
            <a:spLocks noGrp="1"/>
          </p:cNvSpPr>
          <p:nvPr>
            <p:ph type="body" sz="quarter" idx="18"/>
          </p:nvPr>
        </p:nvSpPr>
        <p:spPr>
          <a:xfrm>
            <a:off x="1046160" y="1264705"/>
            <a:ext cx="700320" cy="1440000"/>
          </a:xfrm>
        </p:spPr>
        <p:txBody>
          <a:bodyPr>
            <a:normAutofit/>
          </a:bodyPr>
          <a:lstStyle/>
          <a:p>
            <a:r>
              <a:rPr lang="en-US" altLang="ja-JP" dirty="0"/>
              <a:t>1.</a:t>
            </a:r>
            <a:br>
              <a:rPr lang="en-US" altLang="ja-JP" dirty="0"/>
            </a:br>
            <a:r>
              <a:rPr lang="en-US" altLang="ja-JP" dirty="0"/>
              <a:t> </a:t>
            </a:r>
            <a:endParaRPr lang="ja-JP" altLang="en-US" dirty="0"/>
          </a:p>
        </p:txBody>
      </p:sp>
      <p:sp>
        <p:nvSpPr>
          <p:cNvPr id="5" name="テキスト プレースホルダー 4">
            <a:extLst>
              <a:ext uri="{FF2B5EF4-FFF2-40B4-BE49-F238E27FC236}">
                <a16:creationId xmlns:a16="http://schemas.microsoft.com/office/drawing/2014/main" id="{C5DAEBD7-A9AB-E4AC-10BF-36E292F75177}"/>
              </a:ext>
            </a:extLst>
          </p:cNvPr>
          <p:cNvSpPr>
            <a:spLocks noGrp="1"/>
          </p:cNvSpPr>
          <p:nvPr>
            <p:ph type="body" sz="quarter" idx="19"/>
          </p:nvPr>
        </p:nvSpPr>
        <p:spPr>
          <a:xfrm>
            <a:off x="1046163" y="3432348"/>
            <a:ext cx="700087" cy="2052637"/>
          </a:xfrm>
        </p:spPr>
        <p:txBody>
          <a:bodyPr/>
          <a:lstStyle/>
          <a:p>
            <a:r>
              <a:rPr lang="en-US" altLang="ja-JP" dirty="0"/>
              <a:t>2.</a:t>
            </a:r>
            <a:endParaRPr lang="ja-JP" altLang="en-US" dirty="0"/>
          </a:p>
        </p:txBody>
      </p:sp>
      <p:sp>
        <p:nvSpPr>
          <p:cNvPr id="7" name="テキスト ボックス 6">
            <a:extLst>
              <a:ext uri="{FF2B5EF4-FFF2-40B4-BE49-F238E27FC236}">
                <a16:creationId xmlns:a16="http://schemas.microsoft.com/office/drawing/2014/main" id="{B04233D5-FED2-AFEA-9C47-D21CC60A8709}"/>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337095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 presetClass="mediacall" presetSubtype="0" fill="hold" nodeType="afterEffect">
                                  <p:stCondLst>
                                    <p:cond delay="0"/>
                                  </p:stCondLst>
                                  <p:childTnLst>
                                    <p:cmd type="call" cmd="playFrom(0.0)">
                                      <p:cBhvr>
                                        <p:cTn id="14" dur="6034" fill="hold"/>
                                        <p:tgtEl>
                                          <p:spTgt spid="3"/>
                                        </p:tgtEl>
                                      </p:cBhvr>
                                    </p:cmd>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Effect transition="in" filter="fade">
                                      <p:cBhvr>
                                        <p:cTn id="23" dur="500"/>
                                        <p:tgtEl>
                                          <p:spTgt spid="17">
                                            <p:txEl>
                                              <p:pRg st="0" end="0"/>
                                            </p:txEl>
                                          </p:spTgt>
                                        </p:tgtEl>
                                      </p:cBhvr>
                                    </p:animEffect>
                                  </p:childTnLst>
                                </p:cTn>
                              </p:par>
                            </p:childTnLst>
                          </p:cTn>
                        </p:par>
                        <p:par>
                          <p:cTn id="24" fill="hold">
                            <p:stCondLst>
                              <p:cond delay="1000"/>
                            </p:stCondLst>
                            <p:childTnLst>
                              <p:par>
                                <p:cTn id="25" presetID="1" presetClass="mediacall" presetSubtype="0" fill="hold" nodeType="afterEffect">
                                  <p:stCondLst>
                                    <p:cond delay="0"/>
                                  </p:stCondLst>
                                  <p:childTnLst>
                                    <p:cmd type="call" cmd="playFrom(0.0)">
                                      <p:cBhvr>
                                        <p:cTn id="26" dur="68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3"/>
                </p:tgtEl>
              </p:cMediaNode>
            </p:audio>
            <p:audio>
              <p:cMediaNode vol="80000">
                <p:cTn id="28" fill="hold" display="0">
                  <p:stCondLst>
                    <p:cond delay="indefinite"/>
                  </p:stCondLst>
                  <p:endCondLst>
                    <p:cond evt="onStopAudio" delay="0">
                      <p:tgtEl>
                        <p:sldTgt/>
                      </p:tgtEl>
                    </p:cond>
                  </p:endCondLst>
                </p:cTn>
                <p:tgtEl>
                  <p:spTgt spid="4"/>
                </p:tgtEl>
              </p:cMediaNode>
            </p:audio>
          </p:childTnLst>
        </p:cTn>
      </p:par>
    </p:tnLst>
    <p:bldLst>
      <p:bldP spid="2" grpId="0" build="p"/>
      <p:bldP spid="17" grpId="0" build="p"/>
      <p:bldP spid="18" grpId="0" build="p"/>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図プレースホルダー 16">
            <a:extLst>
              <a:ext uri="{FF2B5EF4-FFF2-40B4-BE49-F238E27FC236}">
                <a16:creationId xmlns:a16="http://schemas.microsoft.com/office/drawing/2014/main" id="{5225D334-BDC6-AF23-62E9-89723600B49C}"/>
              </a:ext>
            </a:extLst>
          </p:cNvPr>
          <p:cNvPicPr>
            <a:picLocks noGrp="1" noChangeAspect="1"/>
          </p:cNvPicPr>
          <p:nvPr>
            <p:ph type="pic" sz="quarter" idx="20"/>
          </p:nvPr>
        </p:nvPicPr>
        <p:blipFill>
          <a:blip r:embed="rId5"/>
          <a:srcRect l="4717" r="4717"/>
          <a:stretch/>
        </p:blipFill>
        <p:spPr>
          <a:xfrm>
            <a:off x="8147713" y="3652700"/>
            <a:ext cx="3734418" cy="2965675"/>
          </a:xfrm>
        </p:spPr>
      </p:pic>
      <p:sp>
        <p:nvSpPr>
          <p:cNvPr id="7" name="テキスト プレースホルダー 6">
            <a:extLst>
              <a:ext uri="{FF2B5EF4-FFF2-40B4-BE49-F238E27FC236}">
                <a16:creationId xmlns:a16="http://schemas.microsoft.com/office/drawing/2014/main" id="{2ACF5BC6-EDBC-4413-0DA5-719395B2B433}"/>
              </a:ext>
            </a:extLst>
          </p:cNvPr>
          <p:cNvSpPr>
            <a:spLocks noGrp="1"/>
          </p:cNvSpPr>
          <p:nvPr>
            <p:ph type="body" sz="quarter" idx="23"/>
          </p:nvPr>
        </p:nvSpPr>
        <p:spPr>
          <a:xfrm>
            <a:off x="647701" y="3552153"/>
            <a:ext cx="7610474" cy="673517"/>
          </a:xfrm>
        </p:spPr>
        <p:txBody>
          <a:bodyPr/>
          <a:lstStyle/>
          <a:p>
            <a:r>
              <a:rPr lang="ja-JP" altLang="en-US" dirty="0"/>
              <a:t>さまざまな環境問題の解決策は？</a:t>
            </a:r>
          </a:p>
        </p:txBody>
      </p:sp>
      <p:pic>
        <p:nvPicPr>
          <p:cNvPr id="2" name="title">
            <a:hlinkClick r:id="" action="ppaction://media"/>
            <a:extLst>
              <a:ext uri="{FF2B5EF4-FFF2-40B4-BE49-F238E27FC236}">
                <a16:creationId xmlns:a16="http://schemas.microsoft.com/office/drawing/2014/main" id="{1309A238-6324-6882-C5C5-A6118F2BB73F}"/>
              </a:ext>
            </a:extLst>
          </p:cNvPr>
          <p:cNvPicPr>
            <a:picLocks noGrp="1" noChangeAspect="1"/>
          </p:cNvPicPr>
          <p:nvPr>
            <p:ph type="media" sz="quarter" idx="21"/>
            <a:audioFile r:link="rId2"/>
            <p:extLst>
              <p:ext uri="{DAA4B4D4-6D71-4841-9C94-3DE7FCFB9230}">
                <p14:media xmlns:p14="http://schemas.microsoft.com/office/powerpoint/2010/main" r:embed="rId1"/>
              </p:ext>
            </p:extLst>
          </p:nvPr>
        </p:nvPicPr>
        <p:blipFill>
          <a:blip r:embed="rId6"/>
          <a:stretch>
            <a:fillRect/>
          </a:stretch>
        </p:blipFill>
        <p:spPr>
          <a:xfrm>
            <a:off x="11358563" y="2009775"/>
            <a:ext cx="487362" cy="487363"/>
          </a:xfrm>
        </p:spPr>
      </p:pic>
      <p:sp>
        <p:nvSpPr>
          <p:cNvPr id="8" name="テキスト プレースホルダー 7">
            <a:extLst>
              <a:ext uri="{FF2B5EF4-FFF2-40B4-BE49-F238E27FC236}">
                <a16:creationId xmlns:a16="http://schemas.microsoft.com/office/drawing/2014/main" id="{A13BE317-37F9-6576-9758-92E01C61EA6C}"/>
              </a:ext>
            </a:extLst>
          </p:cNvPr>
          <p:cNvSpPr>
            <a:spLocks noGrp="1"/>
          </p:cNvSpPr>
          <p:nvPr>
            <p:ph type="body" sz="quarter" idx="18"/>
          </p:nvPr>
        </p:nvSpPr>
        <p:spPr>
          <a:xfrm>
            <a:off x="328918" y="1300977"/>
            <a:ext cx="1860829" cy="2097912"/>
          </a:xfrm>
        </p:spPr>
        <p:txBody>
          <a:bodyPr/>
          <a:lstStyle/>
          <a:p>
            <a:r>
              <a:rPr lang="en-US" altLang="ja-JP" dirty="0"/>
              <a:t>E</a:t>
            </a:r>
            <a:endParaRPr lang="ja-JP" altLang="en-US" dirty="0"/>
          </a:p>
        </p:txBody>
      </p:sp>
      <p:sp>
        <p:nvSpPr>
          <p:cNvPr id="9" name="テキスト プレースホルダー 8">
            <a:extLst>
              <a:ext uri="{FF2B5EF4-FFF2-40B4-BE49-F238E27FC236}">
                <a16:creationId xmlns:a16="http://schemas.microsoft.com/office/drawing/2014/main" id="{8EF96EDD-76B2-1D18-BA04-6FDFB4AA939C}"/>
              </a:ext>
            </a:extLst>
          </p:cNvPr>
          <p:cNvSpPr>
            <a:spLocks noGrp="1"/>
          </p:cNvSpPr>
          <p:nvPr>
            <p:ph type="body" sz="quarter" idx="19"/>
          </p:nvPr>
        </p:nvSpPr>
        <p:spPr>
          <a:xfrm>
            <a:off x="2189747" y="2448284"/>
            <a:ext cx="9659172" cy="1048956"/>
          </a:xfrm>
        </p:spPr>
        <p:txBody>
          <a:bodyPr/>
          <a:lstStyle/>
          <a:p>
            <a:r>
              <a:rPr lang="en-US" altLang="ja-JP" dirty="0"/>
              <a:t>nvironmental Problems</a:t>
            </a:r>
            <a:endParaRPr lang="ja-JP" altLang="en-US" dirty="0"/>
          </a:p>
        </p:txBody>
      </p:sp>
      <p:sp>
        <p:nvSpPr>
          <p:cNvPr id="12" name="テキスト プレースホルダー 11">
            <a:extLst>
              <a:ext uri="{FF2B5EF4-FFF2-40B4-BE49-F238E27FC236}">
                <a16:creationId xmlns:a16="http://schemas.microsoft.com/office/drawing/2014/main" id="{672B6F3E-B373-90AD-5CA1-6D1149A93F23}"/>
              </a:ext>
            </a:extLst>
          </p:cNvPr>
          <p:cNvSpPr>
            <a:spLocks noGrp="1"/>
          </p:cNvSpPr>
          <p:nvPr>
            <p:ph type="body" sz="quarter" idx="22"/>
          </p:nvPr>
        </p:nvSpPr>
        <p:spPr>
          <a:xfrm>
            <a:off x="472919" y="4872252"/>
            <a:ext cx="7200000" cy="1596788"/>
          </a:xfrm>
        </p:spPr>
        <p:txBody>
          <a:bodyPr>
            <a:normAutofit/>
          </a:bodyPr>
          <a:lstStyle/>
          <a:p>
            <a:r>
              <a:rPr lang="ja-JP" altLang="en-US" dirty="0"/>
              <a:t>環境問題とその解決策について、</a:t>
            </a:r>
            <a:br>
              <a:rPr lang="en-US" altLang="ja-JP" dirty="0"/>
            </a:br>
            <a:r>
              <a:rPr lang="ja-JP" altLang="en-US" dirty="0"/>
              <a:t>ディスカッションをしよう。</a:t>
            </a:r>
          </a:p>
        </p:txBody>
      </p:sp>
      <p:sp>
        <p:nvSpPr>
          <p:cNvPr id="3" name="テキスト ボックス 2">
            <a:extLst>
              <a:ext uri="{FF2B5EF4-FFF2-40B4-BE49-F238E27FC236}">
                <a16:creationId xmlns:a16="http://schemas.microsoft.com/office/drawing/2014/main" id="{36A6F3B0-8E26-754E-5E7C-97D4F37DAFFB}"/>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926799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47" fill="hold"/>
                                        <p:tgtEl>
                                          <p:spTgt spid="2"/>
                                        </p:tgtEl>
                                      </p:cBhvr>
                                    </p:cmd>
                                  </p:childTnLst>
                                </p:cTn>
                              </p:par>
                            </p:childTnLst>
                          </p:cTn>
                        </p:par>
                        <p:par>
                          <p:cTn id="7" fill="hold">
                            <p:stCondLst>
                              <p:cond delay="2847"/>
                            </p:stCondLst>
                            <p:childTnLst>
                              <p:par>
                                <p:cTn id="8" presetID="14" presetClass="entr" presetSubtype="10" fill="hold" grpId="0" nodeType="after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1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B1D19D3-D90E-7952-F029-F2B6D4DED62E}"/>
              </a:ext>
            </a:extLst>
          </p:cNvPr>
          <p:cNvSpPr>
            <a:spLocks noGrp="1"/>
          </p:cNvSpPr>
          <p:nvPr>
            <p:ph type="body" sz="quarter" idx="19"/>
          </p:nvPr>
        </p:nvSpPr>
        <p:spPr>
          <a:xfrm>
            <a:off x="1078861" y="767753"/>
            <a:ext cx="3737211" cy="679208"/>
          </a:xfrm>
        </p:spPr>
        <p:txBody>
          <a:bodyPr/>
          <a:lstStyle/>
          <a:p>
            <a:r>
              <a:rPr lang="en-US" altLang="ja-JP"/>
              <a:t>Model Discussion</a:t>
            </a:r>
            <a:endParaRPr lang="ja-JP" altLang="en-US" dirty="0"/>
          </a:p>
        </p:txBody>
      </p:sp>
      <p:sp>
        <p:nvSpPr>
          <p:cNvPr id="152" name="テキスト プレースホルダー 151">
            <a:extLst>
              <a:ext uri="{FF2B5EF4-FFF2-40B4-BE49-F238E27FC236}">
                <a16:creationId xmlns:a16="http://schemas.microsoft.com/office/drawing/2014/main" id="{8F69F247-DA7C-1F57-FA24-5292FEEC0941}"/>
              </a:ext>
            </a:extLst>
          </p:cNvPr>
          <p:cNvSpPr>
            <a:spLocks noGrp="1"/>
          </p:cNvSpPr>
          <p:nvPr>
            <p:ph type="body" sz="quarter" idx="33"/>
          </p:nvPr>
        </p:nvSpPr>
        <p:spPr>
          <a:xfrm>
            <a:off x="5018809" y="850069"/>
            <a:ext cx="6187354" cy="570924"/>
          </a:xfrm>
        </p:spPr>
        <p:txBody>
          <a:bodyPr anchor="ctr">
            <a:normAutofit fontScale="77500" lnSpcReduction="20000"/>
          </a:bodyPr>
          <a:lstStyle/>
          <a:p>
            <a:r>
              <a:rPr lang="ja-JP" altLang="en-US" spc="0"/>
              <a:t>健とメアリーが地球温暖化についてディスカッションをしています。</a:t>
            </a:r>
            <a:endParaRPr lang="ja-JP" altLang="en-US" spc="0" dirty="0"/>
          </a:p>
        </p:txBody>
      </p:sp>
      <p:sp>
        <p:nvSpPr>
          <p:cNvPr id="114" name="テキスト プレースホルダー 113">
            <a:extLst>
              <a:ext uri="{FF2B5EF4-FFF2-40B4-BE49-F238E27FC236}">
                <a16:creationId xmlns:a16="http://schemas.microsoft.com/office/drawing/2014/main" id="{3451CE9B-7333-58E7-9C14-1429C62D195E}"/>
              </a:ext>
            </a:extLst>
          </p:cNvPr>
          <p:cNvSpPr>
            <a:spLocks noGrp="1"/>
          </p:cNvSpPr>
          <p:nvPr>
            <p:ph type="body" sz="quarter" idx="25"/>
          </p:nvPr>
        </p:nvSpPr>
        <p:spPr>
          <a:xfrm>
            <a:off x="8628896" y="2122576"/>
            <a:ext cx="2880000" cy="1152000"/>
          </a:xfrm>
        </p:spPr>
        <p:txBody>
          <a:bodyPr>
            <a:normAutofit/>
          </a:bodyPr>
          <a:lstStyle/>
          <a:p>
            <a:r>
              <a:rPr lang="ja-JP" altLang="en-US"/>
              <a:t>問題の提起</a:t>
            </a:r>
            <a:endParaRPr lang="ja-JP" altLang="en-US" dirty="0"/>
          </a:p>
        </p:txBody>
      </p:sp>
      <p:sp>
        <p:nvSpPr>
          <p:cNvPr id="115" name="テキスト プレースホルダー 114">
            <a:extLst>
              <a:ext uri="{FF2B5EF4-FFF2-40B4-BE49-F238E27FC236}">
                <a16:creationId xmlns:a16="http://schemas.microsoft.com/office/drawing/2014/main" id="{DAA463EB-6310-3E44-6085-57391F039227}"/>
              </a:ext>
            </a:extLst>
          </p:cNvPr>
          <p:cNvSpPr>
            <a:spLocks noGrp="1"/>
          </p:cNvSpPr>
          <p:nvPr>
            <p:ph type="body" sz="quarter" idx="28"/>
          </p:nvPr>
        </p:nvSpPr>
        <p:spPr>
          <a:xfrm>
            <a:off x="8628896" y="4540357"/>
            <a:ext cx="2880000" cy="1152000"/>
          </a:xfrm>
        </p:spPr>
        <p:txBody>
          <a:bodyPr>
            <a:normAutofit/>
          </a:bodyPr>
          <a:lstStyle/>
          <a:p>
            <a:r>
              <a:rPr lang="ja-JP" altLang="en-US"/>
              <a:t>何をすべきか</a:t>
            </a:r>
            <a:endParaRPr lang="zh-TW" altLang="en-US" dirty="0"/>
          </a:p>
        </p:txBody>
      </p:sp>
      <p:sp>
        <p:nvSpPr>
          <p:cNvPr id="116" name="テキスト プレースホルダー 115">
            <a:extLst>
              <a:ext uri="{FF2B5EF4-FFF2-40B4-BE49-F238E27FC236}">
                <a16:creationId xmlns:a16="http://schemas.microsoft.com/office/drawing/2014/main" id="{B4D0599D-3879-040C-6CFD-0CA3DB5FD54E}"/>
              </a:ext>
            </a:extLst>
          </p:cNvPr>
          <p:cNvSpPr>
            <a:spLocks noGrp="1"/>
          </p:cNvSpPr>
          <p:nvPr>
            <p:ph type="body" sz="quarter" idx="29"/>
          </p:nvPr>
        </p:nvSpPr>
        <p:spPr>
          <a:xfrm>
            <a:off x="8628896" y="5693776"/>
            <a:ext cx="2880000" cy="1152000"/>
          </a:xfrm>
        </p:spPr>
        <p:txBody>
          <a:bodyPr/>
          <a:lstStyle/>
          <a:p>
            <a:r>
              <a:rPr lang="ja-JP" altLang="en-US"/>
              <a:t>解決策</a:t>
            </a:r>
            <a:endParaRPr lang="ja-JP" altLang="en-US" dirty="0"/>
          </a:p>
        </p:txBody>
      </p:sp>
      <p:sp>
        <p:nvSpPr>
          <p:cNvPr id="5" name="テキスト プレースホルダー 4">
            <a:extLst>
              <a:ext uri="{FF2B5EF4-FFF2-40B4-BE49-F238E27FC236}">
                <a16:creationId xmlns:a16="http://schemas.microsoft.com/office/drawing/2014/main" id="{D412AEC8-EE79-2348-CB63-AC3871D550C8}"/>
              </a:ext>
            </a:extLst>
          </p:cNvPr>
          <p:cNvSpPr>
            <a:spLocks noGrp="1"/>
          </p:cNvSpPr>
          <p:nvPr>
            <p:ph type="body" sz="quarter" idx="20"/>
          </p:nvPr>
        </p:nvSpPr>
        <p:spPr>
          <a:xfrm>
            <a:off x="242638" y="753352"/>
            <a:ext cx="661602" cy="679208"/>
          </a:xfrm>
        </p:spPr>
        <p:txBody>
          <a:bodyPr/>
          <a:lstStyle/>
          <a:p>
            <a:r>
              <a:rPr lang="en-US" altLang="ja-JP"/>
              <a:t>1</a:t>
            </a:r>
            <a:endParaRPr lang="ja-JP" altLang="en-US" dirty="0"/>
          </a:p>
        </p:txBody>
      </p:sp>
      <p:pic>
        <p:nvPicPr>
          <p:cNvPr id="13" name="図プレースホルダー 71">
            <a:extLst>
              <a:ext uri="{FF2B5EF4-FFF2-40B4-BE49-F238E27FC236}">
                <a16:creationId xmlns:a16="http://schemas.microsoft.com/office/drawing/2014/main" id="{7F611A65-347D-7FCD-8969-6D7768B888C8}"/>
              </a:ext>
            </a:extLst>
          </p:cNvPr>
          <p:cNvPicPr>
            <a:picLocks noGrp="1" noChangeAspect="1"/>
          </p:cNvPicPr>
          <p:nvPr>
            <p:ph type="pic" sz="quarter" idx="30"/>
          </p:nvPr>
        </p:nvPicPr>
        <p:blipFill>
          <a:blip r:embed="rId5"/>
          <a:srcRect l="752" r="752"/>
          <a:stretch/>
        </p:blipFill>
        <p:spPr>
          <a:xfrm>
            <a:off x="8628896" y="1435341"/>
            <a:ext cx="2591999" cy="648000"/>
          </a:xfrm>
        </p:spPr>
      </p:pic>
      <p:pic>
        <p:nvPicPr>
          <p:cNvPr id="14" name="図プレースホルダー 82">
            <a:extLst>
              <a:ext uri="{FF2B5EF4-FFF2-40B4-BE49-F238E27FC236}">
                <a16:creationId xmlns:a16="http://schemas.microsoft.com/office/drawing/2014/main" id="{527C5452-62E7-AE4B-3797-3122ECABCB29}"/>
              </a:ext>
            </a:extLst>
          </p:cNvPr>
          <p:cNvPicPr>
            <a:picLocks noChangeAspect="1"/>
          </p:cNvPicPr>
          <p:nvPr/>
        </p:nvPicPr>
        <p:blipFill>
          <a:blip r:embed="rId6"/>
          <a:srcRect l="-474" t="-10110" r="474" b="-9165"/>
          <a:stretch/>
        </p:blipFill>
        <p:spPr>
          <a:xfrm>
            <a:off x="8628896" y="3880917"/>
            <a:ext cx="2591999" cy="648000"/>
          </a:xfrm>
          <a:prstGeom prst="rect">
            <a:avLst/>
          </a:prstGeom>
          <a:effectLst>
            <a:outerShdw blurRad="63500" sx="102000" sy="102000" algn="ctr" rotWithShape="0">
              <a:prstClr val="black">
                <a:alpha val="40000"/>
              </a:prstClr>
            </a:outerShdw>
          </a:effectLst>
        </p:spPr>
      </p:pic>
      <p:pic>
        <p:nvPicPr>
          <p:cNvPr id="15" name="図プレースホルダー 65">
            <a:extLst>
              <a:ext uri="{FF2B5EF4-FFF2-40B4-BE49-F238E27FC236}">
                <a16:creationId xmlns:a16="http://schemas.microsoft.com/office/drawing/2014/main" id="{45FC3BDC-85E1-964D-EF0E-68B50E2A0B64}"/>
              </a:ext>
            </a:extLst>
          </p:cNvPr>
          <p:cNvPicPr>
            <a:picLocks noChangeAspect="1"/>
          </p:cNvPicPr>
          <p:nvPr/>
        </p:nvPicPr>
        <p:blipFill>
          <a:blip r:embed="rId7"/>
          <a:srcRect l="752" r="752"/>
          <a:stretch/>
        </p:blipFill>
        <p:spPr>
          <a:xfrm>
            <a:off x="8628896" y="4960531"/>
            <a:ext cx="2591999" cy="648000"/>
          </a:xfrm>
          <a:prstGeom prst="rect">
            <a:avLst/>
          </a:prstGeom>
        </p:spPr>
      </p:pic>
      <p:pic>
        <p:nvPicPr>
          <p:cNvPr id="2" name="p044_Model Discussion">
            <a:hlinkClick r:id="" action="ppaction://media"/>
            <a:extLst>
              <a:ext uri="{FF2B5EF4-FFF2-40B4-BE49-F238E27FC236}">
                <a16:creationId xmlns:a16="http://schemas.microsoft.com/office/drawing/2014/main" id="{1804CC6C-D218-956B-B060-41EBF7F72A04}"/>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p:blipFill>
        <p:spPr>
          <a:xfrm>
            <a:off x="11322050" y="747357"/>
            <a:ext cx="720001" cy="720000"/>
          </a:xfrm>
        </p:spPr>
      </p:pic>
      <p:pic>
        <p:nvPicPr>
          <p:cNvPr id="12" name="図プレースホルダー 11">
            <a:extLst>
              <a:ext uri="{FF2B5EF4-FFF2-40B4-BE49-F238E27FC236}">
                <a16:creationId xmlns:a16="http://schemas.microsoft.com/office/drawing/2014/main" id="{82E60536-BFF3-D126-7243-72EC55A77C07}"/>
              </a:ext>
            </a:extLst>
          </p:cNvPr>
          <p:cNvPicPr>
            <a:picLocks noGrp="1" noChangeAspect="1"/>
          </p:cNvPicPr>
          <p:nvPr>
            <p:ph type="pic" sz="quarter" idx="18"/>
          </p:nvPr>
        </p:nvPicPr>
        <p:blipFill>
          <a:blip r:embed="rId9" cstate="email">
            <a:extLst>
              <a:ext uri="{28A0092B-C50C-407E-A947-70E740481C1C}">
                <a14:useLocalDpi xmlns:a14="http://schemas.microsoft.com/office/drawing/2010/main"/>
              </a:ext>
            </a:extLst>
          </a:blip>
          <a:srcRect l="1524" r="1524"/>
          <a:stretch/>
        </p:blipFill>
        <p:spPr/>
      </p:pic>
      <p:sp>
        <p:nvSpPr>
          <p:cNvPr id="3" name="テキスト ボックス 2">
            <a:extLst>
              <a:ext uri="{FF2B5EF4-FFF2-40B4-BE49-F238E27FC236}">
                <a16:creationId xmlns:a16="http://schemas.microsoft.com/office/drawing/2014/main" id="{90EB2296-B69A-2B29-0E34-C1EC0C09F60F}"/>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35827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4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1">
            <a:hlinkClick r:id="" action="ppaction://media"/>
            <a:extLst>
              <a:ext uri="{FF2B5EF4-FFF2-40B4-BE49-F238E27FC236}">
                <a16:creationId xmlns:a16="http://schemas.microsoft.com/office/drawing/2014/main" id="{215665BC-F6F9-FBE1-DA04-2A407669FB5E}"/>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11"/>
          <a:stretch>
            <a:fillRect/>
          </a:stretch>
        </p:blipFill>
        <p:spPr>
          <a:xfrm>
            <a:off x="831850" y="2058988"/>
            <a:ext cx="487363" cy="487362"/>
          </a:xfrm>
        </p:spPr>
      </p:pic>
      <p:sp>
        <p:nvSpPr>
          <p:cNvPr id="4" name="テキスト プレースホルダー 3">
            <a:extLst>
              <a:ext uri="{FF2B5EF4-FFF2-40B4-BE49-F238E27FC236}">
                <a16:creationId xmlns:a16="http://schemas.microsoft.com/office/drawing/2014/main" id="{69A3788B-2E3C-D0DE-F5F6-01825BB425FF}"/>
              </a:ext>
            </a:extLst>
          </p:cNvPr>
          <p:cNvSpPr>
            <a:spLocks noGrp="1"/>
          </p:cNvSpPr>
          <p:nvPr>
            <p:ph type="body" sz="quarter" idx="25"/>
          </p:nvPr>
        </p:nvSpPr>
        <p:spPr>
          <a:xfrm>
            <a:off x="9112878" y="2032064"/>
            <a:ext cx="2880000" cy="4651302"/>
          </a:xfrm>
        </p:spPr>
        <p:txBody>
          <a:bodyPr/>
          <a:lstStyle/>
          <a:p>
            <a:br>
              <a:rPr lang="en-US" altLang="ja-JP" dirty="0"/>
            </a:br>
            <a:r>
              <a:rPr lang="ja-JP" altLang="en-US" dirty="0"/>
              <a:t>問題の提起</a:t>
            </a:r>
          </a:p>
        </p:txBody>
      </p:sp>
      <p:sp>
        <p:nvSpPr>
          <p:cNvPr id="6" name="テキスト プレースホルダー 5">
            <a:extLst>
              <a:ext uri="{FF2B5EF4-FFF2-40B4-BE49-F238E27FC236}">
                <a16:creationId xmlns:a16="http://schemas.microsoft.com/office/drawing/2014/main" id="{6D7ABC3E-7403-3206-8465-70A154EFB3E2}"/>
              </a:ext>
            </a:extLst>
          </p:cNvPr>
          <p:cNvSpPr>
            <a:spLocks noGrp="1"/>
          </p:cNvSpPr>
          <p:nvPr>
            <p:ph type="body" sz="quarter" idx="19"/>
          </p:nvPr>
        </p:nvSpPr>
        <p:spPr>
          <a:xfrm>
            <a:off x="944926" y="174232"/>
            <a:ext cx="4643073" cy="679208"/>
          </a:xfrm>
        </p:spPr>
        <p:txBody>
          <a:bodyPr/>
          <a:lstStyle/>
          <a:p>
            <a:r>
              <a:rPr lang="en-US" altLang="ja-JP" dirty="0"/>
              <a:t>Model Discussion</a:t>
            </a:r>
          </a:p>
        </p:txBody>
      </p:sp>
      <p:sp>
        <p:nvSpPr>
          <p:cNvPr id="7" name="テキスト プレースホルダー 6">
            <a:extLst>
              <a:ext uri="{FF2B5EF4-FFF2-40B4-BE49-F238E27FC236}">
                <a16:creationId xmlns:a16="http://schemas.microsoft.com/office/drawing/2014/main" id="{562C6D24-1D53-34CA-A7F7-796CB3178D21}"/>
              </a:ext>
            </a:extLst>
          </p:cNvPr>
          <p:cNvSpPr>
            <a:spLocks noGrp="1"/>
          </p:cNvSpPr>
          <p:nvPr>
            <p:ph type="body" sz="quarter" idx="20"/>
          </p:nvPr>
        </p:nvSpPr>
        <p:spPr>
          <a:xfrm>
            <a:off x="242638" y="174232"/>
            <a:ext cx="661602" cy="679208"/>
          </a:xfrm>
        </p:spPr>
        <p:txBody>
          <a:bodyPr/>
          <a:lstStyle/>
          <a:p>
            <a:r>
              <a:rPr lang="en-US" altLang="ja-JP" dirty="0"/>
              <a:t>1</a:t>
            </a:r>
            <a:endParaRPr lang="ja-JP" altLang="en-US" dirty="0"/>
          </a:p>
        </p:txBody>
      </p:sp>
      <p:sp>
        <p:nvSpPr>
          <p:cNvPr id="30" name="タイトル 29">
            <a:extLst>
              <a:ext uri="{FF2B5EF4-FFF2-40B4-BE49-F238E27FC236}">
                <a16:creationId xmlns:a16="http://schemas.microsoft.com/office/drawing/2014/main" id="{0A4B8BEB-AEDA-6E02-01FF-C4F142BCF5C1}"/>
              </a:ext>
            </a:extLst>
          </p:cNvPr>
          <p:cNvSpPr>
            <a:spLocks noGrp="1"/>
          </p:cNvSpPr>
          <p:nvPr>
            <p:ph type="title"/>
          </p:nvPr>
        </p:nvSpPr>
        <p:spPr>
          <a:xfrm>
            <a:off x="1915632" y="1310183"/>
            <a:ext cx="7020000" cy="5400000"/>
          </a:xfrm>
        </p:spPr>
        <p:txBody>
          <a:bodyPr>
            <a:normAutofit/>
          </a:bodyPr>
          <a:lstStyle/>
          <a:p>
            <a:r>
              <a:rPr lang="en-US" altLang="ja-JP" dirty="0"/>
              <a:t>How do you feel about global warming, Mary?</a:t>
            </a:r>
            <a:br>
              <a:rPr lang="en-US" altLang="ja-JP" dirty="0"/>
            </a:br>
            <a:r>
              <a:rPr lang="en-US" altLang="ja-JP" dirty="0"/>
              <a:t>I think it is one of our most serious environmental problems.  The Arctic has lost half of its ice in the last forty years.  This has made it difficult </a:t>
            </a:r>
            <a:r>
              <a:rPr lang="en-US" altLang="ja-JP" b="1" dirty="0"/>
              <a:t>for</a:t>
            </a:r>
            <a:r>
              <a:rPr lang="en-US" altLang="ja-JP" dirty="0"/>
              <a:t> polar bears </a:t>
            </a:r>
            <a:r>
              <a:rPr lang="en-US" altLang="ja-JP" b="1" dirty="0"/>
              <a:t>to survive</a:t>
            </a:r>
            <a:r>
              <a:rPr lang="en-US" altLang="ja-JP" dirty="0"/>
              <a:t>, for example.</a:t>
            </a:r>
          </a:p>
        </p:txBody>
      </p:sp>
      <p:sp>
        <p:nvSpPr>
          <p:cNvPr id="3" name="テキスト プレースホルダー 2">
            <a:extLst>
              <a:ext uri="{FF2B5EF4-FFF2-40B4-BE49-F238E27FC236}">
                <a16:creationId xmlns:a16="http://schemas.microsoft.com/office/drawing/2014/main" id="{638B8EB8-268C-DCF7-4F2D-F9B2A034A0FF}"/>
              </a:ext>
            </a:extLst>
          </p:cNvPr>
          <p:cNvSpPr>
            <a:spLocks noGrp="1"/>
          </p:cNvSpPr>
          <p:nvPr>
            <p:ph type="body" sz="quarter" idx="12"/>
          </p:nvPr>
        </p:nvSpPr>
        <p:spPr>
          <a:xfrm>
            <a:off x="350680" y="1310183"/>
            <a:ext cx="1260000" cy="5400000"/>
          </a:xfrm>
        </p:spPr>
        <p:txBody>
          <a:bodyPr>
            <a:normAutofit/>
          </a:bodyPr>
          <a:lstStyle/>
          <a:p>
            <a:r>
              <a:rPr lang="en-US" altLang="ja-JP" dirty="0"/>
              <a:t>Ken</a:t>
            </a:r>
            <a:br>
              <a:rPr lang="en-US" altLang="ja-JP" dirty="0"/>
            </a:br>
            <a:br>
              <a:rPr lang="en-US" altLang="ja-JP" dirty="0"/>
            </a:br>
            <a:r>
              <a:rPr lang="en-US" altLang="ja-JP" dirty="0"/>
              <a:t> Mary</a:t>
            </a:r>
            <a:endParaRPr lang="ja-JP" altLang="en-US" dirty="0"/>
          </a:p>
        </p:txBody>
      </p:sp>
      <p:sp>
        <p:nvSpPr>
          <p:cNvPr id="32" name="テキスト プレースホルダー 31">
            <a:extLst>
              <a:ext uri="{FF2B5EF4-FFF2-40B4-BE49-F238E27FC236}">
                <a16:creationId xmlns:a16="http://schemas.microsoft.com/office/drawing/2014/main" id="{44173B4C-31F2-AECB-D3F2-3BED9AAC091C}"/>
              </a:ext>
            </a:extLst>
          </p:cNvPr>
          <p:cNvSpPr>
            <a:spLocks noGrp="1"/>
          </p:cNvSpPr>
          <p:nvPr>
            <p:ph type="body" sz="quarter" idx="35"/>
          </p:nvPr>
        </p:nvSpPr>
        <p:spPr>
          <a:xfrm>
            <a:off x="1636490" y="1310183"/>
            <a:ext cx="243047" cy="5400000"/>
          </a:xfrm>
        </p:spPr>
        <p:txBody>
          <a:bodyPr/>
          <a:lstStyle/>
          <a:p>
            <a:r>
              <a:rPr lang="en-US" altLang="ja-JP" dirty="0"/>
              <a:t>:</a:t>
            </a:r>
            <a:br>
              <a:rPr lang="en-US" altLang="ja-JP" dirty="0"/>
            </a:br>
            <a:br>
              <a:rPr lang="en-US" altLang="ja-JP" dirty="0"/>
            </a:br>
            <a:r>
              <a:rPr lang="en-US" altLang="ja-JP" dirty="0"/>
              <a:t>:</a:t>
            </a:r>
            <a:endParaRPr lang="ja-JP" altLang="en-US" dirty="0"/>
          </a:p>
          <a:p>
            <a:endParaRPr lang="ja-JP" altLang="en-US" dirty="0"/>
          </a:p>
        </p:txBody>
      </p:sp>
      <p:pic>
        <p:nvPicPr>
          <p:cNvPr id="72" name="図プレースホルダー 71">
            <a:extLst>
              <a:ext uri="{FF2B5EF4-FFF2-40B4-BE49-F238E27FC236}">
                <a16:creationId xmlns:a16="http://schemas.microsoft.com/office/drawing/2014/main" id="{1AD25234-FF13-1297-FDD2-D440C2B28A3A}"/>
              </a:ext>
            </a:extLst>
          </p:cNvPr>
          <p:cNvPicPr>
            <a:picLocks noGrp="1" noChangeAspect="1"/>
          </p:cNvPicPr>
          <p:nvPr>
            <p:ph type="pic" sz="quarter" idx="30"/>
          </p:nvPr>
        </p:nvPicPr>
        <p:blipFill>
          <a:blip r:embed="rId12"/>
          <a:srcRect l="752" r="752"/>
          <a:stretch/>
        </p:blipFill>
        <p:spPr>
          <a:xfrm>
            <a:off x="9112877" y="1282735"/>
            <a:ext cx="2879999" cy="720000"/>
          </a:xfrm>
        </p:spPr>
      </p:pic>
      <p:pic>
        <p:nvPicPr>
          <p:cNvPr id="18" name="2">
            <a:hlinkClick r:id="" action="ppaction://media"/>
            <a:extLst>
              <a:ext uri="{FF2B5EF4-FFF2-40B4-BE49-F238E27FC236}">
                <a16:creationId xmlns:a16="http://schemas.microsoft.com/office/drawing/2014/main" id="{9305B253-C6E1-7E38-D1CF-5DB8B9E98A01}"/>
              </a:ext>
            </a:extLst>
          </p:cNvPr>
          <p:cNvPicPr>
            <a:picLocks noGrp="1" noChangeAspect="1"/>
          </p:cNvPicPr>
          <p:nvPr>
            <p:ph type="media" sz="quarter" idx="36"/>
            <a:audioFile r:link="rId4"/>
            <p:extLst>
              <p:ext uri="{DAA4B4D4-6D71-4841-9C94-3DE7FCFB9230}">
                <p14:media xmlns:p14="http://schemas.microsoft.com/office/powerpoint/2010/main" r:embed="rId3"/>
              </p:ext>
            </p:extLst>
          </p:nvPr>
        </p:nvPicPr>
        <p:blipFill>
          <a:blip r:embed="rId11"/>
          <a:stretch>
            <a:fillRect/>
          </a:stretch>
        </p:blipFill>
        <p:spPr>
          <a:xfrm>
            <a:off x="831850" y="3619500"/>
            <a:ext cx="487363" cy="487363"/>
          </a:xfrm>
        </p:spPr>
      </p:pic>
      <p:pic>
        <p:nvPicPr>
          <p:cNvPr id="19" name="3">
            <a:hlinkClick r:id="" action="ppaction://media"/>
            <a:extLst>
              <a:ext uri="{FF2B5EF4-FFF2-40B4-BE49-F238E27FC236}">
                <a16:creationId xmlns:a16="http://schemas.microsoft.com/office/drawing/2014/main" id="{572E7606-9787-F60B-6F34-B35FAF056C04}"/>
              </a:ext>
            </a:extLst>
          </p:cNvPr>
          <p:cNvPicPr>
            <a:picLocks noGrp="1" noChangeAspect="1"/>
          </p:cNvPicPr>
          <p:nvPr>
            <p:ph type="media" sz="quarter" idx="37"/>
            <a:audioFile r:link="rId6"/>
            <p:extLst>
              <p:ext uri="{DAA4B4D4-6D71-4841-9C94-3DE7FCFB9230}">
                <p14:media xmlns:p14="http://schemas.microsoft.com/office/powerpoint/2010/main" r:embed="rId5"/>
              </p:ext>
            </p:extLst>
          </p:nvPr>
        </p:nvPicPr>
        <p:blipFill>
          <a:blip r:embed="rId11"/>
          <a:stretch>
            <a:fillRect/>
          </a:stretch>
        </p:blipFill>
        <p:spPr>
          <a:xfrm>
            <a:off x="831850" y="4160838"/>
            <a:ext cx="487363" cy="487362"/>
          </a:xfrm>
        </p:spPr>
      </p:pic>
      <p:pic>
        <p:nvPicPr>
          <p:cNvPr id="20" name="4">
            <a:hlinkClick r:id="" action="ppaction://media"/>
            <a:extLst>
              <a:ext uri="{FF2B5EF4-FFF2-40B4-BE49-F238E27FC236}">
                <a16:creationId xmlns:a16="http://schemas.microsoft.com/office/drawing/2014/main" id="{9A7A3145-3B7C-21D6-8C42-A9841D428D39}"/>
              </a:ext>
            </a:extLst>
          </p:cNvPr>
          <p:cNvPicPr>
            <a:picLocks noGrp="1" noChangeAspect="1"/>
          </p:cNvPicPr>
          <p:nvPr>
            <p:ph type="media" sz="quarter" idx="38"/>
            <a:audioFile r:link="rId8"/>
            <p:extLst>
              <p:ext uri="{DAA4B4D4-6D71-4841-9C94-3DE7FCFB9230}">
                <p14:media xmlns:p14="http://schemas.microsoft.com/office/powerpoint/2010/main" r:embed="rId7"/>
              </p:ext>
            </p:extLst>
          </p:nvPr>
        </p:nvPicPr>
        <p:blipFill>
          <a:blip r:embed="rId11"/>
          <a:stretch>
            <a:fillRect/>
          </a:stretch>
        </p:blipFill>
        <p:spPr>
          <a:xfrm>
            <a:off x="831850" y="4687888"/>
            <a:ext cx="487363" cy="487362"/>
          </a:xfrm>
        </p:spPr>
      </p:pic>
      <p:sp>
        <p:nvSpPr>
          <p:cNvPr id="2" name="テキスト ボックス 1">
            <a:extLst>
              <a:ext uri="{FF2B5EF4-FFF2-40B4-BE49-F238E27FC236}">
                <a16:creationId xmlns:a16="http://schemas.microsoft.com/office/drawing/2014/main" id="{84CE410A-8F89-49A2-3B8E-5581CDA0A89A}"/>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270140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7" fill="hold"/>
                                        <p:tgtEl>
                                          <p:spTgt spid="5"/>
                                        </p:tgtEl>
                                      </p:cBhvr>
                                    </p:cmd>
                                  </p:childTnLst>
                                </p:cTn>
                              </p:par>
                            </p:childTnLst>
                          </p:cTn>
                        </p:par>
                        <p:par>
                          <p:cTn id="7" fill="hold">
                            <p:stCondLst>
                              <p:cond delay="4257"/>
                            </p:stCondLst>
                            <p:childTnLst>
                              <p:par>
                                <p:cTn id="8" presetID="1" presetClass="mediacall" presetSubtype="0" fill="hold" nodeType="afterEffect">
                                  <p:stCondLst>
                                    <p:cond delay="0"/>
                                  </p:stCondLst>
                                  <p:childTnLst>
                                    <p:cmd type="call" cmd="playFrom(0.0)">
                                      <p:cBhvr>
                                        <p:cTn id="9" dur="5172" fill="hold"/>
                                        <p:tgtEl>
                                          <p:spTgt spid="18"/>
                                        </p:tgtEl>
                                      </p:cBhvr>
                                    </p:cmd>
                                  </p:childTnLst>
                                </p:cTn>
                              </p:par>
                            </p:childTnLst>
                          </p:cTn>
                        </p:par>
                        <p:par>
                          <p:cTn id="10" fill="hold">
                            <p:stCondLst>
                              <p:cond delay="9429"/>
                            </p:stCondLst>
                            <p:childTnLst>
                              <p:par>
                                <p:cTn id="11" presetID="1" presetClass="mediacall" presetSubtype="0" fill="hold" nodeType="afterEffect">
                                  <p:stCondLst>
                                    <p:cond delay="0"/>
                                  </p:stCondLst>
                                  <p:childTnLst>
                                    <p:cmd type="call" cmd="playFrom(0.0)">
                                      <p:cBhvr>
                                        <p:cTn id="12" dur="4780" fill="hold"/>
                                        <p:tgtEl>
                                          <p:spTgt spid="19"/>
                                        </p:tgtEl>
                                      </p:cBhvr>
                                    </p:cmd>
                                  </p:childTnLst>
                                </p:cTn>
                              </p:par>
                            </p:childTnLst>
                          </p:cTn>
                        </p:par>
                        <p:par>
                          <p:cTn id="13" fill="hold">
                            <p:stCondLst>
                              <p:cond delay="14209"/>
                            </p:stCondLst>
                            <p:childTnLst>
                              <p:par>
                                <p:cTn id="14" presetID="1" presetClass="mediacall" presetSubtype="0" fill="hold" nodeType="afterEffect">
                                  <p:stCondLst>
                                    <p:cond delay="0"/>
                                  </p:stCondLst>
                                  <p:childTnLst>
                                    <p:cmd type="call" cmd="playFrom(0.0)">
                                      <p:cBhvr>
                                        <p:cTn id="15" dur="5146"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5"/>
                </p:tgtEl>
              </p:cMediaNode>
            </p:audio>
            <p:audio>
              <p:cMediaNode vol="80000">
                <p:cTn id="17" fill="hold" display="0">
                  <p:stCondLst>
                    <p:cond delay="indefinite"/>
                  </p:stCondLst>
                  <p:endCondLst>
                    <p:cond evt="onStopAudio" delay="0">
                      <p:tgtEl>
                        <p:sldTgt/>
                      </p:tgtEl>
                    </p:cond>
                  </p:endCondLst>
                </p:cTn>
                <p:tgtEl>
                  <p:spTgt spid="18"/>
                </p:tgtEl>
              </p:cMediaNode>
            </p:audio>
            <p:audio>
              <p:cMediaNode vol="80000">
                <p:cTn id="18" fill="hold" display="0">
                  <p:stCondLst>
                    <p:cond delay="indefinite"/>
                  </p:stCondLst>
                  <p:endCondLst>
                    <p:cond evt="onStopAudio" delay="0">
                      <p:tgtEl>
                        <p:sldTgt/>
                      </p:tgtEl>
                    </p:cond>
                  </p:endCondLst>
                </p:cTn>
                <p:tgtEl>
                  <p:spTgt spid="19"/>
                </p:tgtEl>
              </p:cMediaNode>
            </p:audio>
            <p:audio>
              <p:cMediaNode vol="80000">
                <p:cTn id="19" fill="hold" display="0">
                  <p:stCondLst>
                    <p:cond delay="indefinite"/>
                  </p:stCondLst>
                  <p:endCondLst>
                    <p:cond evt="onStopAudio" delay="0">
                      <p:tgtEl>
                        <p:sldTgt/>
                      </p:tgtEl>
                    </p:cond>
                  </p:endCondLst>
                </p:cTn>
                <p:tgtEl>
                  <p:spTgt spid="20"/>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5DA947BB-A51F-DF49-7482-6E1F6B231B2B}"/>
              </a:ext>
            </a:extLst>
          </p:cNvPr>
          <p:cNvSpPr>
            <a:spLocks noGrp="1"/>
          </p:cNvSpPr>
          <p:nvPr>
            <p:ph type="body" sz="quarter" idx="25"/>
          </p:nvPr>
        </p:nvSpPr>
        <p:spPr>
          <a:xfrm>
            <a:off x="9126526" y="2032064"/>
            <a:ext cx="2880000" cy="4651302"/>
          </a:xfrm>
        </p:spPr>
        <p:txBody>
          <a:bodyPr/>
          <a:lstStyle/>
          <a:p>
            <a:br>
              <a:rPr lang="en-US" altLang="ja-JP" dirty="0"/>
            </a:br>
            <a:r>
              <a:rPr lang="ja-JP" altLang="en-US" dirty="0"/>
              <a:t>何をすべきか</a:t>
            </a:r>
          </a:p>
        </p:txBody>
      </p:sp>
      <p:sp>
        <p:nvSpPr>
          <p:cNvPr id="23" name="テキスト プレースホルダー 22">
            <a:extLst>
              <a:ext uri="{FF2B5EF4-FFF2-40B4-BE49-F238E27FC236}">
                <a16:creationId xmlns:a16="http://schemas.microsoft.com/office/drawing/2014/main" id="{8BF00321-4D13-431B-4B12-C084A72EB3F2}"/>
              </a:ext>
            </a:extLst>
          </p:cNvPr>
          <p:cNvSpPr>
            <a:spLocks noGrp="1"/>
          </p:cNvSpPr>
          <p:nvPr>
            <p:ph type="body" sz="quarter" idx="19"/>
          </p:nvPr>
        </p:nvSpPr>
        <p:spPr>
          <a:xfrm>
            <a:off x="944926" y="174232"/>
            <a:ext cx="4643073" cy="679208"/>
          </a:xfrm>
        </p:spPr>
        <p:txBody>
          <a:bodyPr>
            <a:normAutofit/>
          </a:bodyPr>
          <a:lstStyle/>
          <a:p>
            <a:r>
              <a:rPr lang="en-US" altLang="ja-JP" dirty="0"/>
              <a:t>Model Discussion</a:t>
            </a:r>
          </a:p>
        </p:txBody>
      </p:sp>
      <p:sp>
        <p:nvSpPr>
          <p:cNvPr id="24" name="テキスト プレースホルダー 23">
            <a:extLst>
              <a:ext uri="{FF2B5EF4-FFF2-40B4-BE49-F238E27FC236}">
                <a16:creationId xmlns:a16="http://schemas.microsoft.com/office/drawing/2014/main" id="{5F99681E-9F42-9982-13E4-1969D37D9A07}"/>
              </a:ext>
            </a:extLst>
          </p:cNvPr>
          <p:cNvSpPr>
            <a:spLocks noGrp="1"/>
          </p:cNvSpPr>
          <p:nvPr>
            <p:ph type="body" sz="quarter" idx="20"/>
          </p:nvPr>
        </p:nvSpPr>
        <p:spPr>
          <a:xfrm>
            <a:off x="242638" y="174232"/>
            <a:ext cx="661602" cy="679208"/>
          </a:xfrm>
        </p:spPr>
        <p:txBody>
          <a:bodyPr>
            <a:normAutofit/>
          </a:bodyPr>
          <a:lstStyle/>
          <a:p>
            <a:r>
              <a:rPr lang="en-US" altLang="ja-JP"/>
              <a:t>1</a:t>
            </a:r>
            <a:endParaRPr lang="ja-JP" altLang="en-US" dirty="0"/>
          </a:p>
        </p:txBody>
      </p:sp>
      <p:sp>
        <p:nvSpPr>
          <p:cNvPr id="46" name="タイトル 45">
            <a:extLst>
              <a:ext uri="{FF2B5EF4-FFF2-40B4-BE49-F238E27FC236}">
                <a16:creationId xmlns:a16="http://schemas.microsoft.com/office/drawing/2014/main" id="{C55681D5-3008-030C-2A03-2841B20DDEE4}"/>
              </a:ext>
            </a:extLst>
          </p:cNvPr>
          <p:cNvSpPr>
            <a:spLocks noGrp="1"/>
          </p:cNvSpPr>
          <p:nvPr>
            <p:ph type="title"/>
          </p:nvPr>
        </p:nvSpPr>
        <p:spPr>
          <a:xfrm>
            <a:off x="1915632" y="1310183"/>
            <a:ext cx="7020000" cy="5400000"/>
          </a:xfrm>
          <a:ln>
            <a:noFill/>
          </a:ln>
        </p:spPr>
        <p:txBody>
          <a:bodyPr/>
          <a:lstStyle/>
          <a:p>
            <a:r>
              <a:rPr lang="en-US" altLang="ja-JP" dirty="0"/>
              <a:t>I agree.  We need </a:t>
            </a:r>
            <a:r>
              <a:rPr lang="en-US" altLang="ja-JP" b="1" dirty="0"/>
              <a:t>to reduce </a:t>
            </a:r>
            <a:r>
              <a:rPr lang="en-US" altLang="ja-JP" dirty="0"/>
              <a:t>carbon dioxide emissions.  Can you suggest how we can do that?</a:t>
            </a:r>
            <a:endParaRPr lang="ja-JP" altLang="en-US" dirty="0"/>
          </a:p>
        </p:txBody>
      </p:sp>
      <p:sp>
        <p:nvSpPr>
          <p:cNvPr id="31" name="テキスト プレースホルダー 30">
            <a:extLst>
              <a:ext uri="{FF2B5EF4-FFF2-40B4-BE49-F238E27FC236}">
                <a16:creationId xmlns:a16="http://schemas.microsoft.com/office/drawing/2014/main" id="{9D22AF44-3FD0-BC78-BDF8-B158AA55CFCF}"/>
              </a:ext>
            </a:extLst>
          </p:cNvPr>
          <p:cNvSpPr>
            <a:spLocks noGrp="1"/>
          </p:cNvSpPr>
          <p:nvPr>
            <p:ph type="body" sz="quarter" idx="12"/>
          </p:nvPr>
        </p:nvSpPr>
        <p:spPr>
          <a:xfrm>
            <a:off x="350680" y="1310183"/>
            <a:ext cx="1260000" cy="5400000"/>
          </a:xfrm>
          <a:ln>
            <a:noFill/>
          </a:ln>
        </p:spPr>
        <p:txBody>
          <a:bodyPr>
            <a:normAutofit/>
          </a:bodyPr>
          <a:lstStyle/>
          <a:p>
            <a:r>
              <a:rPr lang="en-US" altLang="ja-JP" dirty="0"/>
              <a:t>Ken</a:t>
            </a:r>
            <a:endParaRPr lang="ja-JP" altLang="en-US" dirty="0"/>
          </a:p>
        </p:txBody>
      </p:sp>
      <p:sp>
        <p:nvSpPr>
          <p:cNvPr id="66" name="テキスト プレースホルダー 65">
            <a:extLst>
              <a:ext uri="{FF2B5EF4-FFF2-40B4-BE49-F238E27FC236}">
                <a16:creationId xmlns:a16="http://schemas.microsoft.com/office/drawing/2014/main" id="{3980AF51-7308-EF96-C14D-B4C8137E4B7A}"/>
              </a:ext>
            </a:extLst>
          </p:cNvPr>
          <p:cNvSpPr>
            <a:spLocks noGrp="1"/>
          </p:cNvSpPr>
          <p:nvPr>
            <p:ph type="body" sz="quarter" idx="35"/>
          </p:nvPr>
        </p:nvSpPr>
        <p:spPr>
          <a:xfrm>
            <a:off x="1636490" y="1310183"/>
            <a:ext cx="243047" cy="5400000"/>
          </a:xfrm>
          <a:ln>
            <a:noFill/>
          </a:ln>
        </p:spPr>
        <p:txBody>
          <a:bodyPr/>
          <a:lstStyle/>
          <a:p>
            <a:r>
              <a:rPr lang="en-US" altLang="ja-JP" dirty="0"/>
              <a:t>:</a:t>
            </a:r>
            <a:endParaRPr lang="ja-JP" altLang="en-US" dirty="0"/>
          </a:p>
        </p:txBody>
      </p:sp>
      <p:pic>
        <p:nvPicPr>
          <p:cNvPr id="83" name="図プレースホルダー 82">
            <a:extLst>
              <a:ext uri="{FF2B5EF4-FFF2-40B4-BE49-F238E27FC236}">
                <a16:creationId xmlns:a16="http://schemas.microsoft.com/office/drawing/2014/main" id="{50F680BD-3C24-1509-769E-ADDE8569775C}"/>
              </a:ext>
            </a:extLst>
          </p:cNvPr>
          <p:cNvPicPr>
            <a:picLocks noGrp="1" noChangeAspect="1"/>
          </p:cNvPicPr>
          <p:nvPr>
            <p:ph type="pic" sz="quarter" idx="30"/>
          </p:nvPr>
        </p:nvPicPr>
        <p:blipFill>
          <a:blip r:embed="rId9"/>
          <a:srcRect l="-474" t="-10110" r="474" b="-9165"/>
          <a:stretch/>
        </p:blipFill>
        <p:spPr>
          <a:xfrm>
            <a:off x="9112877" y="1282735"/>
            <a:ext cx="2879999" cy="720000"/>
          </a:xfrm>
          <a:effectLst>
            <a:outerShdw blurRad="63500" sx="102000" sy="102000" algn="ctr" rotWithShape="0">
              <a:prstClr val="black">
                <a:alpha val="40000"/>
              </a:prstClr>
            </a:outerShdw>
          </a:effectLst>
        </p:spPr>
      </p:pic>
      <p:pic>
        <p:nvPicPr>
          <p:cNvPr id="17" name="5">
            <a:hlinkClick r:id="" action="ppaction://media"/>
            <a:extLst>
              <a:ext uri="{FF2B5EF4-FFF2-40B4-BE49-F238E27FC236}">
                <a16:creationId xmlns:a16="http://schemas.microsoft.com/office/drawing/2014/main" id="{A2E219C3-F657-277D-B022-33B5F93F7C3E}"/>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10"/>
          <a:stretch>
            <a:fillRect/>
          </a:stretch>
        </p:blipFill>
        <p:spPr>
          <a:xfrm>
            <a:off x="831850" y="2058988"/>
            <a:ext cx="487363" cy="487362"/>
          </a:xfrm>
        </p:spPr>
      </p:pic>
      <p:pic>
        <p:nvPicPr>
          <p:cNvPr id="18" name="6">
            <a:hlinkClick r:id="" action="ppaction://media"/>
            <a:extLst>
              <a:ext uri="{FF2B5EF4-FFF2-40B4-BE49-F238E27FC236}">
                <a16:creationId xmlns:a16="http://schemas.microsoft.com/office/drawing/2014/main" id="{3C841FD8-2AC2-4C8B-143C-70B198E814B3}"/>
              </a:ext>
            </a:extLst>
          </p:cNvPr>
          <p:cNvPicPr>
            <a:picLocks noGrp="1" noChangeAspect="1"/>
          </p:cNvPicPr>
          <p:nvPr>
            <p:ph type="media" sz="quarter" idx="36"/>
            <a:audioFile r:link="rId4"/>
            <p:extLst>
              <p:ext uri="{DAA4B4D4-6D71-4841-9C94-3DE7FCFB9230}">
                <p14:media xmlns:p14="http://schemas.microsoft.com/office/powerpoint/2010/main" r:embed="rId3"/>
              </p:ext>
            </p:extLst>
          </p:nvPr>
        </p:nvPicPr>
        <p:blipFill>
          <a:blip r:embed="rId10"/>
          <a:stretch>
            <a:fillRect/>
          </a:stretch>
        </p:blipFill>
        <p:spPr>
          <a:xfrm>
            <a:off x="831850" y="2600325"/>
            <a:ext cx="487363" cy="487363"/>
          </a:xfrm>
        </p:spPr>
      </p:pic>
      <p:pic>
        <p:nvPicPr>
          <p:cNvPr id="19" name="7">
            <a:hlinkClick r:id="" action="ppaction://media"/>
            <a:extLst>
              <a:ext uri="{FF2B5EF4-FFF2-40B4-BE49-F238E27FC236}">
                <a16:creationId xmlns:a16="http://schemas.microsoft.com/office/drawing/2014/main" id="{0365D21D-F191-754A-8A42-9018F08B3BDB}"/>
              </a:ext>
            </a:extLst>
          </p:cNvPr>
          <p:cNvPicPr>
            <a:picLocks noGrp="1" noChangeAspect="1"/>
          </p:cNvPicPr>
          <p:nvPr>
            <p:ph type="media" sz="quarter" idx="37"/>
            <a:audioFile r:link="rId6"/>
            <p:extLst>
              <p:ext uri="{DAA4B4D4-6D71-4841-9C94-3DE7FCFB9230}">
                <p14:media xmlns:p14="http://schemas.microsoft.com/office/powerpoint/2010/main" r:embed="rId5"/>
              </p:ext>
            </p:extLst>
          </p:nvPr>
        </p:nvPicPr>
        <p:blipFill>
          <a:blip r:embed="rId10"/>
          <a:stretch>
            <a:fillRect/>
          </a:stretch>
        </p:blipFill>
        <p:spPr>
          <a:xfrm>
            <a:off x="831850" y="3127375"/>
            <a:ext cx="487363" cy="487363"/>
          </a:xfrm>
        </p:spPr>
      </p:pic>
      <p:sp>
        <p:nvSpPr>
          <p:cNvPr id="2" name="テキスト ボックス 1">
            <a:extLst>
              <a:ext uri="{FF2B5EF4-FFF2-40B4-BE49-F238E27FC236}">
                <a16:creationId xmlns:a16="http://schemas.microsoft.com/office/drawing/2014/main" id="{311C9F18-850E-7F26-BAD9-F8F55118DDD7}"/>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411637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7" fill="hold"/>
                                        <p:tgtEl>
                                          <p:spTgt spid="17"/>
                                        </p:tgtEl>
                                      </p:cBhvr>
                                    </p:cmd>
                                  </p:childTnLst>
                                </p:cTn>
                              </p:par>
                            </p:childTnLst>
                          </p:cTn>
                        </p:par>
                        <p:par>
                          <p:cTn id="7" fill="hold">
                            <p:stCondLst>
                              <p:cond delay="1697"/>
                            </p:stCondLst>
                            <p:childTnLst>
                              <p:par>
                                <p:cTn id="8" presetID="1" presetClass="mediacall" presetSubtype="0" fill="hold" nodeType="afterEffect">
                                  <p:stCondLst>
                                    <p:cond delay="0"/>
                                  </p:stCondLst>
                                  <p:childTnLst>
                                    <p:cmd type="call" cmd="playFrom(0.0)">
                                      <p:cBhvr>
                                        <p:cTn id="9" dur="3761" fill="hold"/>
                                        <p:tgtEl>
                                          <p:spTgt spid="18"/>
                                        </p:tgtEl>
                                      </p:cBhvr>
                                    </p:cmd>
                                  </p:childTnLst>
                                </p:cTn>
                              </p:par>
                            </p:childTnLst>
                          </p:cTn>
                        </p:par>
                        <p:par>
                          <p:cTn id="10" fill="hold">
                            <p:stCondLst>
                              <p:cond delay="5458"/>
                            </p:stCondLst>
                            <p:childTnLst>
                              <p:par>
                                <p:cTn id="11" presetID="1" presetClass="mediacall" presetSubtype="0" fill="hold" nodeType="afterEffect">
                                  <p:stCondLst>
                                    <p:cond delay="0"/>
                                  </p:stCondLst>
                                  <p:childTnLst>
                                    <p:cmd type="call" cmd="playFrom(0.0)">
                                      <p:cBhvr>
                                        <p:cTn id="12" dur="3056"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17"/>
                </p:tgtEl>
              </p:cMediaNode>
            </p:audio>
            <p:audio>
              <p:cMediaNode vol="80000">
                <p:cTn id="14" fill="hold" display="0">
                  <p:stCondLst>
                    <p:cond delay="indefinite"/>
                  </p:stCondLst>
                  <p:endCondLst>
                    <p:cond evt="onStopAudio" delay="0">
                      <p:tgtEl>
                        <p:sldTgt/>
                      </p:tgtEl>
                    </p:cond>
                  </p:endCondLst>
                </p:cTn>
                <p:tgtEl>
                  <p:spTgt spid="18"/>
                </p:tgtEl>
              </p:cMediaNode>
            </p:audio>
            <p:audio>
              <p:cMediaNode vol="80000">
                <p:cTn id="15" fill="hold" display="0">
                  <p:stCondLst>
                    <p:cond delay="indefinite"/>
                  </p:stCondLst>
                  <p:endCondLst>
                    <p:cond evt="onStopAudio" delay="0">
                      <p:tgtEl>
                        <p:sldTgt/>
                      </p:tgtEl>
                    </p:cond>
                  </p:endCondLst>
                </p:cTn>
                <p:tgtEl>
                  <p:spTgt spid="19"/>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0B152FD1-BF8A-3A21-1473-4E8D5D0E3C2C}"/>
              </a:ext>
            </a:extLst>
          </p:cNvPr>
          <p:cNvSpPr>
            <a:spLocks noGrp="1"/>
          </p:cNvSpPr>
          <p:nvPr>
            <p:ph type="body" sz="quarter" idx="25"/>
          </p:nvPr>
        </p:nvSpPr>
        <p:spPr>
          <a:xfrm>
            <a:off x="9140174" y="2032064"/>
            <a:ext cx="2880000" cy="4651302"/>
          </a:xfrm>
        </p:spPr>
        <p:txBody>
          <a:bodyPr/>
          <a:lstStyle/>
          <a:p>
            <a:br>
              <a:rPr lang="en-US" altLang="ja-JP" dirty="0"/>
            </a:br>
            <a:r>
              <a:rPr lang="ja-JP" altLang="en-US" dirty="0"/>
              <a:t>解決策</a:t>
            </a:r>
          </a:p>
        </p:txBody>
      </p:sp>
      <p:sp>
        <p:nvSpPr>
          <p:cNvPr id="23" name="テキスト プレースホルダー 22">
            <a:extLst>
              <a:ext uri="{FF2B5EF4-FFF2-40B4-BE49-F238E27FC236}">
                <a16:creationId xmlns:a16="http://schemas.microsoft.com/office/drawing/2014/main" id="{8BF00321-4D13-431B-4B12-C084A72EB3F2}"/>
              </a:ext>
            </a:extLst>
          </p:cNvPr>
          <p:cNvSpPr>
            <a:spLocks noGrp="1"/>
          </p:cNvSpPr>
          <p:nvPr>
            <p:ph type="body" sz="quarter" idx="19"/>
          </p:nvPr>
        </p:nvSpPr>
        <p:spPr>
          <a:xfrm>
            <a:off x="944926" y="174232"/>
            <a:ext cx="4643073" cy="679208"/>
          </a:xfrm>
        </p:spPr>
        <p:txBody>
          <a:bodyPr>
            <a:normAutofit/>
          </a:bodyPr>
          <a:lstStyle/>
          <a:p>
            <a:r>
              <a:rPr lang="en-US" altLang="ja-JP" dirty="0"/>
              <a:t>Model Discussion</a:t>
            </a:r>
          </a:p>
        </p:txBody>
      </p:sp>
      <p:sp>
        <p:nvSpPr>
          <p:cNvPr id="24" name="テキスト プレースホルダー 23">
            <a:extLst>
              <a:ext uri="{FF2B5EF4-FFF2-40B4-BE49-F238E27FC236}">
                <a16:creationId xmlns:a16="http://schemas.microsoft.com/office/drawing/2014/main" id="{5F99681E-9F42-9982-13E4-1969D37D9A07}"/>
              </a:ext>
            </a:extLst>
          </p:cNvPr>
          <p:cNvSpPr>
            <a:spLocks noGrp="1"/>
          </p:cNvSpPr>
          <p:nvPr>
            <p:ph type="body" sz="quarter" idx="20"/>
          </p:nvPr>
        </p:nvSpPr>
        <p:spPr>
          <a:xfrm>
            <a:off x="242638" y="174232"/>
            <a:ext cx="661602" cy="679208"/>
          </a:xfrm>
        </p:spPr>
        <p:txBody>
          <a:bodyPr>
            <a:normAutofit/>
          </a:bodyPr>
          <a:lstStyle/>
          <a:p>
            <a:r>
              <a:rPr lang="en-US" altLang="ja-JP"/>
              <a:t>1</a:t>
            </a:r>
            <a:endParaRPr lang="ja-JP" altLang="en-US" dirty="0"/>
          </a:p>
        </p:txBody>
      </p:sp>
      <p:sp>
        <p:nvSpPr>
          <p:cNvPr id="29" name="タイトル 28">
            <a:extLst>
              <a:ext uri="{FF2B5EF4-FFF2-40B4-BE49-F238E27FC236}">
                <a16:creationId xmlns:a16="http://schemas.microsoft.com/office/drawing/2014/main" id="{E0B48F65-477D-49F0-AED2-D0E47D63923F}"/>
              </a:ext>
            </a:extLst>
          </p:cNvPr>
          <p:cNvSpPr>
            <a:spLocks noGrp="1"/>
          </p:cNvSpPr>
          <p:nvPr>
            <p:ph type="title"/>
          </p:nvPr>
        </p:nvSpPr>
        <p:spPr>
          <a:xfrm>
            <a:off x="1915632" y="1310183"/>
            <a:ext cx="7020000" cy="5400000"/>
          </a:xfrm>
          <a:ln>
            <a:noFill/>
          </a:ln>
        </p:spPr>
        <p:txBody>
          <a:bodyPr/>
          <a:lstStyle/>
          <a:p>
            <a:r>
              <a:rPr lang="en-US" altLang="ja-JP" dirty="0"/>
              <a:t>Well, first of all, we should plant lots of trees </a:t>
            </a:r>
            <a:r>
              <a:rPr lang="en-US" altLang="ja-JP" b="1" dirty="0"/>
              <a:t>to</a:t>
            </a:r>
            <a:r>
              <a:rPr lang="en-US" altLang="ja-JP" dirty="0"/>
              <a:t> </a:t>
            </a:r>
            <a:r>
              <a:rPr lang="en-US" altLang="ja-JP" b="1" dirty="0"/>
              <a:t>absorb</a:t>
            </a:r>
            <a:r>
              <a:rPr lang="en-US" altLang="ja-JP" dirty="0"/>
              <a:t> carbon dioxide from the atmosphere. </a:t>
            </a:r>
            <a:br>
              <a:rPr lang="en-US" altLang="ja-JP" dirty="0"/>
            </a:br>
            <a:r>
              <a:rPr lang="en-US" altLang="ja-JP" dirty="0"/>
              <a:t>That sounds like a good suggestion.</a:t>
            </a:r>
            <a:endParaRPr lang="ja-JP" altLang="en-US" dirty="0"/>
          </a:p>
        </p:txBody>
      </p:sp>
      <p:sp>
        <p:nvSpPr>
          <p:cNvPr id="31" name="テキスト プレースホルダー 30">
            <a:extLst>
              <a:ext uri="{FF2B5EF4-FFF2-40B4-BE49-F238E27FC236}">
                <a16:creationId xmlns:a16="http://schemas.microsoft.com/office/drawing/2014/main" id="{9D22AF44-3FD0-BC78-BDF8-B158AA55CFCF}"/>
              </a:ext>
            </a:extLst>
          </p:cNvPr>
          <p:cNvSpPr>
            <a:spLocks noGrp="1"/>
          </p:cNvSpPr>
          <p:nvPr>
            <p:ph type="body" sz="quarter" idx="12"/>
          </p:nvPr>
        </p:nvSpPr>
        <p:spPr>
          <a:xfrm>
            <a:off x="350680" y="1310183"/>
            <a:ext cx="1260000" cy="5400000"/>
          </a:xfrm>
          <a:ln>
            <a:noFill/>
          </a:ln>
        </p:spPr>
        <p:txBody>
          <a:bodyPr>
            <a:normAutofit/>
          </a:bodyPr>
          <a:lstStyle/>
          <a:p>
            <a:r>
              <a:rPr lang="en-US" altLang="ja-JP" dirty="0"/>
              <a:t>Mary </a:t>
            </a:r>
            <a:br>
              <a:rPr lang="en-US" altLang="ja-JP" dirty="0"/>
            </a:br>
            <a:br>
              <a:rPr lang="en-US" altLang="ja-JP" dirty="0"/>
            </a:br>
            <a:br>
              <a:rPr lang="en-US" altLang="ja-JP" dirty="0"/>
            </a:br>
            <a:r>
              <a:rPr lang="en-US" altLang="ja-JP" dirty="0"/>
              <a:t>Ken</a:t>
            </a:r>
            <a:endParaRPr lang="ja-JP" altLang="en-US" dirty="0"/>
          </a:p>
        </p:txBody>
      </p:sp>
      <p:sp>
        <p:nvSpPr>
          <p:cNvPr id="30" name="テキスト プレースホルダー 29">
            <a:extLst>
              <a:ext uri="{FF2B5EF4-FFF2-40B4-BE49-F238E27FC236}">
                <a16:creationId xmlns:a16="http://schemas.microsoft.com/office/drawing/2014/main" id="{4D7315E6-03DB-9FA1-BF22-0BF71A4CD11C}"/>
              </a:ext>
            </a:extLst>
          </p:cNvPr>
          <p:cNvSpPr>
            <a:spLocks noGrp="1"/>
          </p:cNvSpPr>
          <p:nvPr>
            <p:ph type="body" sz="quarter" idx="35"/>
          </p:nvPr>
        </p:nvSpPr>
        <p:spPr>
          <a:xfrm>
            <a:off x="1636490" y="1310183"/>
            <a:ext cx="243047" cy="5400000"/>
          </a:xfrm>
          <a:ln>
            <a:noFill/>
          </a:ln>
        </p:spPr>
        <p:txBody>
          <a:bodyPr/>
          <a:lstStyle/>
          <a:p>
            <a:r>
              <a:rPr lang="en-US" altLang="ja-JP" dirty="0"/>
              <a:t>:</a:t>
            </a:r>
            <a:br>
              <a:rPr lang="en-US" altLang="ja-JP" dirty="0"/>
            </a:br>
            <a:br>
              <a:rPr lang="en-US" altLang="ja-JP" dirty="0"/>
            </a:br>
            <a:br>
              <a:rPr lang="en-US" altLang="ja-JP" dirty="0"/>
            </a:br>
            <a:r>
              <a:rPr lang="en-US" altLang="ja-JP" dirty="0"/>
              <a:t>: </a:t>
            </a:r>
            <a:endParaRPr lang="ja-JP" altLang="en-US" dirty="0"/>
          </a:p>
        </p:txBody>
      </p:sp>
      <p:pic>
        <p:nvPicPr>
          <p:cNvPr id="66" name="図プレースホルダー 65">
            <a:extLst>
              <a:ext uri="{FF2B5EF4-FFF2-40B4-BE49-F238E27FC236}">
                <a16:creationId xmlns:a16="http://schemas.microsoft.com/office/drawing/2014/main" id="{52B4D2DC-BC53-9B13-8D57-45DAB70CAF3B}"/>
              </a:ext>
            </a:extLst>
          </p:cNvPr>
          <p:cNvPicPr>
            <a:picLocks noGrp="1" noChangeAspect="1"/>
          </p:cNvPicPr>
          <p:nvPr>
            <p:ph type="pic" sz="quarter" idx="30"/>
          </p:nvPr>
        </p:nvPicPr>
        <p:blipFill>
          <a:blip r:embed="rId7"/>
          <a:srcRect l="752" r="752"/>
          <a:stretch/>
        </p:blipFill>
        <p:spPr>
          <a:xfrm>
            <a:off x="9112877" y="1282735"/>
            <a:ext cx="2879999" cy="720000"/>
          </a:xfrm>
        </p:spPr>
      </p:pic>
      <p:cxnSp>
        <p:nvCxnSpPr>
          <p:cNvPr id="43" name="直線コネクタ 42">
            <a:extLst>
              <a:ext uri="{FF2B5EF4-FFF2-40B4-BE49-F238E27FC236}">
                <a16:creationId xmlns:a16="http://schemas.microsoft.com/office/drawing/2014/main" id="{627EABFF-090E-28B3-50A7-29890D221B76}"/>
              </a:ext>
            </a:extLst>
          </p:cNvPr>
          <p:cNvCxnSpPr>
            <a:cxnSpLocks/>
          </p:cNvCxnSpPr>
          <p:nvPr/>
        </p:nvCxnSpPr>
        <p:spPr>
          <a:xfrm>
            <a:off x="3880420" y="2703177"/>
            <a:ext cx="1491226"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44" name="テキスト ボックス 43">
            <a:extLst>
              <a:ext uri="{FF2B5EF4-FFF2-40B4-BE49-F238E27FC236}">
                <a16:creationId xmlns:a16="http://schemas.microsoft.com/office/drawing/2014/main" id="{1506FEEA-73E1-164E-BB45-7D7348F95B9A}"/>
              </a:ext>
            </a:extLst>
          </p:cNvPr>
          <p:cNvSpPr txBox="1"/>
          <p:nvPr/>
        </p:nvSpPr>
        <p:spPr>
          <a:xfrm>
            <a:off x="3621112" y="2696307"/>
            <a:ext cx="2009842" cy="415313"/>
          </a:xfrm>
          <a:prstGeom prst="rect">
            <a:avLst/>
          </a:prstGeom>
          <a:noFill/>
        </p:spPr>
        <p:txBody>
          <a:bodyPr wrap="square" rtlCol="0">
            <a:spAutoFit/>
          </a:bodyPr>
          <a:lstStyle/>
          <a:p>
            <a:pPr lvl="0" algn="ctr">
              <a:defRPr/>
            </a:pPr>
            <a:r>
              <a:rPr kumimoji="1" lang="ja-JP" altLang="en-US" sz="2000" b="0" i="0" u="none" strike="noStrike" kern="1200" cap="none" spc="0" normalizeH="0" baseline="0" noProof="0" dirty="0">
                <a:ln>
                  <a:noFill/>
                </a:ln>
                <a:solidFill>
                  <a:srgbClr val="00B050"/>
                </a:solidFill>
                <a:effectLst/>
                <a:uLnTx/>
                <a:uFillTx/>
                <a:latin typeface="Arial"/>
                <a:ea typeface="ＭＳ Ｐゴシック"/>
                <a:cs typeface="+mn-cs"/>
              </a:rPr>
              <a:t>「</a:t>
            </a:r>
            <a:r>
              <a:rPr lang="ja-JP" altLang="en-US" sz="2000" dirty="0">
                <a:solidFill>
                  <a:srgbClr val="00B050"/>
                </a:solidFill>
              </a:rPr>
              <a:t>～を吸収する</a:t>
            </a:r>
            <a:r>
              <a:rPr kumimoji="1" lang="ja-JP" altLang="en-US" sz="2000" b="0" i="0" u="none" strike="noStrike" kern="1200" cap="none" spc="0" normalizeH="0" baseline="0" noProof="0" dirty="0">
                <a:ln>
                  <a:noFill/>
                </a:ln>
                <a:solidFill>
                  <a:srgbClr val="00B050"/>
                </a:solidFill>
                <a:effectLst/>
                <a:uLnTx/>
                <a:uFillTx/>
                <a:latin typeface="Arial"/>
                <a:ea typeface="ＭＳ Ｐゴシック"/>
                <a:cs typeface="+mn-cs"/>
              </a:rPr>
              <a:t>」</a:t>
            </a:r>
          </a:p>
        </p:txBody>
      </p:sp>
      <p:pic>
        <p:nvPicPr>
          <p:cNvPr id="19" name="8">
            <a:hlinkClick r:id="" action="ppaction://media"/>
            <a:extLst>
              <a:ext uri="{FF2B5EF4-FFF2-40B4-BE49-F238E27FC236}">
                <a16:creationId xmlns:a16="http://schemas.microsoft.com/office/drawing/2014/main" id="{9DD1455D-07E6-DFA4-4422-09B873FACB38}"/>
              </a:ext>
            </a:extLst>
          </p:cNvPr>
          <p:cNvPicPr>
            <a:picLocks noGrp="1" noChangeAspect="1"/>
          </p:cNvPicPr>
          <p:nvPr>
            <p:ph type="media" sz="quarter" idx="36"/>
            <a:audioFile r:link="rId2"/>
            <p:extLst>
              <p:ext uri="{DAA4B4D4-6D71-4841-9C94-3DE7FCFB9230}">
                <p14:media xmlns:p14="http://schemas.microsoft.com/office/powerpoint/2010/main" r:embed="rId1"/>
              </p:ext>
            </p:extLst>
          </p:nvPr>
        </p:nvPicPr>
        <p:blipFill>
          <a:blip r:embed="rId8"/>
          <a:stretch>
            <a:fillRect/>
          </a:stretch>
        </p:blipFill>
        <p:spPr>
          <a:xfrm>
            <a:off x="831850" y="2058988"/>
            <a:ext cx="487363" cy="487362"/>
          </a:xfrm>
        </p:spPr>
      </p:pic>
      <p:pic>
        <p:nvPicPr>
          <p:cNvPr id="20" name="9">
            <a:hlinkClick r:id="" action="ppaction://media"/>
            <a:extLst>
              <a:ext uri="{FF2B5EF4-FFF2-40B4-BE49-F238E27FC236}">
                <a16:creationId xmlns:a16="http://schemas.microsoft.com/office/drawing/2014/main" id="{09442240-6382-3598-F23A-13CC796AF5C6}"/>
              </a:ext>
            </a:extLst>
          </p:cNvPr>
          <p:cNvPicPr>
            <a:picLocks noGrp="1" noChangeAspect="1"/>
          </p:cNvPicPr>
          <p:nvPr>
            <p:ph type="media" sz="quarter" idx="37"/>
            <a:audioFile r:link="rId4"/>
            <p:extLst>
              <p:ext uri="{DAA4B4D4-6D71-4841-9C94-3DE7FCFB9230}">
                <p14:media xmlns:p14="http://schemas.microsoft.com/office/powerpoint/2010/main" r:embed="rId3"/>
              </p:ext>
            </p:extLst>
          </p:nvPr>
        </p:nvPicPr>
        <p:blipFill>
          <a:blip r:embed="rId8"/>
          <a:stretch>
            <a:fillRect/>
          </a:stretch>
        </p:blipFill>
        <p:spPr>
          <a:xfrm>
            <a:off x="824276" y="4376857"/>
            <a:ext cx="487363" cy="487363"/>
          </a:xfrm>
        </p:spPr>
      </p:pic>
      <p:sp>
        <p:nvSpPr>
          <p:cNvPr id="2" name="テキスト ボックス 1">
            <a:extLst>
              <a:ext uri="{FF2B5EF4-FFF2-40B4-BE49-F238E27FC236}">
                <a16:creationId xmlns:a16="http://schemas.microsoft.com/office/drawing/2014/main" id="{5CB02345-7FB9-576D-1894-92109FB32453}"/>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564960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366" fill="hold"/>
                                        <p:tgtEl>
                                          <p:spTgt spid="19"/>
                                        </p:tgtEl>
                                      </p:cBhvr>
                                    </p:cmd>
                                  </p:childTnLst>
                                </p:cTn>
                              </p:par>
                            </p:childTnLst>
                          </p:cTn>
                        </p:par>
                        <p:par>
                          <p:cTn id="15" fill="hold">
                            <p:stCondLst>
                              <p:cond delay="7366"/>
                            </p:stCondLst>
                            <p:childTnLst>
                              <p:par>
                                <p:cTn id="16" presetID="1" presetClass="mediacall" presetSubtype="0" fill="hold" nodeType="afterEffect">
                                  <p:stCondLst>
                                    <p:cond delay="0"/>
                                  </p:stCondLst>
                                  <p:childTnLst>
                                    <p:cmd type="call" cmd="playFrom(0.0)">
                                      <p:cBhvr>
                                        <p:cTn id="17" dur="3866"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19"/>
                </p:tgtEl>
              </p:cMediaNode>
            </p:audio>
            <p:audio>
              <p:cMediaNode vol="80000">
                <p:cTn id="19" fill="hold" display="0">
                  <p:stCondLst>
                    <p:cond delay="indefinite"/>
                  </p:stCondLst>
                  <p:endCondLst>
                    <p:cond evt="onStopAudio" delay="0">
                      <p:tgtEl>
                        <p:sldTgt/>
                      </p:tgtEl>
                    </p:cond>
                  </p:endCondLst>
                </p:cTn>
                <p:tgtEl>
                  <p:spTgt spid="20"/>
                </p:tgtEl>
              </p:cMediaNode>
            </p:audio>
          </p:childTnLst>
        </p:cTn>
      </p:par>
    </p:tnLst>
    <p:bldLst>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04A52FE5-EFA4-99BC-22AB-F2ABF4A51D7D}"/>
              </a:ext>
            </a:extLst>
          </p:cNvPr>
          <p:cNvSpPr>
            <a:spLocks noGrp="1"/>
          </p:cNvSpPr>
          <p:nvPr>
            <p:ph type="body" sz="quarter" idx="19"/>
          </p:nvPr>
        </p:nvSpPr>
        <p:spPr>
          <a:xfrm>
            <a:off x="1003523" y="857692"/>
            <a:ext cx="4669913" cy="485775"/>
          </a:xfrm>
        </p:spPr>
        <p:txBody>
          <a:bodyPr/>
          <a:lstStyle/>
          <a:p>
            <a:r>
              <a:rPr lang="en-US" altLang="ja-JP" dirty="0"/>
              <a:t>Taking Notes &amp; Retelling</a:t>
            </a:r>
            <a:endParaRPr lang="ja-JP" altLang="en-US" dirty="0"/>
          </a:p>
        </p:txBody>
      </p:sp>
      <p:sp>
        <p:nvSpPr>
          <p:cNvPr id="9" name="テキスト プレースホルダー 8">
            <a:extLst>
              <a:ext uri="{FF2B5EF4-FFF2-40B4-BE49-F238E27FC236}">
                <a16:creationId xmlns:a16="http://schemas.microsoft.com/office/drawing/2014/main" id="{C435B23A-FC3A-DD29-309D-D9C2EF97BE8D}"/>
              </a:ext>
            </a:extLst>
          </p:cNvPr>
          <p:cNvSpPr>
            <a:spLocks noGrp="1"/>
          </p:cNvSpPr>
          <p:nvPr>
            <p:ph type="body" sz="quarter" idx="20"/>
          </p:nvPr>
        </p:nvSpPr>
        <p:spPr>
          <a:xfrm>
            <a:off x="283325" y="857692"/>
            <a:ext cx="720197" cy="485775"/>
          </a:xfrm>
        </p:spPr>
        <p:txBody>
          <a:bodyPr/>
          <a:lstStyle/>
          <a:p>
            <a:r>
              <a:rPr lang="en-US" altLang="ja-JP"/>
              <a:t>2</a:t>
            </a:r>
            <a:endParaRPr lang="ja-JP" altLang="en-US" dirty="0"/>
          </a:p>
        </p:txBody>
      </p:sp>
      <p:sp>
        <p:nvSpPr>
          <p:cNvPr id="29" name="テキスト プレースホルダー 28">
            <a:extLst>
              <a:ext uri="{FF2B5EF4-FFF2-40B4-BE49-F238E27FC236}">
                <a16:creationId xmlns:a16="http://schemas.microsoft.com/office/drawing/2014/main" id="{9AFF9963-7D08-8C28-1912-93E45BB67392}"/>
              </a:ext>
            </a:extLst>
          </p:cNvPr>
          <p:cNvSpPr>
            <a:spLocks noGrp="1"/>
          </p:cNvSpPr>
          <p:nvPr>
            <p:ph type="body" sz="quarter" idx="33"/>
          </p:nvPr>
        </p:nvSpPr>
        <p:spPr>
          <a:xfrm>
            <a:off x="5673436" y="899256"/>
            <a:ext cx="6400800" cy="485775"/>
          </a:xfrm>
        </p:spPr>
        <p:txBody>
          <a:bodyPr anchor="t">
            <a:normAutofit/>
          </a:bodyPr>
          <a:lstStyle/>
          <a:p>
            <a:r>
              <a:rPr lang="ja-JP" altLang="en-US" dirty="0"/>
              <a:t>スピーチの内容を英語でメモし、リテリングをしよう。</a:t>
            </a:r>
          </a:p>
        </p:txBody>
      </p:sp>
      <p:sp>
        <p:nvSpPr>
          <p:cNvPr id="2" name="テキスト ボックス 1">
            <a:extLst>
              <a:ext uri="{FF2B5EF4-FFF2-40B4-BE49-F238E27FC236}">
                <a16:creationId xmlns:a16="http://schemas.microsoft.com/office/drawing/2014/main" id="{CAEF11CD-3F78-9B2D-EB8B-0ACDE6BDEB85}"/>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605791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E4759E87-437C-5076-7DA7-BB1B0E2FFD59}"/>
              </a:ext>
            </a:extLst>
          </p:cNvPr>
          <p:cNvSpPr>
            <a:spLocks noGrp="1"/>
          </p:cNvSpPr>
          <p:nvPr>
            <p:ph type="body" sz="quarter" idx="40"/>
          </p:nvPr>
        </p:nvSpPr>
        <p:spPr>
          <a:xfrm>
            <a:off x="4437063" y="1838325"/>
            <a:ext cx="7359650" cy="1581150"/>
          </a:xfrm>
        </p:spPr>
        <p:txBody>
          <a:bodyPr/>
          <a:lstStyle/>
          <a:p>
            <a:r>
              <a:rPr lang="en-US" altLang="ja-JP" dirty="0"/>
              <a:t>global warming</a:t>
            </a:r>
            <a:endParaRPr lang="ja-JP" altLang="en-US" dirty="0"/>
          </a:p>
        </p:txBody>
      </p:sp>
      <p:sp>
        <p:nvSpPr>
          <p:cNvPr id="16" name="テキスト プレースホルダー 15">
            <a:extLst>
              <a:ext uri="{FF2B5EF4-FFF2-40B4-BE49-F238E27FC236}">
                <a16:creationId xmlns:a16="http://schemas.microsoft.com/office/drawing/2014/main" id="{BC26AFD6-2A25-17E2-A21F-4718D685F9AB}"/>
              </a:ext>
            </a:extLst>
          </p:cNvPr>
          <p:cNvSpPr>
            <a:spLocks noGrp="1"/>
          </p:cNvSpPr>
          <p:nvPr>
            <p:ph type="body" sz="quarter" idx="34"/>
          </p:nvPr>
        </p:nvSpPr>
        <p:spPr>
          <a:xfrm>
            <a:off x="357232" y="1848184"/>
            <a:ext cx="3807242" cy="1541049"/>
          </a:xfrm>
        </p:spPr>
        <p:txBody>
          <a:bodyPr>
            <a:normAutofit/>
          </a:bodyPr>
          <a:lstStyle/>
          <a:p>
            <a:r>
              <a:rPr lang="en-US" altLang="ja-JP" dirty="0"/>
              <a:t>Problem</a:t>
            </a:r>
            <a:endParaRPr lang="ja-JP" altLang="en-US" dirty="0"/>
          </a:p>
        </p:txBody>
      </p:sp>
      <p:sp>
        <p:nvSpPr>
          <p:cNvPr id="30" name="テキスト プレースホルダー 29">
            <a:extLst>
              <a:ext uri="{FF2B5EF4-FFF2-40B4-BE49-F238E27FC236}">
                <a16:creationId xmlns:a16="http://schemas.microsoft.com/office/drawing/2014/main" id="{FFC71193-E75B-0EB4-5A06-ADBE79B4D2ED}"/>
              </a:ext>
            </a:extLst>
          </p:cNvPr>
          <p:cNvSpPr>
            <a:spLocks noGrp="1"/>
          </p:cNvSpPr>
          <p:nvPr>
            <p:ph type="body" sz="quarter" idx="33"/>
          </p:nvPr>
        </p:nvSpPr>
        <p:spPr>
          <a:xfrm>
            <a:off x="357232" y="1104115"/>
            <a:ext cx="720000" cy="864000"/>
          </a:xfrm>
        </p:spPr>
        <p:txBody>
          <a:bodyPr/>
          <a:lstStyle/>
          <a:p>
            <a:r>
              <a:rPr lang="ja-JP" altLang="en-US" dirty="0"/>
              <a:t>❶</a:t>
            </a:r>
          </a:p>
        </p:txBody>
      </p:sp>
      <p:sp>
        <p:nvSpPr>
          <p:cNvPr id="6" name="テキスト プレースホルダー 5">
            <a:extLst>
              <a:ext uri="{FF2B5EF4-FFF2-40B4-BE49-F238E27FC236}">
                <a16:creationId xmlns:a16="http://schemas.microsoft.com/office/drawing/2014/main" id="{881859EB-6BF3-6653-35C4-36F82ECA0AE8}"/>
              </a:ext>
            </a:extLst>
          </p:cNvPr>
          <p:cNvSpPr>
            <a:spLocks noGrp="1"/>
          </p:cNvSpPr>
          <p:nvPr>
            <p:ph type="body" sz="quarter" idx="19"/>
          </p:nvPr>
        </p:nvSpPr>
        <p:spPr>
          <a:xfrm>
            <a:off x="1003523" y="296218"/>
            <a:ext cx="4638741" cy="485775"/>
          </a:xfrm>
        </p:spPr>
        <p:txBody>
          <a:bodyPr/>
          <a:lstStyle/>
          <a:p>
            <a:r>
              <a:rPr lang="en-US" altLang="ja-JP" dirty="0"/>
              <a:t>Taking Notes &amp; Retelling</a:t>
            </a:r>
            <a:endParaRPr lang="ja-JP" altLang="en-US" dirty="0"/>
          </a:p>
        </p:txBody>
      </p:sp>
      <p:sp>
        <p:nvSpPr>
          <p:cNvPr id="50" name="テキスト プレースホルダー 49">
            <a:extLst>
              <a:ext uri="{FF2B5EF4-FFF2-40B4-BE49-F238E27FC236}">
                <a16:creationId xmlns:a16="http://schemas.microsoft.com/office/drawing/2014/main" id="{80558B99-3909-3197-B0A0-7BF90FE4972C}"/>
              </a:ext>
            </a:extLst>
          </p:cNvPr>
          <p:cNvSpPr>
            <a:spLocks noGrp="1"/>
          </p:cNvSpPr>
          <p:nvPr>
            <p:ph type="body" sz="quarter" idx="20"/>
          </p:nvPr>
        </p:nvSpPr>
        <p:spPr>
          <a:xfrm>
            <a:off x="283325" y="296218"/>
            <a:ext cx="720197" cy="485775"/>
          </a:xfrm>
        </p:spPr>
        <p:txBody>
          <a:bodyPr/>
          <a:lstStyle/>
          <a:p>
            <a:r>
              <a:rPr lang="en-US" altLang="ja-JP" dirty="0"/>
              <a:t>2</a:t>
            </a:r>
            <a:endParaRPr lang="ja-JP" altLang="en-US" dirty="0"/>
          </a:p>
        </p:txBody>
      </p:sp>
      <p:sp>
        <p:nvSpPr>
          <p:cNvPr id="14" name="テキスト プレースホルダー 13">
            <a:extLst>
              <a:ext uri="{FF2B5EF4-FFF2-40B4-BE49-F238E27FC236}">
                <a16:creationId xmlns:a16="http://schemas.microsoft.com/office/drawing/2014/main" id="{4E4554A2-F65D-A770-792D-27F55B1E0D34}"/>
              </a:ext>
            </a:extLst>
          </p:cNvPr>
          <p:cNvSpPr>
            <a:spLocks noGrp="1"/>
          </p:cNvSpPr>
          <p:nvPr>
            <p:ph type="body" sz="quarter" idx="38"/>
          </p:nvPr>
        </p:nvSpPr>
        <p:spPr>
          <a:xfrm>
            <a:off x="357232" y="3394226"/>
            <a:ext cx="720000" cy="864000"/>
          </a:xfrm>
        </p:spPr>
        <p:txBody>
          <a:bodyPr/>
          <a:lstStyle/>
          <a:p>
            <a:r>
              <a:rPr lang="ja-JP" altLang="en-US" dirty="0"/>
              <a:t>❷</a:t>
            </a:r>
          </a:p>
        </p:txBody>
      </p:sp>
      <p:sp>
        <p:nvSpPr>
          <p:cNvPr id="17" name="テキスト プレースホルダー 16">
            <a:extLst>
              <a:ext uri="{FF2B5EF4-FFF2-40B4-BE49-F238E27FC236}">
                <a16:creationId xmlns:a16="http://schemas.microsoft.com/office/drawing/2014/main" id="{2E5286F2-4C58-587D-8468-AFCAE1A01721}"/>
              </a:ext>
            </a:extLst>
          </p:cNvPr>
          <p:cNvSpPr>
            <a:spLocks noGrp="1"/>
          </p:cNvSpPr>
          <p:nvPr>
            <p:ph type="body" sz="quarter" idx="42"/>
          </p:nvPr>
        </p:nvSpPr>
        <p:spPr>
          <a:xfrm>
            <a:off x="357232" y="4138296"/>
            <a:ext cx="3807242" cy="1741158"/>
          </a:xfrm>
        </p:spPr>
        <p:txBody>
          <a:bodyPr/>
          <a:lstStyle/>
          <a:p>
            <a:r>
              <a:rPr lang="en-US" altLang="ja-JP" dirty="0"/>
              <a:t>Measures to take</a:t>
            </a:r>
            <a:endParaRPr lang="ja-JP" altLang="en-US" dirty="0"/>
          </a:p>
        </p:txBody>
      </p:sp>
      <p:sp>
        <p:nvSpPr>
          <p:cNvPr id="13" name="テキスト プレースホルダー 12">
            <a:extLst>
              <a:ext uri="{FF2B5EF4-FFF2-40B4-BE49-F238E27FC236}">
                <a16:creationId xmlns:a16="http://schemas.microsoft.com/office/drawing/2014/main" id="{289835CA-C84E-E7D2-C6A5-7F64261F13A5}"/>
              </a:ext>
            </a:extLst>
          </p:cNvPr>
          <p:cNvSpPr>
            <a:spLocks noGrp="1"/>
          </p:cNvSpPr>
          <p:nvPr>
            <p:ph type="body" sz="quarter" idx="36"/>
          </p:nvPr>
        </p:nvSpPr>
        <p:spPr>
          <a:xfrm>
            <a:off x="4437273" y="4142995"/>
            <a:ext cx="7358836" cy="2252939"/>
          </a:xfrm>
        </p:spPr>
        <p:txBody>
          <a:bodyPr/>
          <a:lstStyle/>
          <a:p>
            <a:r>
              <a:rPr lang="en-US" altLang="ja-JP" dirty="0"/>
              <a:t>We need to reduce carbon dioxide emissions.</a:t>
            </a:r>
            <a:endParaRPr lang="ja-JP" altLang="en-US" dirty="0"/>
          </a:p>
          <a:p>
            <a:endParaRPr lang="ja-JP" altLang="en-US" dirty="0"/>
          </a:p>
        </p:txBody>
      </p:sp>
      <p:cxnSp>
        <p:nvCxnSpPr>
          <p:cNvPr id="18" name="直線コネクタ 17">
            <a:extLst>
              <a:ext uri="{FF2B5EF4-FFF2-40B4-BE49-F238E27FC236}">
                <a16:creationId xmlns:a16="http://schemas.microsoft.com/office/drawing/2014/main" id="{AA04F735-278A-DED3-1647-A4C25421D4E5}"/>
              </a:ext>
            </a:extLst>
          </p:cNvPr>
          <p:cNvCxnSpPr>
            <a:cxnSpLocks/>
          </p:cNvCxnSpPr>
          <p:nvPr/>
        </p:nvCxnSpPr>
        <p:spPr>
          <a:xfrm>
            <a:off x="354000" y="3423567"/>
            <a:ext cx="1148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8DE2C16A-D110-6200-8797-87C5E5882D81}"/>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67859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テキスト プレースホルダー 27">
            <a:extLst>
              <a:ext uri="{FF2B5EF4-FFF2-40B4-BE49-F238E27FC236}">
                <a16:creationId xmlns:a16="http://schemas.microsoft.com/office/drawing/2014/main" id="{93C8023A-C59E-A12C-EDC0-9D6B852B22D7}"/>
              </a:ext>
            </a:extLst>
          </p:cNvPr>
          <p:cNvSpPr>
            <a:spLocks noGrp="1"/>
          </p:cNvSpPr>
          <p:nvPr>
            <p:ph type="body" sz="quarter" idx="40"/>
          </p:nvPr>
        </p:nvSpPr>
        <p:spPr>
          <a:xfrm>
            <a:off x="4437274" y="1838025"/>
            <a:ext cx="7358834" cy="3027052"/>
          </a:xfrm>
        </p:spPr>
        <p:txBody>
          <a:bodyPr>
            <a:normAutofit/>
          </a:bodyPr>
          <a:lstStyle/>
          <a:p>
            <a:r>
              <a:rPr lang="en-US" altLang="ja-JP" dirty="0"/>
              <a:t>We should plant lots of trees to absorb carbon dioxide from the atmosphere.</a:t>
            </a:r>
            <a:endParaRPr lang="ja-JP" altLang="en-US" dirty="0"/>
          </a:p>
        </p:txBody>
      </p:sp>
      <p:sp>
        <p:nvSpPr>
          <p:cNvPr id="16" name="テキスト プレースホルダー 15">
            <a:extLst>
              <a:ext uri="{FF2B5EF4-FFF2-40B4-BE49-F238E27FC236}">
                <a16:creationId xmlns:a16="http://schemas.microsoft.com/office/drawing/2014/main" id="{BC26AFD6-2A25-17E2-A21F-4718D685F9AB}"/>
              </a:ext>
            </a:extLst>
          </p:cNvPr>
          <p:cNvSpPr>
            <a:spLocks noGrp="1"/>
          </p:cNvSpPr>
          <p:nvPr>
            <p:ph type="body" sz="quarter" idx="34"/>
          </p:nvPr>
        </p:nvSpPr>
        <p:spPr>
          <a:xfrm>
            <a:off x="357232" y="1848184"/>
            <a:ext cx="3807242" cy="1541049"/>
          </a:xfrm>
        </p:spPr>
        <p:txBody>
          <a:bodyPr>
            <a:normAutofit/>
          </a:bodyPr>
          <a:lstStyle/>
          <a:p>
            <a:r>
              <a:rPr lang="en-US" altLang="ja-JP" dirty="0"/>
              <a:t>Solution</a:t>
            </a:r>
            <a:endParaRPr lang="ja-JP" altLang="en-US" dirty="0"/>
          </a:p>
        </p:txBody>
      </p:sp>
      <p:sp>
        <p:nvSpPr>
          <p:cNvPr id="30" name="テキスト プレースホルダー 29">
            <a:extLst>
              <a:ext uri="{FF2B5EF4-FFF2-40B4-BE49-F238E27FC236}">
                <a16:creationId xmlns:a16="http://schemas.microsoft.com/office/drawing/2014/main" id="{FFC71193-E75B-0EB4-5A06-ADBE79B4D2ED}"/>
              </a:ext>
            </a:extLst>
          </p:cNvPr>
          <p:cNvSpPr>
            <a:spLocks noGrp="1"/>
          </p:cNvSpPr>
          <p:nvPr>
            <p:ph type="body" sz="quarter" idx="33"/>
          </p:nvPr>
        </p:nvSpPr>
        <p:spPr>
          <a:xfrm>
            <a:off x="357232" y="1104115"/>
            <a:ext cx="720000" cy="864000"/>
          </a:xfrm>
        </p:spPr>
        <p:txBody>
          <a:bodyPr/>
          <a:lstStyle/>
          <a:p>
            <a:r>
              <a:rPr lang="ja-JP" altLang="en-US" dirty="0"/>
              <a:t>❸</a:t>
            </a:r>
          </a:p>
        </p:txBody>
      </p:sp>
      <p:sp>
        <p:nvSpPr>
          <p:cNvPr id="6" name="テキスト プレースホルダー 5">
            <a:extLst>
              <a:ext uri="{FF2B5EF4-FFF2-40B4-BE49-F238E27FC236}">
                <a16:creationId xmlns:a16="http://schemas.microsoft.com/office/drawing/2014/main" id="{37E8B93B-7311-3A9B-0334-4216767D5DFA}"/>
              </a:ext>
            </a:extLst>
          </p:cNvPr>
          <p:cNvSpPr>
            <a:spLocks noGrp="1"/>
          </p:cNvSpPr>
          <p:nvPr>
            <p:ph type="body" sz="quarter" idx="19"/>
          </p:nvPr>
        </p:nvSpPr>
        <p:spPr>
          <a:xfrm>
            <a:off x="1003523" y="296218"/>
            <a:ext cx="4638741" cy="485775"/>
          </a:xfrm>
        </p:spPr>
        <p:txBody>
          <a:bodyPr/>
          <a:lstStyle/>
          <a:p>
            <a:r>
              <a:rPr lang="en-US" altLang="ja-JP" dirty="0"/>
              <a:t>Taking Notes &amp; Retelling</a:t>
            </a:r>
            <a:endParaRPr lang="ja-JP" altLang="en-US" dirty="0"/>
          </a:p>
        </p:txBody>
      </p:sp>
      <p:sp>
        <p:nvSpPr>
          <p:cNvPr id="50" name="テキスト プレースホルダー 49">
            <a:extLst>
              <a:ext uri="{FF2B5EF4-FFF2-40B4-BE49-F238E27FC236}">
                <a16:creationId xmlns:a16="http://schemas.microsoft.com/office/drawing/2014/main" id="{80558B99-3909-3197-B0A0-7BF90FE4972C}"/>
              </a:ext>
            </a:extLst>
          </p:cNvPr>
          <p:cNvSpPr>
            <a:spLocks noGrp="1"/>
          </p:cNvSpPr>
          <p:nvPr>
            <p:ph type="body" sz="quarter" idx="20"/>
          </p:nvPr>
        </p:nvSpPr>
        <p:spPr>
          <a:xfrm>
            <a:off x="283325" y="296218"/>
            <a:ext cx="720197" cy="485775"/>
          </a:xfrm>
        </p:spPr>
        <p:txBody>
          <a:bodyPr/>
          <a:lstStyle/>
          <a:p>
            <a:r>
              <a:rPr lang="en-US" altLang="ja-JP" dirty="0"/>
              <a:t>2</a:t>
            </a:r>
            <a:endParaRPr lang="ja-JP" altLang="en-US" dirty="0"/>
          </a:p>
        </p:txBody>
      </p:sp>
      <p:sp>
        <p:nvSpPr>
          <p:cNvPr id="2" name="テキスト ボックス 1">
            <a:extLst>
              <a:ext uri="{FF2B5EF4-FFF2-40B4-BE49-F238E27FC236}">
                <a16:creationId xmlns:a16="http://schemas.microsoft.com/office/drawing/2014/main" id="{0CFEA520-1145-1BA4-A004-A0F3F792B3BE}"/>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650743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E0AFE393-5732-D511-458B-C574E6986572}"/>
              </a:ext>
            </a:extLst>
          </p:cNvPr>
          <p:cNvSpPr>
            <a:spLocks noGrp="1"/>
          </p:cNvSpPr>
          <p:nvPr>
            <p:ph type="body" sz="quarter" idx="40"/>
          </p:nvPr>
        </p:nvSpPr>
        <p:spPr>
          <a:xfrm>
            <a:off x="656947" y="1693633"/>
            <a:ext cx="11198459" cy="4618389"/>
          </a:xfrm>
        </p:spPr>
        <p:txBody>
          <a:bodyPr>
            <a:normAutofit lnSpcReduction="10000"/>
          </a:bodyPr>
          <a:lstStyle/>
          <a:p>
            <a:r>
              <a:rPr lang="en-US" altLang="ja-JP"/>
              <a:t>	Ken </a:t>
            </a:r>
            <a:r>
              <a:rPr lang="en-US" altLang="ja-JP" dirty="0"/>
              <a:t>and Mary are discussing global warming.  Mary mentions that it is one of the most serious environmental problems and points out that the Arctic has lost half of its ice over the past forty years.  As a result, polar bears are struggling to survive.  Ken agrees and says that it is important to reduce carbon dioxide emissions.  Mary then suggests planting more trees to absorb carbon dioxide from the atmosphere.  Ken thinks this is a good suggestion.</a:t>
            </a:r>
          </a:p>
          <a:p>
            <a:endParaRPr lang="en-US" altLang="ja-JP" dirty="0"/>
          </a:p>
          <a:p>
            <a:endParaRPr lang="ja-JP" altLang="en-US" dirty="0"/>
          </a:p>
        </p:txBody>
      </p:sp>
      <p:sp>
        <p:nvSpPr>
          <p:cNvPr id="10" name="テキスト プレースホルダー 9">
            <a:extLst>
              <a:ext uri="{FF2B5EF4-FFF2-40B4-BE49-F238E27FC236}">
                <a16:creationId xmlns:a16="http://schemas.microsoft.com/office/drawing/2014/main" id="{206F2CCA-C22B-6ED6-37B9-6321AB463F8E}"/>
              </a:ext>
            </a:extLst>
          </p:cNvPr>
          <p:cNvSpPr>
            <a:spLocks noGrp="1"/>
          </p:cNvSpPr>
          <p:nvPr>
            <p:ph type="body" sz="quarter" idx="19"/>
          </p:nvPr>
        </p:nvSpPr>
        <p:spPr/>
        <p:txBody>
          <a:bodyPr/>
          <a:lstStyle/>
          <a:p>
            <a:r>
              <a:rPr lang="en-US" altLang="ja-JP" dirty="0"/>
              <a:t>Taking Notes &amp; Retelling</a:t>
            </a:r>
            <a:endParaRPr lang="ja-JP" altLang="en-US" dirty="0"/>
          </a:p>
        </p:txBody>
      </p:sp>
      <p:sp>
        <p:nvSpPr>
          <p:cNvPr id="11" name="テキスト プレースホルダー 10">
            <a:extLst>
              <a:ext uri="{FF2B5EF4-FFF2-40B4-BE49-F238E27FC236}">
                <a16:creationId xmlns:a16="http://schemas.microsoft.com/office/drawing/2014/main" id="{432414EE-E0B0-7D00-9170-7C697F66FCBD}"/>
              </a:ext>
            </a:extLst>
          </p:cNvPr>
          <p:cNvSpPr>
            <a:spLocks noGrp="1"/>
          </p:cNvSpPr>
          <p:nvPr>
            <p:ph type="body" sz="quarter" idx="20"/>
          </p:nvPr>
        </p:nvSpPr>
        <p:spPr/>
        <p:txBody>
          <a:bodyPr/>
          <a:lstStyle/>
          <a:p>
            <a:r>
              <a:rPr lang="en-US" altLang="ja-JP" dirty="0"/>
              <a:t>2</a:t>
            </a:r>
            <a:endParaRPr lang="ja-JP" altLang="en-US" dirty="0"/>
          </a:p>
        </p:txBody>
      </p:sp>
      <p:sp>
        <p:nvSpPr>
          <p:cNvPr id="12" name="テキスト プレースホルダー 11">
            <a:extLst>
              <a:ext uri="{FF2B5EF4-FFF2-40B4-BE49-F238E27FC236}">
                <a16:creationId xmlns:a16="http://schemas.microsoft.com/office/drawing/2014/main" id="{39461F76-39E9-3FC7-EAE0-1625A034F617}"/>
              </a:ext>
            </a:extLst>
          </p:cNvPr>
          <p:cNvSpPr>
            <a:spLocks noGrp="1"/>
          </p:cNvSpPr>
          <p:nvPr>
            <p:ph type="body" sz="quarter" idx="35"/>
          </p:nvPr>
        </p:nvSpPr>
        <p:spPr>
          <a:xfrm>
            <a:off x="336593" y="1074197"/>
            <a:ext cx="3418978" cy="619437"/>
          </a:xfrm>
        </p:spPr>
        <p:txBody>
          <a:bodyPr/>
          <a:lstStyle/>
          <a:p>
            <a:r>
              <a:rPr lang="ja-JP" altLang="en-US" dirty="0"/>
              <a:t>［リテリング例］</a:t>
            </a:r>
          </a:p>
        </p:txBody>
      </p:sp>
      <p:sp>
        <p:nvSpPr>
          <p:cNvPr id="2" name="テキスト ボックス 1">
            <a:extLst>
              <a:ext uri="{FF2B5EF4-FFF2-40B4-BE49-F238E27FC236}">
                <a16:creationId xmlns:a16="http://schemas.microsoft.com/office/drawing/2014/main" id="{C206C575-9648-55E6-5343-C1B658E11ECF}"/>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999368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F6938485-855B-4BDD-C555-0F697D6FA8E0}"/>
              </a:ext>
            </a:extLst>
          </p:cNvPr>
          <p:cNvSpPr>
            <a:spLocks noGrp="1"/>
          </p:cNvSpPr>
          <p:nvPr>
            <p:ph type="body" sz="quarter" idx="19"/>
          </p:nvPr>
        </p:nvSpPr>
        <p:spPr>
          <a:xfrm>
            <a:off x="1003523" y="863500"/>
            <a:ext cx="3111277" cy="485775"/>
          </a:xfrm>
        </p:spPr>
        <p:txBody>
          <a:bodyPr/>
          <a:lstStyle/>
          <a:p>
            <a:r>
              <a:rPr lang="en-US" altLang="ja-JP" dirty="0"/>
              <a:t>Getting Ideas</a:t>
            </a:r>
            <a:endParaRPr lang="ja-JP" altLang="en-US" dirty="0"/>
          </a:p>
        </p:txBody>
      </p:sp>
      <p:sp>
        <p:nvSpPr>
          <p:cNvPr id="9" name="テキスト プレースホルダー 8">
            <a:extLst>
              <a:ext uri="{FF2B5EF4-FFF2-40B4-BE49-F238E27FC236}">
                <a16:creationId xmlns:a16="http://schemas.microsoft.com/office/drawing/2014/main" id="{3BA81579-F256-E641-B2F8-18406C1298E6}"/>
              </a:ext>
            </a:extLst>
          </p:cNvPr>
          <p:cNvSpPr>
            <a:spLocks noGrp="1"/>
          </p:cNvSpPr>
          <p:nvPr>
            <p:ph type="body" sz="quarter" idx="20"/>
          </p:nvPr>
        </p:nvSpPr>
        <p:spPr>
          <a:xfrm>
            <a:off x="283325" y="863500"/>
            <a:ext cx="720197" cy="485775"/>
          </a:xfrm>
        </p:spPr>
        <p:txBody>
          <a:bodyPr/>
          <a:lstStyle/>
          <a:p>
            <a:r>
              <a:rPr lang="en-US" altLang="ja-JP" dirty="0"/>
              <a:t>1</a:t>
            </a:r>
            <a:endParaRPr lang="ja-JP" altLang="en-US" dirty="0"/>
          </a:p>
        </p:txBody>
      </p:sp>
      <p:sp>
        <p:nvSpPr>
          <p:cNvPr id="10" name="テキスト プレースホルダー 9">
            <a:extLst>
              <a:ext uri="{FF2B5EF4-FFF2-40B4-BE49-F238E27FC236}">
                <a16:creationId xmlns:a16="http://schemas.microsoft.com/office/drawing/2014/main" id="{2AD6D322-103E-DA9B-B36F-1852A39A03E6}"/>
              </a:ext>
            </a:extLst>
          </p:cNvPr>
          <p:cNvSpPr>
            <a:spLocks noGrp="1"/>
          </p:cNvSpPr>
          <p:nvPr>
            <p:ph type="body" sz="quarter" idx="34"/>
          </p:nvPr>
        </p:nvSpPr>
        <p:spPr>
          <a:xfrm>
            <a:off x="4234296" y="863500"/>
            <a:ext cx="7641416" cy="485775"/>
          </a:xfrm>
        </p:spPr>
        <p:txBody>
          <a:bodyPr/>
          <a:lstStyle/>
          <a:p>
            <a:r>
              <a:rPr lang="ja-JP" altLang="en-US" dirty="0"/>
              <a:t>話の構成を考えて、英語で原稿を作成しよう。</a:t>
            </a:r>
          </a:p>
        </p:txBody>
      </p:sp>
      <p:sp>
        <p:nvSpPr>
          <p:cNvPr id="5" name="テキスト プレースホルダー 4">
            <a:extLst>
              <a:ext uri="{FF2B5EF4-FFF2-40B4-BE49-F238E27FC236}">
                <a16:creationId xmlns:a16="http://schemas.microsoft.com/office/drawing/2014/main" id="{86B23D70-4193-3737-D83A-4C19F2F0220E}"/>
              </a:ext>
            </a:extLst>
          </p:cNvPr>
          <p:cNvSpPr>
            <a:spLocks noGrp="1"/>
          </p:cNvSpPr>
          <p:nvPr>
            <p:ph type="body" sz="quarter" idx="35"/>
          </p:nvPr>
        </p:nvSpPr>
        <p:spPr>
          <a:xfrm>
            <a:off x="316289" y="1671700"/>
            <a:ext cx="1626811" cy="1008000"/>
          </a:xfrm>
        </p:spPr>
        <p:txBody>
          <a:bodyPr/>
          <a:lstStyle/>
          <a:p>
            <a:r>
              <a:rPr lang="ja-JP" altLang="en-US" dirty="0"/>
              <a:t>例</a:t>
            </a:r>
          </a:p>
        </p:txBody>
      </p:sp>
      <p:sp>
        <p:nvSpPr>
          <p:cNvPr id="34" name="テキスト プレースホルダー 33">
            <a:extLst>
              <a:ext uri="{FF2B5EF4-FFF2-40B4-BE49-F238E27FC236}">
                <a16:creationId xmlns:a16="http://schemas.microsoft.com/office/drawing/2014/main" id="{974E3E7E-0C01-0787-54DF-1233F334D94C}"/>
              </a:ext>
            </a:extLst>
          </p:cNvPr>
          <p:cNvSpPr>
            <a:spLocks noGrp="1"/>
          </p:cNvSpPr>
          <p:nvPr>
            <p:ph type="body" sz="quarter" idx="36"/>
          </p:nvPr>
        </p:nvSpPr>
        <p:spPr>
          <a:xfrm>
            <a:off x="484817" y="3310342"/>
            <a:ext cx="3043302" cy="2847263"/>
          </a:xfrm>
        </p:spPr>
        <p:txBody>
          <a:bodyPr>
            <a:normAutofit/>
          </a:bodyPr>
          <a:lstStyle/>
          <a:p>
            <a:r>
              <a:rPr lang="en-US" altLang="ja-JP" dirty="0"/>
              <a:t>air pollution</a:t>
            </a:r>
            <a:endParaRPr lang="ja-JP" altLang="en-US" dirty="0"/>
          </a:p>
        </p:txBody>
      </p:sp>
      <p:sp>
        <p:nvSpPr>
          <p:cNvPr id="35" name="テキスト プレースホルダー 34">
            <a:extLst>
              <a:ext uri="{FF2B5EF4-FFF2-40B4-BE49-F238E27FC236}">
                <a16:creationId xmlns:a16="http://schemas.microsoft.com/office/drawing/2014/main" id="{86EFEB90-FBD8-06A1-BD55-9D52638D6B8C}"/>
              </a:ext>
            </a:extLst>
          </p:cNvPr>
          <p:cNvSpPr>
            <a:spLocks noGrp="1"/>
          </p:cNvSpPr>
          <p:nvPr>
            <p:ph type="body" sz="quarter" idx="37"/>
          </p:nvPr>
        </p:nvSpPr>
        <p:spPr>
          <a:xfrm>
            <a:off x="3636121" y="3310342"/>
            <a:ext cx="3707124" cy="2847261"/>
          </a:xfrm>
        </p:spPr>
        <p:txBody>
          <a:bodyPr>
            <a:normAutofit fontScale="92500" lnSpcReduction="10000"/>
          </a:bodyPr>
          <a:lstStyle/>
          <a:p>
            <a:r>
              <a:rPr lang="en-US" altLang="ja-JP" dirty="0"/>
              <a:t>reduce the   amount of harmful gases emitted into the atmosphere</a:t>
            </a:r>
            <a:endParaRPr lang="ja-JP" altLang="en-US" dirty="0"/>
          </a:p>
        </p:txBody>
      </p:sp>
      <p:sp>
        <p:nvSpPr>
          <p:cNvPr id="36" name="テキスト プレースホルダー 35">
            <a:extLst>
              <a:ext uri="{FF2B5EF4-FFF2-40B4-BE49-F238E27FC236}">
                <a16:creationId xmlns:a16="http://schemas.microsoft.com/office/drawing/2014/main" id="{0AB0DDBC-DC7C-E938-C4E8-0D66126434FB}"/>
              </a:ext>
            </a:extLst>
          </p:cNvPr>
          <p:cNvSpPr>
            <a:spLocks noGrp="1"/>
          </p:cNvSpPr>
          <p:nvPr>
            <p:ph type="body" sz="quarter" idx="38"/>
          </p:nvPr>
        </p:nvSpPr>
        <p:spPr>
          <a:xfrm>
            <a:off x="7458509" y="3299969"/>
            <a:ext cx="4248674" cy="2857633"/>
          </a:xfrm>
        </p:spPr>
        <p:txBody>
          <a:bodyPr>
            <a:normAutofit fontScale="92500" lnSpcReduction="20000"/>
          </a:bodyPr>
          <a:lstStyle/>
          <a:p>
            <a:r>
              <a:rPr lang="en-US" altLang="ja-JP" dirty="0"/>
              <a:t>reduce the number of gasoline cars and use electric cars or public transportation instead</a:t>
            </a:r>
          </a:p>
          <a:p>
            <a:endParaRPr lang="ja-JP" altLang="en-US" dirty="0"/>
          </a:p>
        </p:txBody>
      </p:sp>
      <p:sp>
        <p:nvSpPr>
          <p:cNvPr id="2" name="テキスト ボックス 1">
            <a:extLst>
              <a:ext uri="{FF2B5EF4-FFF2-40B4-BE49-F238E27FC236}">
                <a16:creationId xmlns:a16="http://schemas.microsoft.com/office/drawing/2014/main" id="{090E17E2-5454-20ED-47D7-92EF434B9FE6}"/>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19064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FE1729D7-9BF7-76D4-A808-B3FDEC759401}"/>
              </a:ext>
            </a:extLst>
          </p:cNvPr>
          <p:cNvGrpSpPr/>
          <p:nvPr/>
        </p:nvGrpSpPr>
        <p:grpSpPr>
          <a:xfrm>
            <a:off x="8488357" y="6123836"/>
            <a:ext cx="3257373" cy="545901"/>
            <a:chOff x="8837841" y="6220032"/>
            <a:chExt cx="3257373" cy="545901"/>
          </a:xfrm>
        </p:grpSpPr>
        <p:grpSp>
          <p:nvGrpSpPr>
            <p:cNvPr id="31" name="グループ化 30">
              <a:extLst>
                <a:ext uri="{FF2B5EF4-FFF2-40B4-BE49-F238E27FC236}">
                  <a16:creationId xmlns:a16="http://schemas.microsoft.com/office/drawing/2014/main" id="{F5E1C274-2D9F-7230-B732-85948F8D200C}"/>
                </a:ext>
              </a:extLst>
            </p:cNvPr>
            <p:cNvGrpSpPr/>
            <p:nvPr/>
          </p:nvGrpSpPr>
          <p:grpSpPr>
            <a:xfrm>
              <a:off x="9896280" y="6220032"/>
              <a:ext cx="2198934" cy="545901"/>
              <a:chOff x="151885" y="341108"/>
              <a:chExt cx="11888230" cy="6175784"/>
            </a:xfrm>
          </p:grpSpPr>
          <p:pic>
            <p:nvPicPr>
              <p:cNvPr id="33" name="図 32">
                <a:extLst>
                  <a:ext uri="{FF2B5EF4-FFF2-40B4-BE49-F238E27FC236}">
                    <a16:creationId xmlns:a16="http://schemas.microsoft.com/office/drawing/2014/main" id="{9B867F83-1A60-C3EB-33E6-6AF11BCB1C5B}"/>
                  </a:ext>
                </a:extLst>
              </p:cNvPr>
              <p:cNvPicPr>
                <a:picLocks noChangeAspect="1"/>
              </p:cNvPicPr>
              <p:nvPr userDrawn="1"/>
            </p:nvPicPr>
            <p:blipFill>
              <a:blip r:embed="rId15"/>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34" name="図 33">
                <a:extLst>
                  <a:ext uri="{FF2B5EF4-FFF2-40B4-BE49-F238E27FC236}">
                    <a16:creationId xmlns:a16="http://schemas.microsoft.com/office/drawing/2014/main" id="{F4FE2B45-57EC-E5BD-6DC7-C1CB720677D9}"/>
                  </a:ext>
                </a:extLst>
              </p:cNvPr>
              <p:cNvPicPr>
                <a:picLocks noChangeAspect="1"/>
              </p:cNvPicPr>
              <p:nvPr userDrawn="1"/>
            </p:nvPicPr>
            <p:blipFill>
              <a:blip r:embed="rId16"/>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32" name="矢印: 右 31">
              <a:extLst>
                <a:ext uri="{FF2B5EF4-FFF2-40B4-BE49-F238E27FC236}">
                  <a16:creationId xmlns:a16="http://schemas.microsoft.com/office/drawing/2014/main" id="{C3CA0FBD-3729-4400-F1EC-86B91DBA8084}"/>
                </a:ext>
              </a:extLst>
            </p:cNvPr>
            <p:cNvSpPr/>
            <p:nvPr/>
          </p:nvSpPr>
          <p:spPr>
            <a:xfrm>
              <a:off x="8837841" y="6307469"/>
              <a:ext cx="990328" cy="405303"/>
            </a:xfrm>
            <a:prstGeom prst="rightArrow">
              <a:avLst/>
            </a:prstGeom>
            <a:solidFill>
              <a:srgbClr val="F6AB00"/>
            </a:solidFill>
            <a:ln>
              <a:noFill/>
            </a:ln>
            <a:effectLst>
              <a:innerShdw blurRad="63500" dist="50800" dir="27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54" name="1">
            <a:hlinkClick r:id="" action="ppaction://media"/>
            <a:extLst>
              <a:ext uri="{FF2B5EF4-FFF2-40B4-BE49-F238E27FC236}">
                <a16:creationId xmlns:a16="http://schemas.microsoft.com/office/drawing/2014/main" id="{1B241900-47CD-B437-7B6E-F285E929343C}"/>
              </a:ext>
            </a:extLst>
          </p:cNvPr>
          <p:cNvPicPr>
            <a:picLocks noGrp="1" noChangeAspect="1"/>
          </p:cNvPicPr>
          <p:nvPr>
            <p:ph type="media" sz="quarter" idx="18"/>
            <a:audioFile r:link="rId2"/>
            <p:extLst>
              <p:ext uri="{DAA4B4D4-6D71-4841-9C94-3DE7FCFB9230}">
                <p14:media xmlns:p14="http://schemas.microsoft.com/office/powerpoint/2010/main" r:embed="rId1"/>
              </p:ext>
            </p:extLst>
          </p:nvPr>
        </p:nvPicPr>
        <p:blipFill>
          <a:blip r:embed="rId17"/>
          <a:stretch>
            <a:fillRect/>
          </a:stretch>
        </p:blipFill>
        <p:spPr>
          <a:xfrm>
            <a:off x="509588" y="2006600"/>
            <a:ext cx="487362" cy="487363"/>
          </a:xfrm>
        </p:spPr>
      </p:pic>
      <p:pic>
        <p:nvPicPr>
          <p:cNvPr id="56" name="2">
            <a:hlinkClick r:id="" action="ppaction://media"/>
            <a:extLst>
              <a:ext uri="{FF2B5EF4-FFF2-40B4-BE49-F238E27FC236}">
                <a16:creationId xmlns:a16="http://schemas.microsoft.com/office/drawing/2014/main" id="{BA605E7A-98B6-8158-591C-AE2449FF472D}"/>
              </a:ext>
            </a:extLst>
          </p:cNvPr>
          <p:cNvPicPr>
            <a:picLocks noGrp="1" noChangeAspect="1"/>
          </p:cNvPicPr>
          <p:nvPr>
            <p:ph type="media" sz="quarter" idx="19"/>
            <a:audioFile r:link="rId4"/>
            <p:extLst>
              <p:ext uri="{DAA4B4D4-6D71-4841-9C94-3DE7FCFB9230}">
                <p14:media xmlns:p14="http://schemas.microsoft.com/office/powerpoint/2010/main" r:embed="rId3"/>
              </p:ext>
            </p:extLst>
          </p:nvPr>
        </p:nvPicPr>
        <p:blipFill>
          <a:blip r:embed="rId17"/>
          <a:stretch>
            <a:fillRect/>
          </a:stretch>
        </p:blipFill>
        <p:spPr>
          <a:xfrm>
            <a:off x="509588" y="3562350"/>
            <a:ext cx="487362" cy="487363"/>
          </a:xfrm>
        </p:spPr>
      </p:pic>
      <p:pic>
        <p:nvPicPr>
          <p:cNvPr id="58" name="3">
            <a:hlinkClick r:id="" action="ppaction://media"/>
            <a:extLst>
              <a:ext uri="{FF2B5EF4-FFF2-40B4-BE49-F238E27FC236}">
                <a16:creationId xmlns:a16="http://schemas.microsoft.com/office/drawing/2014/main" id="{606EAFA1-208E-50EF-971B-1D542A6E6A29}"/>
              </a:ext>
            </a:extLst>
          </p:cNvPr>
          <p:cNvPicPr>
            <a:picLocks noGrp="1" noChangeAspect="1"/>
          </p:cNvPicPr>
          <p:nvPr>
            <p:ph type="media" sz="quarter" idx="20"/>
            <a:audioFile r:link="rId6"/>
            <p:extLst>
              <p:ext uri="{DAA4B4D4-6D71-4841-9C94-3DE7FCFB9230}">
                <p14:media xmlns:p14="http://schemas.microsoft.com/office/powerpoint/2010/main" r:embed="rId5"/>
              </p:ext>
            </p:extLst>
          </p:nvPr>
        </p:nvPicPr>
        <p:blipFill>
          <a:blip r:embed="rId17"/>
          <a:stretch>
            <a:fillRect/>
          </a:stretch>
        </p:blipFill>
        <p:spPr>
          <a:xfrm>
            <a:off x="509588" y="5119688"/>
            <a:ext cx="487362" cy="487362"/>
          </a:xfrm>
        </p:spPr>
      </p:pic>
      <p:sp>
        <p:nvSpPr>
          <p:cNvPr id="14" name="テキスト プレースホルダー 13">
            <a:extLst>
              <a:ext uri="{FF2B5EF4-FFF2-40B4-BE49-F238E27FC236}">
                <a16:creationId xmlns:a16="http://schemas.microsoft.com/office/drawing/2014/main" id="{F688F8F0-7604-7007-E3D1-AEB246C45653}"/>
              </a:ext>
            </a:extLst>
          </p:cNvPr>
          <p:cNvSpPr>
            <a:spLocks noGrp="1"/>
          </p:cNvSpPr>
          <p:nvPr>
            <p:ph type="body" sz="quarter" idx="21" hasCustomPrompt="1"/>
          </p:nvPr>
        </p:nvSpPr>
        <p:spPr>
          <a:xfrm>
            <a:off x="1084728" y="1288868"/>
            <a:ext cx="10399060" cy="1440000"/>
          </a:xfrm>
        </p:spPr>
        <p:txBody>
          <a:bodyPr>
            <a:normAutofit/>
          </a:bodyPr>
          <a:lstStyle>
            <a:lvl1pPr>
              <a:lnSpc>
                <a:spcPct val="100000"/>
              </a:lnSpc>
              <a:defRPr sz="3600"/>
            </a:lvl1pPr>
          </a:lstStyle>
          <a:p>
            <a:pPr lvl="0"/>
            <a:r>
              <a:rPr lang="en-US" altLang="ja-JP"/>
              <a:t>A lot of animals are in danger of extinction because of pollution.</a:t>
            </a:r>
            <a:endParaRPr lang="en-US" altLang="ja-JP" dirty="0"/>
          </a:p>
        </p:txBody>
      </p:sp>
      <p:sp>
        <p:nvSpPr>
          <p:cNvPr id="15" name="テキスト プレースホルダー 13">
            <a:extLst>
              <a:ext uri="{FF2B5EF4-FFF2-40B4-BE49-F238E27FC236}">
                <a16:creationId xmlns:a16="http://schemas.microsoft.com/office/drawing/2014/main" id="{F955BB7C-09F3-D289-474C-3DAE5EEBE54B}"/>
              </a:ext>
            </a:extLst>
          </p:cNvPr>
          <p:cNvSpPr>
            <a:spLocks noGrp="1"/>
          </p:cNvSpPr>
          <p:nvPr>
            <p:ph type="body" sz="quarter" idx="22" hasCustomPrompt="1"/>
          </p:nvPr>
        </p:nvSpPr>
        <p:spPr>
          <a:xfrm>
            <a:off x="1084728" y="2861657"/>
            <a:ext cx="10399060" cy="1440000"/>
          </a:xfrm>
        </p:spPr>
        <p:txBody>
          <a:bodyPr>
            <a:normAutofit/>
          </a:bodyPr>
          <a:lstStyle>
            <a:lvl1pPr>
              <a:lnSpc>
                <a:spcPct val="100000"/>
              </a:lnSpc>
              <a:defRPr sz="3600"/>
            </a:lvl1pPr>
          </a:lstStyle>
          <a:p>
            <a:pPr lvl="0"/>
            <a:r>
              <a:rPr lang="en-US" altLang="ja-JP"/>
              <a:t>The earth’s environment is changing gradually. </a:t>
            </a:r>
            <a:endParaRPr lang="en-US" altLang="ja-JP" dirty="0"/>
          </a:p>
        </p:txBody>
      </p:sp>
      <p:sp>
        <p:nvSpPr>
          <p:cNvPr id="16" name="テキスト プレースホルダー 13">
            <a:extLst>
              <a:ext uri="{FF2B5EF4-FFF2-40B4-BE49-F238E27FC236}">
                <a16:creationId xmlns:a16="http://schemas.microsoft.com/office/drawing/2014/main" id="{8AD1DDB6-E3E7-6CF0-5240-2CF6B67A5B34}"/>
              </a:ext>
            </a:extLst>
          </p:cNvPr>
          <p:cNvSpPr>
            <a:spLocks noGrp="1"/>
          </p:cNvSpPr>
          <p:nvPr>
            <p:ph type="body" sz="quarter" idx="25" hasCustomPrompt="1"/>
          </p:nvPr>
        </p:nvSpPr>
        <p:spPr>
          <a:xfrm>
            <a:off x="1084728" y="4434446"/>
            <a:ext cx="10399061" cy="1440000"/>
          </a:xfrm>
        </p:spPr>
        <p:txBody>
          <a:bodyPr anchor="t">
            <a:normAutofit/>
          </a:bodyPr>
          <a:lstStyle>
            <a:lvl1pPr>
              <a:lnSpc>
                <a:spcPct val="100000"/>
              </a:lnSpc>
              <a:defRPr sz="3600"/>
            </a:lvl1pPr>
          </a:lstStyle>
          <a:p>
            <a:pPr lvl="0"/>
            <a:r>
              <a:rPr lang="en-US" altLang="ja-JP"/>
              <a:t>The Costa Rican government is trying to protect the environment. </a:t>
            </a:r>
            <a:endParaRPr lang="ja-JP" altLang="en-US" dirty="0"/>
          </a:p>
        </p:txBody>
      </p:sp>
      <p:sp>
        <p:nvSpPr>
          <p:cNvPr id="10" name="テキスト プレースホルダー 9">
            <a:extLst>
              <a:ext uri="{FF2B5EF4-FFF2-40B4-BE49-F238E27FC236}">
                <a16:creationId xmlns:a16="http://schemas.microsoft.com/office/drawing/2014/main" id="{FE0318A1-EC10-65EC-B530-860C51BBAB2C}"/>
              </a:ext>
            </a:extLst>
          </p:cNvPr>
          <p:cNvSpPr>
            <a:spLocks noGrp="1"/>
          </p:cNvSpPr>
          <p:nvPr>
            <p:ph type="body" sz="quarter" idx="26"/>
          </p:nvPr>
        </p:nvSpPr>
        <p:spPr>
          <a:xfrm>
            <a:off x="346695" y="1288868"/>
            <a:ext cx="738033" cy="1440000"/>
          </a:xfrm>
        </p:spPr>
        <p:txBody>
          <a:bodyPr/>
          <a:lstStyle/>
          <a:p>
            <a:r>
              <a:rPr lang="en-US" altLang="ja-JP"/>
              <a:t>1. </a:t>
            </a:r>
            <a:endParaRPr lang="ja-JP" altLang="en-US" dirty="0"/>
          </a:p>
        </p:txBody>
      </p:sp>
      <p:sp>
        <p:nvSpPr>
          <p:cNvPr id="11" name="テキスト プレースホルダー 10">
            <a:extLst>
              <a:ext uri="{FF2B5EF4-FFF2-40B4-BE49-F238E27FC236}">
                <a16:creationId xmlns:a16="http://schemas.microsoft.com/office/drawing/2014/main" id="{A4BD2198-AA2C-D1FA-E229-D87EB23BB31B}"/>
              </a:ext>
            </a:extLst>
          </p:cNvPr>
          <p:cNvSpPr>
            <a:spLocks noGrp="1"/>
          </p:cNvSpPr>
          <p:nvPr>
            <p:ph type="body" sz="quarter" idx="27"/>
          </p:nvPr>
        </p:nvSpPr>
        <p:spPr>
          <a:xfrm>
            <a:off x="346695" y="2861657"/>
            <a:ext cx="738033" cy="1440000"/>
          </a:xfrm>
        </p:spPr>
        <p:txBody>
          <a:bodyPr/>
          <a:lstStyle/>
          <a:p>
            <a:r>
              <a:rPr lang="en-US" altLang="ja-JP"/>
              <a:t>2. </a:t>
            </a:r>
            <a:endParaRPr lang="ja-JP" altLang="en-US" dirty="0"/>
          </a:p>
        </p:txBody>
      </p:sp>
      <p:sp>
        <p:nvSpPr>
          <p:cNvPr id="12" name="テキスト プレースホルダー 11">
            <a:extLst>
              <a:ext uri="{FF2B5EF4-FFF2-40B4-BE49-F238E27FC236}">
                <a16:creationId xmlns:a16="http://schemas.microsoft.com/office/drawing/2014/main" id="{B4397CF8-B7A0-07E1-F19F-563230324DB6}"/>
              </a:ext>
            </a:extLst>
          </p:cNvPr>
          <p:cNvSpPr>
            <a:spLocks noGrp="1"/>
          </p:cNvSpPr>
          <p:nvPr>
            <p:ph type="body" sz="quarter" idx="28"/>
          </p:nvPr>
        </p:nvSpPr>
        <p:spPr>
          <a:xfrm>
            <a:off x="346695" y="4434446"/>
            <a:ext cx="738033" cy="1440000"/>
          </a:xfrm>
        </p:spPr>
        <p:txBody>
          <a:bodyPr/>
          <a:lstStyle/>
          <a:p>
            <a:r>
              <a:rPr lang="en-US" altLang="ja-JP"/>
              <a:t>3. </a:t>
            </a:r>
            <a:endParaRPr lang="ja-JP" altLang="en-US" dirty="0"/>
          </a:p>
        </p:txBody>
      </p:sp>
      <p:sp>
        <p:nvSpPr>
          <p:cNvPr id="35" name="テキスト プレースホルダー 60">
            <a:extLst>
              <a:ext uri="{FF2B5EF4-FFF2-40B4-BE49-F238E27FC236}">
                <a16:creationId xmlns:a16="http://schemas.microsoft.com/office/drawing/2014/main" id="{49C9A039-F8CC-1A0B-FA0E-FE6665526626}"/>
              </a:ext>
            </a:extLst>
          </p:cNvPr>
          <p:cNvSpPr>
            <a:spLocks noGrp="1"/>
          </p:cNvSpPr>
          <p:nvPr>
            <p:ph type="body" sz="quarter" idx="29"/>
          </p:nvPr>
        </p:nvSpPr>
        <p:spPr>
          <a:xfrm>
            <a:off x="9522008" y="6123264"/>
            <a:ext cx="2031817" cy="545901"/>
          </a:xfrm>
        </p:spPr>
        <p:txBody>
          <a:bodyPr/>
          <a:lstStyle/>
          <a:p>
            <a:r>
              <a:rPr lang="ja-JP" altLang="en-US"/>
              <a:t>付録① </a:t>
            </a:r>
            <a:r>
              <a:rPr lang="en-US" altLang="ja-JP"/>
              <a:t>p.113</a:t>
            </a:r>
            <a:endParaRPr lang="en-US" altLang="ja-JP" dirty="0"/>
          </a:p>
        </p:txBody>
      </p:sp>
      <p:pic>
        <p:nvPicPr>
          <p:cNvPr id="7" name="true">
            <a:hlinkClick r:id="" action="ppaction://media"/>
            <a:extLst>
              <a:ext uri="{FF2B5EF4-FFF2-40B4-BE49-F238E27FC236}">
                <a16:creationId xmlns:a16="http://schemas.microsoft.com/office/drawing/2014/main" id="{88960F95-0B02-3844-9175-2607CE55E70D}"/>
              </a:ext>
            </a:extLst>
          </p:cNvPr>
          <p:cNvPicPr>
            <a:picLocks noGrp="1" noChangeAspect="1"/>
          </p:cNvPicPr>
          <p:nvPr>
            <p:ph type="media" sz="quarter" idx="30"/>
            <a:audioFile r:link="rId8"/>
            <p:extLst>
              <p:ext uri="{DAA4B4D4-6D71-4841-9C94-3DE7FCFB9230}">
                <p14:media xmlns:p14="http://schemas.microsoft.com/office/powerpoint/2010/main" r:embed="rId7"/>
              </p:ext>
            </p:extLst>
          </p:nvPr>
        </p:nvPicPr>
        <p:blipFill>
          <a:blip r:embed="rId17"/>
          <a:stretch>
            <a:fillRect/>
          </a:stretch>
        </p:blipFill>
        <p:spPr>
          <a:xfrm>
            <a:off x="11766326" y="2312378"/>
            <a:ext cx="180000" cy="180000"/>
          </a:xfrm>
        </p:spPr>
      </p:pic>
      <p:pic>
        <p:nvPicPr>
          <p:cNvPr id="8" name="false">
            <a:hlinkClick r:id="" action="ppaction://media"/>
            <a:extLst>
              <a:ext uri="{FF2B5EF4-FFF2-40B4-BE49-F238E27FC236}">
                <a16:creationId xmlns:a16="http://schemas.microsoft.com/office/drawing/2014/main" id="{603C4092-2281-9DED-2D64-A78C261DFFAC}"/>
              </a:ext>
            </a:extLst>
          </p:cNvPr>
          <p:cNvPicPr>
            <a:picLocks noGrp="1" noChangeAspect="1"/>
          </p:cNvPicPr>
          <p:nvPr>
            <p:ph type="media" sz="quarter" idx="31"/>
            <a:audioFile r:link="rId10"/>
            <p:extLst>
              <p:ext uri="{DAA4B4D4-6D71-4841-9C94-3DE7FCFB9230}">
                <p14:media xmlns:p14="http://schemas.microsoft.com/office/powerpoint/2010/main" r:embed="rId9"/>
              </p:ext>
            </p:extLst>
          </p:nvPr>
        </p:nvPicPr>
        <p:blipFill>
          <a:blip r:embed="rId17"/>
          <a:stretch>
            <a:fillRect/>
          </a:stretch>
        </p:blipFill>
        <p:spPr>
          <a:xfrm>
            <a:off x="11766326" y="3869475"/>
            <a:ext cx="180000" cy="180000"/>
          </a:xfrm>
        </p:spPr>
      </p:pic>
      <p:pic>
        <p:nvPicPr>
          <p:cNvPr id="19" name="true">
            <a:hlinkClick r:id="" action="ppaction://media"/>
            <a:extLst>
              <a:ext uri="{FF2B5EF4-FFF2-40B4-BE49-F238E27FC236}">
                <a16:creationId xmlns:a16="http://schemas.microsoft.com/office/drawing/2014/main" id="{0F5ECDE0-3542-1A51-9DF7-5F209E104804}"/>
              </a:ext>
            </a:extLst>
          </p:cNvPr>
          <p:cNvPicPr>
            <a:picLocks noGrp="1" noChangeAspect="1"/>
          </p:cNvPicPr>
          <p:nvPr>
            <p:ph type="media" sz="quarter" idx="32"/>
            <a:audioFile r:link="rId8"/>
            <p:extLst>
              <p:ext uri="{DAA4B4D4-6D71-4841-9C94-3DE7FCFB9230}">
                <p14:media xmlns:p14="http://schemas.microsoft.com/office/powerpoint/2010/main" r:embed="rId7"/>
              </p:ext>
            </p:extLst>
          </p:nvPr>
        </p:nvPicPr>
        <p:blipFill>
          <a:blip r:embed="rId17"/>
          <a:stretch>
            <a:fillRect/>
          </a:stretch>
        </p:blipFill>
        <p:spPr>
          <a:xfrm>
            <a:off x="11766550" y="5426868"/>
            <a:ext cx="179388" cy="179388"/>
          </a:xfrm>
        </p:spPr>
      </p:pic>
      <p:pic>
        <p:nvPicPr>
          <p:cNvPr id="6" name="p113">
            <a:hlinkClick r:id="" action="ppaction://media"/>
            <a:extLst>
              <a:ext uri="{FF2B5EF4-FFF2-40B4-BE49-F238E27FC236}">
                <a16:creationId xmlns:a16="http://schemas.microsoft.com/office/drawing/2014/main" id="{27CB5894-099E-07F8-D1DC-E981B75F3362}"/>
              </a:ext>
            </a:extLst>
          </p:cNvPr>
          <p:cNvPicPr>
            <a:picLocks noGrp="1" noChangeAspect="1"/>
          </p:cNvPicPr>
          <p:nvPr>
            <p:ph type="media" sz="quarter" idx="17"/>
            <a:audioFile r:link="rId12"/>
            <p:extLst>
              <p:ext uri="{DAA4B4D4-6D71-4841-9C94-3DE7FCFB9230}">
                <p14:media xmlns:p14="http://schemas.microsoft.com/office/powerpoint/2010/main" r:embed="rId11"/>
              </p:ext>
            </p:extLst>
          </p:nvPr>
        </p:nvPicPr>
        <p:blipFill>
          <a:blip r:embed="rId18">
            <a:extLst>
              <a:ext uri="{28A0092B-C50C-407E-A947-70E740481C1C}">
                <a14:useLocalDpi xmlns:a14="http://schemas.microsoft.com/office/drawing/2010/main" val="0"/>
              </a:ext>
            </a:extLst>
          </a:blip>
          <a:srcRect/>
          <a:stretch/>
        </p:blipFill>
        <p:spPr>
          <a:xfrm>
            <a:off x="8751888" y="330158"/>
            <a:ext cx="769937" cy="717634"/>
          </a:xfrm>
        </p:spPr>
      </p:pic>
      <p:sp>
        <p:nvSpPr>
          <p:cNvPr id="23" name="円: 塗りつぶしなし 22">
            <a:extLst>
              <a:ext uri="{FF2B5EF4-FFF2-40B4-BE49-F238E27FC236}">
                <a16:creationId xmlns:a16="http://schemas.microsoft.com/office/drawing/2014/main" id="{772E0F51-DECF-2220-6D0E-27D2F27C6B10}"/>
              </a:ext>
            </a:extLst>
          </p:cNvPr>
          <p:cNvSpPr/>
          <p:nvPr/>
        </p:nvSpPr>
        <p:spPr>
          <a:xfrm>
            <a:off x="10948618" y="3655533"/>
            <a:ext cx="612000" cy="648000"/>
          </a:xfrm>
          <a:prstGeom prst="donut">
            <a:avLst>
              <a:gd name="adj" fmla="val 9722"/>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 塗りつぶしなし 23">
            <a:extLst>
              <a:ext uri="{FF2B5EF4-FFF2-40B4-BE49-F238E27FC236}">
                <a16:creationId xmlns:a16="http://schemas.microsoft.com/office/drawing/2014/main" id="{BDF7BFD6-FAE5-7331-EFA7-9A496FE7049C}"/>
              </a:ext>
            </a:extLst>
          </p:cNvPr>
          <p:cNvSpPr/>
          <p:nvPr/>
        </p:nvSpPr>
        <p:spPr>
          <a:xfrm>
            <a:off x="10154531" y="2024151"/>
            <a:ext cx="612000" cy="648000"/>
          </a:xfrm>
          <a:prstGeom prst="donut">
            <a:avLst>
              <a:gd name="adj" fmla="val 9722"/>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 塗りつぶしなし 24">
            <a:extLst>
              <a:ext uri="{FF2B5EF4-FFF2-40B4-BE49-F238E27FC236}">
                <a16:creationId xmlns:a16="http://schemas.microsoft.com/office/drawing/2014/main" id="{9EC5B1D0-797E-A68F-6092-B2F8FB43E2DF}"/>
              </a:ext>
            </a:extLst>
          </p:cNvPr>
          <p:cNvSpPr/>
          <p:nvPr/>
        </p:nvSpPr>
        <p:spPr>
          <a:xfrm>
            <a:off x="10154531" y="5205372"/>
            <a:ext cx="612000" cy="648000"/>
          </a:xfrm>
          <a:prstGeom prst="donut">
            <a:avLst>
              <a:gd name="adj" fmla="val 9722"/>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F2DD9A1-3C55-702E-4F6F-9F75942FF7B9}"/>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266833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53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9665" fill="hold"/>
                                        <p:tgtEl>
                                          <p:spTgt spid="54"/>
                                        </p:tgtEl>
                                      </p:cBhvr>
                                    </p:cmd>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500"/>
                            </p:stCondLst>
                            <p:childTnLst>
                              <p:par>
                                <p:cTn id="22" presetID="1" presetClass="mediacall" presetSubtype="0" fill="hold" nodeType="afterEffect">
                                  <p:stCondLst>
                                    <p:cond delay="0"/>
                                  </p:stCondLst>
                                  <p:childTnLst>
                                    <p:cmd type="call" cmd="playFrom(0.0)">
                                      <p:cBhvr>
                                        <p:cTn id="23" dur="720" fill="hold"/>
                                        <p:tgtEl>
                                          <p:spTgt spid="7"/>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7706" fill="hold"/>
                                        <p:tgtEl>
                                          <p:spTgt spid="56"/>
                                        </p:tgtEl>
                                      </p:cBhvr>
                                    </p:cmd>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500"/>
                            </p:stCondLst>
                            <p:childTnLst>
                              <p:par>
                                <p:cTn id="39" presetID="1" presetClass="mediacall" presetSubtype="0" fill="hold" nodeType="afterEffect">
                                  <p:stCondLst>
                                    <p:cond delay="0"/>
                                  </p:stCondLst>
                                  <p:childTnLst>
                                    <p:cmd type="call" cmd="playFrom(0.0)">
                                      <p:cBhvr>
                                        <p:cTn id="40" dur="840" fill="hold"/>
                                        <p:tgtEl>
                                          <p:spTgt spid="8"/>
                                        </p:tgtEl>
                                      </p:cBhvr>
                                    </p:cmd>
                                  </p:childTnLst>
                                </p:cTn>
                              </p:par>
                            </p:childTnLst>
                          </p:cTn>
                        </p:par>
                      </p:childTnLst>
                    </p:cTn>
                  </p:par>
                  <p:par>
                    <p:cTn id="41" fill="hold">
                      <p:stCondLst>
                        <p:cond delay="indefinite"/>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8071" fill="hold"/>
                                        <p:tgtEl>
                                          <p:spTgt spid="58"/>
                                        </p:tgtEl>
                                      </p:cBhvr>
                                    </p:cmd>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par>
                          <p:cTn id="55" fill="hold">
                            <p:stCondLst>
                              <p:cond delay="500"/>
                            </p:stCondLst>
                            <p:childTnLst>
                              <p:par>
                                <p:cTn id="56" presetID="1" presetClass="mediacall" presetSubtype="0" fill="hold" nodeType="afterEffect">
                                  <p:stCondLst>
                                    <p:cond delay="0"/>
                                  </p:stCondLst>
                                  <p:childTnLst>
                                    <p:cmd type="call" cmd="playFrom(0.0)">
                                      <p:cBhvr>
                                        <p:cTn id="57" dur="720" fill="hold"/>
                                        <p:tgtEl>
                                          <p:spTgt spid="19"/>
                                        </p:tgtEl>
                                      </p:cBhvr>
                                    </p:cmd>
                                  </p:childTnLst>
                                </p:cTn>
                              </p:par>
                            </p:childTnLst>
                          </p:cTn>
                        </p:par>
                        <p:par>
                          <p:cTn id="58" fill="hold">
                            <p:stCondLst>
                              <p:cond delay="1220"/>
                            </p:stCondLst>
                            <p:childTnLst>
                              <p:par>
                                <p:cTn id="59" presetID="22" presetClass="entr" presetSubtype="8"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5">
                                            <p:txEl>
                                              <p:pRg st="0" end="0"/>
                                            </p:txEl>
                                          </p:spTgt>
                                        </p:tgtEl>
                                        <p:attrNameLst>
                                          <p:attrName>style.visibility</p:attrName>
                                        </p:attrNameLst>
                                      </p:cBhvr>
                                      <p:to>
                                        <p:strVal val="visible"/>
                                      </p:to>
                                    </p:set>
                                    <p:animEffect transition="in" filter="wipe(left)">
                                      <p:cBhvr>
                                        <p:cTn id="64"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65" fill="hold" display="0">
                  <p:stCondLst>
                    <p:cond delay="indefinite"/>
                  </p:stCondLst>
                  <p:endCondLst>
                    <p:cond evt="onStopAudio" delay="0">
                      <p:tgtEl>
                        <p:sldTgt/>
                      </p:tgtEl>
                    </p:cond>
                  </p:endCondLst>
                </p:cTn>
                <p:tgtEl>
                  <p:spTgt spid="7"/>
                </p:tgtEl>
              </p:cMediaNode>
            </p:audio>
            <p:audio>
              <p:cMediaNode vol="80000" showWhenStopped="0">
                <p:cTn id="66" fill="hold" display="0">
                  <p:stCondLst>
                    <p:cond delay="indefinite"/>
                  </p:stCondLst>
                  <p:endCondLst>
                    <p:cond evt="onStopAudio" delay="0">
                      <p:tgtEl>
                        <p:sldTgt/>
                      </p:tgtEl>
                    </p:cond>
                  </p:endCondLst>
                </p:cTn>
                <p:tgtEl>
                  <p:spTgt spid="8"/>
                </p:tgtEl>
              </p:cMediaNode>
            </p:audio>
            <p:audio>
              <p:cMediaNode vol="80000" showWhenStopped="0">
                <p:cTn id="67" fill="hold" display="0">
                  <p:stCondLst>
                    <p:cond delay="indefinite"/>
                  </p:stCondLst>
                  <p:endCondLst>
                    <p:cond evt="onStopAudio" delay="0">
                      <p:tgtEl>
                        <p:sldTgt/>
                      </p:tgtEl>
                    </p:cond>
                  </p:endCondLst>
                </p:cTn>
                <p:tgtEl>
                  <p:spTgt spid="19"/>
                </p:tgtEl>
              </p:cMediaNode>
            </p:audio>
            <p:audio>
              <p:cMediaNode vol="80000">
                <p:cTn id="68" fill="hold" display="0">
                  <p:stCondLst>
                    <p:cond delay="indefinite"/>
                  </p:stCondLst>
                  <p:endCondLst>
                    <p:cond evt="onStopAudio" delay="0">
                      <p:tgtEl>
                        <p:sldTgt/>
                      </p:tgtEl>
                    </p:cond>
                  </p:endCondLst>
                </p:cTn>
                <p:tgtEl>
                  <p:spTgt spid="6"/>
                </p:tgtEl>
              </p:cMediaNode>
            </p:audio>
            <p:audio>
              <p:cMediaNode vol="80000">
                <p:cTn id="69" fill="hold" display="0">
                  <p:stCondLst>
                    <p:cond delay="indefinite"/>
                  </p:stCondLst>
                  <p:endCondLst>
                    <p:cond evt="onStopAudio" delay="0">
                      <p:tgtEl>
                        <p:sldTgt/>
                      </p:tgtEl>
                    </p:cond>
                  </p:endCondLst>
                </p:cTn>
                <p:tgtEl>
                  <p:spTgt spid="54"/>
                </p:tgtEl>
              </p:cMediaNode>
            </p:audio>
            <p:audio>
              <p:cMediaNode vol="80000">
                <p:cTn id="70" fill="hold" display="0">
                  <p:stCondLst>
                    <p:cond delay="indefinite"/>
                  </p:stCondLst>
                  <p:endCondLst>
                    <p:cond evt="onStopAudio" delay="0">
                      <p:tgtEl>
                        <p:sldTgt/>
                      </p:tgtEl>
                    </p:cond>
                  </p:endCondLst>
                </p:cTn>
                <p:tgtEl>
                  <p:spTgt spid="56"/>
                </p:tgtEl>
              </p:cMediaNode>
            </p:audio>
            <p:audio>
              <p:cMediaNode vol="80000">
                <p:cTn id="71" fill="hold" display="0">
                  <p:stCondLst>
                    <p:cond delay="indefinite"/>
                  </p:stCondLst>
                  <p:endCondLst>
                    <p:cond evt="onStopAudio" delay="0">
                      <p:tgtEl>
                        <p:sldTgt/>
                      </p:tgtEl>
                    </p:cond>
                  </p:endCondLst>
                </p:cTn>
                <p:tgtEl>
                  <p:spTgt spid="58"/>
                </p:tgtEl>
              </p:cMediaNode>
            </p:audio>
          </p:childTnLst>
        </p:cTn>
      </p:par>
    </p:tnLst>
    <p:bldLst>
      <p:bldP spid="14" grpId="0"/>
      <p:bldP spid="15" grpId="0"/>
      <p:bldP spid="16" grpId="0"/>
      <p:bldP spid="35" grpId="0" build="p"/>
      <p:bldP spid="23"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F6938485-855B-4BDD-C555-0F697D6FA8E0}"/>
              </a:ext>
            </a:extLst>
          </p:cNvPr>
          <p:cNvSpPr>
            <a:spLocks noGrp="1"/>
          </p:cNvSpPr>
          <p:nvPr>
            <p:ph type="body" sz="quarter" idx="19"/>
          </p:nvPr>
        </p:nvSpPr>
        <p:spPr/>
        <p:txBody>
          <a:bodyPr/>
          <a:lstStyle/>
          <a:p>
            <a:r>
              <a:rPr lang="en-US" altLang="ja-JP" dirty="0"/>
              <a:t>Organizing</a:t>
            </a:r>
            <a:endParaRPr lang="ja-JP" altLang="en-US" dirty="0"/>
          </a:p>
        </p:txBody>
      </p:sp>
      <p:sp>
        <p:nvSpPr>
          <p:cNvPr id="9" name="テキスト プレースホルダー 8">
            <a:extLst>
              <a:ext uri="{FF2B5EF4-FFF2-40B4-BE49-F238E27FC236}">
                <a16:creationId xmlns:a16="http://schemas.microsoft.com/office/drawing/2014/main" id="{3BA81579-F256-E641-B2F8-18406C1298E6}"/>
              </a:ext>
            </a:extLst>
          </p:cNvPr>
          <p:cNvSpPr>
            <a:spLocks noGrp="1"/>
          </p:cNvSpPr>
          <p:nvPr>
            <p:ph type="body" sz="quarter" idx="20"/>
          </p:nvPr>
        </p:nvSpPr>
        <p:spPr/>
        <p:txBody>
          <a:bodyPr/>
          <a:lstStyle/>
          <a:p>
            <a:r>
              <a:rPr lang="en-US" altLang="ja-JP" dirty="0"/>
              <a:t>2</a:t>
            </a:r>
            <a:endParaRPr lang="ja-JP" altLang="en-US" dirty="0"/>
          </a:p>
        </p:txBody>
      </p:sp>
      <p:sp>
        <p:nvSpPr>
          <p:cNvPr id="10" name="テキスト プレースホルダー 9">
            <a:extLst>
              <a:ext uri="{FF2B5EF4-FFF2-40B4-BE49-F238E27FC236}">
                <a16:creationId xmlns:a16="http://schemas.microsoft.com/office/drawing/2014/main" id="{2AD6D322-103E-DA9B-B36F-1852A39A03E6}"/>
              </a:ext>
            </a:extLst>
          </p:cNvPr>
          <p:cNvSpPr>
            <a:spLocks noGrp="1"/>
          </p:cNvSpPr>
          <p:nvPr>
            <p:ph type="body" sz="quarter" idx="34"/>
          </p:nvPr>
        </p:nvSpPr>
        <p:spPr/>
        <p:txBody>
          <a:bodyPr/>
          <a:lstStyle/>
          <a:p>
            <a:r>
              <a:rPr lang="ja-JP" altLang="en-US" dirty="0"/>
              <a:t>話の構成を考えて、英語で原稿を作成しよう。</a:t>
            </a:r>
          </a:p>
        </p:txBody>
      </p:sp>
      <p:sp>
        <p:nvSpPr>
          <p:cNvPr id="2" name="テキスト ボックス 1">
            <a:extLst>
              <a:ext uri="{FF2B5EF4-FFF2-40B4-BE49-F238E27FC236}">
                <a16:creationId xmlns:a16="http://schemas.microsoft.com/office/drawing/2014/main" id="{0C7B3352-EF49-0C1C-9679-DAA44C38F010}"/>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46776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2AD6D322-103E-DA9B-B36F-1852A39A03E6}"/>
              </a:ext>
            </a:extLst>
          </p:cNvPr>
          <p:cNvSpPr>
            <a:spLocks noGrp="1"/>
          </p:cNvSpPr>
          <p:nvPr>
            <p:ph type="body" sz="quarter" idx="25"/>
          </p:nvPr>
        </p:nvSpPr>
        <p:spPr>
          <a:xfrm>
            <a:off x="2482109" y="2056238"/>
            <a:ext cx="9271784" cy="4470066"/>
          </a:xfrm>
        </p:spPr>
        <p:txBody>
          <a:bodyPr/>
          <a:lstStyle/>
          <a:p>
            <a:r>
              <a:rPr lang="en-US" altLang="ja-JP" dirty="0"/>
              <a:t>I think </a:t>
            </a:r>
            <a:r>
              <a:rPr lang="ja-JP" altLang="en-US" dirty="0"/>
              <a:t>　　　　　　　　　　　 　　　　　</a:t>
            </a:r>
            <a:r>
              <a:rPr lang="en-US" altLang="ja-JP" dirty="0"/>
              <a:t>is a serious</a:t>
            </a:r>
            <a:r>
              <a:rPr lang="ja-JP" altLang="en-US" dirty="0"/>
              <a:t>　</a:t>
            </a:r>
            <a:r>
              <a:rPr lang="en-US" altLang="ja-JP" dirty="0"/>
              <a:t>environmental</a:t>
            </a:r>
            <a:r>
              <a:rPr lang="ja-JP" altLang="en-US" dirty="0"/>
              <a:t> </a:t>
            </a:r>
            <a:r>
              <a:rPr lang="en-US" altLang="ja-JP" dirty="0"/>
              <a:t>problem.</a:t>
            </a:r>
            <a:endParaRPr lang="ja-JP" altLang="en-US" dirty="0"/>
          </a:p>
        </p:txBody>
      </p:sp>
      <p:pic>
        <p:nvPicPr>
          <p:cNvPr id="9" name="図プレースホルダー 8">
            <a:extLst>
              <a:ext uri="{FF2B5EF4-FFF2-40B4-BE49-F238E27FC236}">
                <a16:creationId xmlns:a16="http://schemas.microsoft.com/office/drawing/2014/main" id="{26361C47-6F20-EAE6-EEA5-8BD19DA04A94}"/>
              </a:ext>
            </a:extLst>
          </p:cNvPr>
          <p:cNvPicPr>
            <a:picLocks noGrp="1" noChangeAspect="1"/>
          </p:cNvPicPr>
          <p:nvPr>
            <p:ph type="pic" sz="quarter" idx="30"/>
          </p:nvPr>
        </p:nvPicPr>
        <p:blipFill>
          <a:blip r:embed="rId3"/>
          <a:srcRect t="52" b="52"/>
          <a:stretch/>
        </p:blipFill>
        <p:spPr>
          <a:xfrm>
            <a:off x="438108" y="1764829"/>
            <a:ext cx="2044000" cy="504000"/>
          </a:xfrm>
        </p:spPr>
      </p:pic>
      <p:sp>
        <p:nvSpPr>
          <p:cNvPr id="37" name="テキスト プレースホルダー 36">
            <a:extLst>
              <a:ext uri="{FF2B5EF4-FFF2-40B4-BE49-F238E27FC236}">
                <a16:creationId xmlns:a16="http://schemas.microsoft.com/office/drawing/2014/main" id="{4A219B88-7C95-9B8A-ADC6-0A2D1E400873}"/>
              </a:ext>
            </a:extLst>
          </p:cNvPr>
          <p:cNvSpPr>
            <a:spLocks noGrp="1"/>
          </p:cNvSpPr>
          <p:nvPr>
            <p:ph type="body" sz="quarter" idx="19"/>
          </p:nvPr>
        </p:nvSpPr>
        <p:spPr>
          <a:xfrm>
            <a:off x="1003523" y="270631"/>
            <a:ext cx="3111277" cy="485775"/>
          </a:xfrm>
        </p:spPr>
        <p:txBody>
          <a:bodyPr/>
          <a:lstStyle/>
          <a:p>
            <a:r>
              <a:rPr lang="en-US" altLang="ja-JP" dirty="0"/>
              <a:t>Organizing</a:t>
            </a:r>
            <a:endParaRPr lang="ja-JP" altLang="en-US" dirty="0"/>
          </a:p>
        </p:txBody>
      </p:sp>
      <p:sp>
        <p:nvSpPr>
          <p:cNvPr id="20" name="テキスト プレースホルダー 19">
            <a:extLst>
              <a:ext uri="{FF2B5EF4-FFF2-40B4-BE49-F238E27FC236}">
                <a16:creationId xmlns:a16="http://schemas.microsoft.com/office/drawing/2014/main" id="{86A0964A-D8FE-6EEC-B002-29F19504D7D6}"/>
              </a:ext>
            </a:extLst>
          </p:cNvPr>
          <p:cNvSpPr>
            <a:spLocks noGrp="1"/>
          </p:cNvSpPr>
          <p:nvPr>
            <p:ph type="body" sz="quarter" idx="34"/>
          </p:nvPr>
        </p:nvSpPr>
        <p:spPr>
          <a:xfrm>
            <a:off x="4234296" y="503714"/>
            <a:ext cx="6173728" cy="485775"/>
          </a:xfrm>
        </p:spPr>
        <p:txBody>
          <a:bodyPr>
            <a:normAutofit/>
          </a:bodyPr>
          <a:lstStyle/>
          <a:p>
            <a:r>
              <a:rPr lang="ja-JP" altLang="en-US" dirty="0"/>
              <a:t>話の構成を考えて、英語で原稿を作成しよう。</a:t>
            </a:r>
          </a:p>
        </p:txBody>
      </p:sp>
      <p:sp>
        <p:nvSpPr>
          <p:cNvPr id="39" name="テキスト プレースホルダー 38">
            <a:extLst>
              <a:ext uri="{FF2B5EF4-FFF2-40B4-BE49-F238E27FC236}">
                <a16:creationId xmlns:a16="http://schemas.microsoft.com/office/drawing/2014/main" id="{768E6C88-A01F-355D-5A19-C757258BBC49}"/>
              </a:ext>
            </a:extLst>
          </p:cNvPr>
          <p:cNvSpPr>
            <a:spLocks noGrp="1"/>
          </p:cNvSpPr>
          <p:nvPr>
            <p:ph type="body" sz="quarter" idx="20"/>
          </p:nvPr>
        </p:nvSpPr>
        <p:spPr>
          <a:xfrm>
            <a:off x="283325" y="270631"/>
            <a:ext cx="720197" cy="485775"/>
          </a:xfrm>
        </p:spPr>
        <p:txBody>
          <a:bodyPr/>
          <a:lstStyle/>
          <a:p>
            <a:r>
              <a:rPr lang="en-US" altLang="ja-JP" dirty="0"/>
              <a:t>2</a:t>
            </a:r>
            <a:endParaRPr lang="ja-JP" altLang="en-US" dirty="0"/>
          </a:p>
        </p:txBody>
      </p:sp>
      <p:sp>
        <p:nvSpPr>
          <p:cNvPr id="19" name="テキスト プレースホルダー 18">
            <a:extLst>
              <a:ext uri="{FF2B5EF4-FFF2-40B4-BE49-F238E27FC236}">
                <a16:creationId xmlns:a16="http://schemas.microsoft.com/office/drawing/2014/main" id="{3E17D6BD-810C-D9B5-F940-5B19A9AC9837}"/>
              </a:ext>
            </a:extLst>
          </p:cNvPr>
          <p:cNvSpPr>
            <a:spLocks noGrp="1"/>
          </p:cNvSpPr>
          <p:nvPr>
            <p:ph type="body" sz="quarter" idx="35"/>
          </p:nvPr>
        </p:nvSpPr>
        <p:spPr>
          <a:xfrm>
            <a:off x="2482107" y="1416442"/>
            <a:ext cx="1461243" cy="619437"/>
          </a:xfrm>
        </p:spPr>
        <p:txBody>
          <a:bodyPr/>
          <a:lstStyle/>
          <a:p>
            <a:r>
              <a:rPr lang="ja-JP" altLang="ja-JP" dirty="0"/>
              <a:t>［例］</a:t>
            </a:r>
            <a:endParaRPr lang="ja-JP" altLang="en-US" dirty="0"/>
          </a:p>
        </p:txBody>
      </p:sp>
      <p:sp>
        <p:nvSpPr>
          <p:cNvPr id="25" name="テキスト プレースホルダー 24">
            <a:extLst>
              <a:ext uri="{FF2B5EF4-FFF2-40B4-BE49-F238E27FC236}">
                <a16:creationId xmlns:a16="http://schemas.microsoft.com/office/drawing/2014/main" id="{2B111E62-9F73-4438-B687-ADF19219871B}"/>
              </a:ext>
            </a:extLst>
          </p:cNvPr>
          <p:cNvSpPr>
            <a:spLocks noGrp="1"/>
          </p:cNvSpPr>
          <p:nvPr>
            <p:ph type="body" sz="quarter" idx="36"/>
          </p:nvPr>
        </p:nvSpPr>
        <p:spPr>
          <a:xfrm>
            <a:off x="3943351" y="2225499"/>
            <a:ext cx="4957012" cy="612000"/>
          </a:xfrm>
        </p:spPr>
        <p:txBody>
          <a:bodyPr/>
          <a:lstStyle/>
          <a:p>
            <a:r>
              <a:rPr lang="en-US" altLang="ja-JP" dirty="0"/>
              <a:t>air pollution</a:t>
            </a:r>
            <a:endParaRPr lang="ja-JP" altLang="en-US" dirty="0"/>
          </a:p>
        </p:txBody>
      </p:sp>
      <p:sp>
        <p:nvSpPr>
          <p:cNvPr id="26" name="テキスト プレースホルダー 25">
            <a:extLst>
              <a:ext uri="{FF2B5EF4-FFF2-40B4-BE49-F238E27FC236}">
                <a16:creationId xmlns:a16="http://schemas.microsoft.com/office/drawing/2014/main" id="{913F010A-CC0B-72AE-7E39-90D6E7075A9C}"/>
              </a:ext>
            </a:extLst>
          </p:cNvPr>
          <p:cNvSpPr>
            <a:spLocks noGrp="1"/>
          </p:cNvSpPr>
          <p:nvPr>
            <p:ph type="body" sz="quarter" idx="39"/>
          </p:nvPr>
        </p:nvSpPr>
        <p:spPr>
          <a:xfrm>
            <a:off x="541421" y="2312305"/>
            <a:ext cx="1940686" cy="485775"/>
          </a:xfrm>
        </p:spPr>
        <p:txBody>
          <a:bodyPr/>
          <a:lstStyle/>
          <a:p>
            <a:r>
              <a:rPr lang="ja-JP" altLang="en-US" dirty="0"/>
              <a:t>問題の提起</a:t>
            </a:r>
          </a:p>
        </p:txBody>
      </p:sp>
      <p:cxnSp>
        <p:nvCxnSpPr>
          <p:cNvPr id="3" name="直線コネクタ 2">
            <a:extLst>
              <a:ext uri="{FF2B5EF4-FFF2-40B4-BE49-F238E27FC236}">
                <a16:creationId xmlns:a16="http://schemas.microsoft.com/office/drawing/2014/main" id="{8A503E61-9E45-7868-86AA-4CFBF25A3CB3}"/>
              </a:ext>
            </a:extLst>
          </p:cNvPr>
          <p:cNvCxnSpPr>
            <a:cxnSpLocks/>
          </p:cNvCxnSpPr>
          <p:nvPr/>
        </p:nvCxnSpPr>
        <p:spPr>
          <a:xfrm>
            <a:off x="3874168" y="2816025"/>
            <a:ext cx="49570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7C3C58D8-0C0B-EBC5-206A-54402A0AD11E}"/>
              </a:ext>
            </a:extLst>
          </p:cNvPr>
          <p:cNvSpPr txBox="1"/>
          <p:nvPr/>
        </p:nvSpPr>
        <p:spPr>
          <a:xfrm>
            <a:off x="9836524" y="14703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545615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5"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2AD6D322-103E-DA9B-B36F-1852A39A03E6}"/>
              </a:ext>
            </a:extLst>
          </p:cNvPr>
          <p:cNvSpPr>
            <a:spLocks noGrp="1"/>
          </p:cNvSpPr>
          <p:nvPr>
            <p:ph type="body" sz="quarter" idx="25"/>
          </p:nvPr>
        </p:nvSpPr>
        <p:spPr>
          <a:xfrm>
            <a:off x="2482109" y="2056238"/>
            <a:ext cx="9271784" cy="4470066"/>
          </a:xfrm>
        </p:spPr>
        <p:txBody>
          <a:bodyPr/>
          <a:lstStyle/>
          <a:p>
            <a:r>
              <a:rPr lang="en-US" altLang="ja-JP" dirty="0"/>
              <a:t>We need to    </a:t>
            </a:r>
            <a:br>
              <a:rPr lang="en-US" altLang="ja-JP" dirty="0"/>
            </a:br>
            <a:r>
              <a:rPr lang="en-US" altLang="ja-JP" dirty="0"/>
              <a:t>                                                                       .</a:t>
            </a:r>
            <a:endParaRPr lang="ja-JP" altLang="en-US" dirty="0"/>
          </a:p>
        </p:txBody>
      </p:sp>
      <p:pic>
        <p:nvPicPr>
          <p:cNvPr id="7" name="図プレースホルダー 6">
            <a:extLst>
              <a:ext uri="{FF2B5EF4-FFF2-40B4-BE49-F238E27FC236}">
                <a16:creationId xmlns:a16="http://schemas.microsoft.com/office/drawing/2014/main" id="{D268F735-5277-7A37-524D-B9DEA5AD4850}"/>
              </a:ext>
            </a:extLst>
          </p:cNvPr>
          <p:cNvPicPr>
            <a:picLocks noGrp="1" noChangeAspect="1"/>
          </p:cNvPicPr>
          <p:nvPr>
            <p:ph type="pic" sz="quarter" idx="30"/>
          </p:nvPr>
        </p:nvPicPr>
        <p:blipFill>
          <a:blip r:embed="rId3"/>
          <a:srcRect t="52" b="52"/>
          <a:stretch/>
        </p:blipFill>
        <p:spPr>
          <a:xfrm>
            <a:off x="438108" y="1764829"/>
            <a:ext cx="2044000" cy="504000"/>
          </a:xfrm>
        </p:spPr>
      </p:pic>
      <p:sp>
        <p:nvSpPr>
          <p:cNvPr id="8" name="テキスト プレースホルダー 7">
            <a:extLst>
              <a:ext uri="{FF2B5EF4-FFF2-40B4-BE49-F238E27FC236}">
                <a16:creationId xmlns:a16="http://schemas.microsoft.com/office/drawing/2014/main" id="{F6938485-855B-4BDD-C555-0F697D6FA8E0}"/>
              </a:ext>
            </a:extLst>
          </p:cNvPr>
          <p:cNvSpPr>
            <a:spLocks noGrp="1"/>
          </p:cNvSpPr>
          <p:nvPr>
            <p:ph type="body" sz="quarter" idx="19"/>
          </p:nvPr>
        </p:nvSpPr>
        <p:spPr>
          <a:xfrm>
            <a:off x="1003523" y="270631"/>
            <a:ext cx="3111277" cy="485775"/>
          </a:xfrm>
        </p:spPr>
        <p:txBody>
          <a:bodyPr/>
          <a:lstStyle/>
          <a:p>
            <a:r>
              <a:rPr lang="en-US" altLang="ja-JP" dirty="0"/>
              <a:t>Organizing</a:t>
            </a:r>
            <a:endParaRPr lang="ja-JP" altLang="en-US" dirty="0"/>
          </a:p>
        </p:txBody>
      </p:sp>
      <p:sp>
        <p:nvSpPr>
          <p:cNvPr id="20" name="テキスト プレースホルダー 19">
            <a:extLst>
              <a:ext uri="{FF2B5EF4-FFF2-40B4-BE49-F238E27FC236}">
                <a16:creationId xmlns:a16="http://schemas.microsoft.com/office/drawing/2014/main" id="{86A0964A-D8FE-6EEC-B002-29F19504D7D6}"/>
              </a:ext>
            </a:extLst>
          </p:cNvPr>
          <p:cNvSpPr>
            <a:spLocks noGrp="1"/>
          </p:cNvSpPr>
          <p:nvPr>
            <p:ph type="body" sz="quarter" idx="34"/>
          </p:nvPr>
        </p:nvSpPr>
        <p:spPr>
          <a:xfrm>
            <a:off x="4234296" y="503714"/>
            <a:ext cx="6173728" cy="485775"/>
          </a:xfrm>
        </p:spPr>
        <p:txBody>
          <a:bodyPr>
            <a:normAutofit/>
          </a:bodyPr>
          <a:lstStyle/>
          <a:p>
            <a:r>
              <a:rPr lang="ja-JP" altLang="en-US" dirty="0"/>
              <a:t>話の構成を考えて、英語で原稿を作成しよう。</a:t>
            </a:r>
          </a:p>
        </p:txBody>
      </p:sp>
      <p:sp>
        <p:nvSpPr>
          <p:cNvPr id="9" name="テキスト プレースホルダー 8">
            <a:extLst>
              <a:ext uri="{FF2B5EF4-FFF2-40B4-BE49-F238E27FC236}">
                <a16:creationId xmlns:a16="http://schemas.microsoft.com/office/drawing/2014/main" id="{3BA81579-F256-E641-B2F8-18406C1298E6}"/>
              </a:ext>
            </a:extLst>
          </p:cNvPr>
          <p:cNvSpPr>
            <a:spLocks noGrp="1"/>
          </p:cNvSpPr>
          <p:nvPr>
            <p:ph type="body" sz="quarter" idx="20"/>
          </p:nvPr>
        </p:nvSpPr>
        <p:spPr>
          <a:xfrm>
            <a:off x="283325" y="270631"/>
            <a:ext cx="720197" cy="485775"/>
          </a:xfrm>
        </p:spPr>
        <p:txBody>
          <a:bodyPr/>
          <a:lstStyle/>
          <a:p>
            <a:r>
              <a:rPr lang="en-US" altLang="ja-JP" dirty="0"/>
              <a:t>2</a:t>
            </a:r>
            <a:endParaRPr lang="ja-JP" altLang="en-US" dirty="0"/>
          </a:p>
        </p:txBody>
      </p:sp>
      <p:sp>
        <p:nvSpPr>
          <p:cNvPr id="14" name="テキスト プレースホルダー 13">
            <a:extLst>
              <a:ext uri="{FF2B5EF4-FFF2-40B4-BE49-F238E27FC236}">
                <a16:creationId xmlns:a16="http://schemas.microsoft.com/office/drawing/2014/main" id="{4D62C5BB-62B8-4DC4-C0BB-F91B61C8C282}"/>
              </a:ext>
            </a:extLst>
          </p:cNvPr>
          <p:cNvSpPr>
            <a:spLocks noGrp="1"/>
          </p:cNvSpPr>
          <p:nvPr>
            <p:ph type="body" sz="quarter" idx="35"/>
          </p:nvPr>
        </p:nvSpPr>
        <p:spPr>
          <a:xfrm>
            <a:off x="2482107" y="1416442"/>
            <a:ext cx="1461243" cy="619437"/>
          </a:xfrm>
        </p:spPr>
        <p:txBody>
          <a:bodyPr/>
          <a:lstStyle/>
          <a:p>
            <a:r>
              <a:rPr lang="ja-JP" altLang="ja-JP" dirty="0"/>
              <a:t>［例］</a:t>
            </a:r>
            <a:endParaRPr lang="ja-JP" altLang="en-US" dirty="0"/>
          </a:p>
        </p:txBody>
      </p:sp>
      <p:sp>
        <p:nvSpPr>
          <p:cNvPr id="28" name="テキスト プレースホルダー 27">
            <a:extLst>
              <a:ext uri="{FF2B5EF4-FFF2-40B4-BE49-F238E27FC236}">
                <a16:creationId xmlns:a16="http://schemas.microsoft.com/office/drawing/2014/main" id="{C928090A-E8E5-ACB1-15AC-7045CDD9BA67}"/>
              </a:ext>
            </a:extLst>
          </p:cNvPr>
          <p:cNvSpPr>
            <a:spLocks noGrp="1"/>
          </p:cNvSpPr>
          <p:nvPr>
            <p:ph type="body" sz="quarter" idx="36"/>
          </p:nvPr>
        </p:nvSpPr>
        <p:spPr>
          <a:xfrm>
            <a:off x="4969040" y="2225499"/>
            <a:ext cx="6567640" cy="612000"/>
          </a:xfrm>
        </p:spPr>
        <p:txBody>
          <a:bodyPr/>
          <a:lstStyle/>
          <a:p>
            <a:r>
              <a:rPr lang="en-US" altLang="ja-JP" dirty="0"/>
              <a:t>reduce the amount of harmful</a:t>
            </a:r>
            <a:endParaRPr lang="ja-JP" altLang="en-US" dirty="0"/>
          </a:p>
        </p:txBody>
      </p:sp>
      <p:sp>
        <p:nvSpPr>
          <p:cNvPr id="29" name="テキスト プレースホルダー 28">
            <a:extLst>
              <a:ext uri="{FF2B5EF4-FFF2-40B4-BE49-F238E27FC236}">
                <a16:creationId xmlns:a16="http://schemas.microsoft.com/office/drawing/2014/main" id="{DDE6EF8F-B260-074C-C9CB-5B22F0485A06}"/>
              </a:ext>
            </a:extLst>
          </p:cNvPr>
          <p:cNvSpPr>
            <a:spLocks noGrp="1"/>
          </p:cNvSpPr>
          <p:nvPr>
            <p:ph type="body" sz="quarter" idx="37"/>
          </p:nvPr>
        </p:nvSpPr>
        <p:spPr>
          <a:xfrm>
            <a:off x="2482107" y="3011039"/>
            <a:ext cx="8572755" cy="612000"/>
          </a:xfrm>
        </p:spPr>
        <p:txBody>
          <a:bodyPr/>
          <a:lstStyle/>
          <a:p>
            <a:pPr algn="l"/>
            <a:r>
              <a:rPr lang="en-US" altLang="ja-JP" dirty="0"/>
              <a:t>gases emitted into the atmosphere</a:t>
            </a:r>
            <a:endParaRPr lang="ja-JP" altLang="en-US" dirty="0"/>
          </a:p>
        </p:txBody>
      </p:sp>
      <p:sp>
        <p:nvSpPr>
          <p:cNvPr id="24" name="テキスト プレースホルダー 23">
            <a:extLst>
              <a:ext uri="{FF2B5EF4-FFF2-40B4-BE49-F238E27FC236}">
                <a16:creationId xmlns:a16="http://schemas.microsoft.com/office/drawing/2014/main" id="{11778127-C8CD-CF94-2554-240E593B245A}"/>
              </a:ext>
            </a:extLst>
          </p:cNvPr>
          <p:cNvSpPr>
            <a:spLocks noGrp="1"/>
          </p:cNvSpPr>
          <p:nvPr>
            <p:ph type="body" sz="quarter" idx="39"/>
          </p:nvPr>
        </p:nvSpPr>
        <p:spPr>
          <a:xfrm>
            <a:off x="541421" y="2312305"/>
            <a:ext cx="1940686" cy="485775"/>
          </a:xfrm>
        </p:spPr>
        <p:txBody>
          <a:bodyPr/>
          <a:lstStyle/>
          <a:p>
            <a:r>
              <a:rPr lang="ja-JP" altLang="en-US" dirty="0"/>
              <a:t>何をすべきか</a:t>
            </a:r>
          </a:p>
        </p:txBody>
      </p:sp>
      <p:cxnSp>
        <p:nvCxnSpPr>
          <p:cNvPr id="2" name="直線コネクタ 1">
            <a:extLst>
              <a:ext uri="{FF2B5EF4-FFF2-40B4-BE49-F238E27FC236}">
                <a16:creationId xmlns:a16="http://schemas.microsoft.com/office/drawing/2014/main" id="{F230E713-F475-A890-A186-F3EE01E75476}"/>
              </a:ext>
            </a:extLst>
          </p:cNvPr>
          <p:cNvCxnSpPr>
            <a:cxnSpLocks/>
          </p:cNvCxnSpPr>
          <p:nvPr/>
        </p:nvCxnSpPr>
        <p:spPr>
          <a:xfrm>
            <a:off x="4969042" y="2774646"/>
            <a:ext cx="65752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線コネクタ 2">
            <a:extLst>
              <a:ext uri="{FF2B5EF4-FFF2-40B4-BE49-F238E27FC236}">
                <a16:creationId xmlns:a16="http://schemas.microsoft.com/office/drawing/2014/main" id="{E7C9962F-ABBA-1F65-F1AF-6E665CB41696}"/>
              </a:ext>
            </a:extLst>
          </p:cNvPr>
          <p:cNvCxnSpPr>
            <a:cxnSpLocks/>
          </p:cNvCxnSpPr>
          <p:nvPr/>
        </p:nvCxnSpPr>
        <p:spPr>
          <a:xfrm>
            <a:off x="2482107" y="3583540"/>
            <a:ext cx="90545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C664A149-CFB9-6F3F-1E62-A27BA4E5C27F}"/>
              </a:ext>
            </a:extLst>
          </p:cNvPr>
          <p:cNvSpPr txBox="1"/>
          <p:nvPr/>
        </p:nvSpPr>
        <p:spPr>
          <a:xfrm>
            <a:off x="9707836" y="165723"/>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90521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xEl>
                                              <p:pRg st="0" end="0"/>
                                            </p:txEl>
                                          </p:spTgt>
                                        </p:tgtEl>
                                        <p:attrNameLst>
                                          <p:attrName>style.visibility</p:attrName>
                                        </p:attrNameLst>
                                      </p:cBhvr>
                                      <p:to>
                                        <p:strVal val="visible"/>
                                      </p:to>
                                    </p:set>
                                    <p:animEffect transition="in" filter="fade">
                                      <p:cBhvr>
                                        <p:cTn id="13"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28" grpId="0" build="p"/>
      <p:bldP spid="29"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2AD6D322-103E-DA9B-B36F-1852A39A03E6}"/>
              </a:ext>
            </a:extLst>
          </p:cNvPr>
          <p:cNvSpPr>
            <a:spLocks noGrp="1"/>
          </p:cNvSpPr>
          <p:nvPr>
            <p:ph type="body" sz="quarter" idx="25"/>
          </p:nvPr>
        </p:nvSpPr>
        <p:spPr>
          <a:xfrm>
            <a:off x="2482109" y="2056238"/>
            <a:ext cx="9271784" cy="4470066"/>
          </a:xfrm>
        </p:spPr>
        <p:txBody>
          <a:bodyPr/>
          <a:lstStyle/>
          <a:p>
            <a:r>
              <a:rPr lang="en-US" altLang="ja-JP" dirty="0"/>
              <a:t>First of all, we should</a:t>
            </a:r>
            <a:br>
              <a:rPr lang="en-US" altLang="ja-JP" dirty="0"/>
            </a:br>
            <a:br>
              <a:rPr lang="en-US" altLang="ja-JP" dirty="0"/>
            </a:br>
            <a:r>
              <a:rPr lang="en-US" altLang="ja-JP" dirty="0"/>
              <a:t>                                                                       .</a:t>
            </a:r>
            <a:endParaRPr lang="ja-JP" altLang="en-US" dirty="0"/>
          </a:p>
        </p:txBody>
      </p:sp>
      <p:pic>
        <p:nvPicPr>
          <p:cNvPr id="6" name="図プレースホルダー 5">
            <a:extLst>
              <a:ext uri="{FF2B5EF4-FFF2-40B4-BE49-F238E27FC236}">
                <a16:creationId xmlns:a16="http://schemas.microsoft.com/office/drawing/2014/main" id="{FD08F9C0-8675-2B44-CFC5-55D30558DCF4}"/>
              </a:ext>
            </a:extLst>
          </p:cNvPr>
          <p:cNvPicPr>
            <a:picLocks noGrp="1" noChangeAspect="1"/>
          </p:cNvPicPr>
          <p:nvPr>
            <p:ph type="pic" sz="quarter" idx="30"/>
          </p:nvPr>
        </p:nvPicPr>
        <p:blipFill>
          <a:blip r:embed="rId3"/>
          <a:srcRect t="52" b="52"/>
          <a:stretch/>
        </p:blipFill>
        <p:spPr>
          <a:xfrm>
            <a:off x="438108" y="1764829"/>
            <a:ext cx="2044000" cy="504000"/>
          </a:xfrm>
        </p:spPr>
      </p:pic>
      <p:sp>
        <p:nvSpPr>
          <p:cNvPr id="8" name="テキスト プレースホルダー 7">
            <a:extLst>
              <a:ext uri="{FF2B5EF4-FFF2-40B4-BE49-F238E27FC236}">
                <a16:creationId xmlns:a16="http://schemas.microsoft.com/office/drawing/2014/main" id="{F6938485-855B-4BDD-C555-0F697D6FA8E0}"/>
              </a:ext>
            </a:extLst>
          </p:cNvPr>
          <p:cNvSpPr>
            <a:spLocks noGrp="1"/>
          </p:cNvSpPr>
          <p:nvPr>
            <p:ph type="body" sz="quarter" idx="19"/>
          </p:nvPr>
        </p:nvSpPr>
        <p:spPr>
          <a:xfrm>
            <a:off x="1003523" y="270631"/>
            <a:ext cx="3111277" cy="485775"/>
          </a:xfrm>
        </p:spPr>
        <p:txBody>
          <a:bodyPr/>
          <a:lstStyle/>
          <a:p>
            <a:r>
              <a:rPr lang="en-US" altLang="ja-JP" dirty="0"/>
              <a:t>Organizing</a:t>
            </a:r>
            <a:endParaRPr lang="ja-JP" altLang="en-US" dirty="0"/>
          </a:p>
        </p:txBody>
      </p:sp>
      <p:sp>
        <p:nvSpPr>
          <p:cNvPr id="20" name="テキスト プレースホルダー 19">
            <a:extLst>
              <a:ext uri="{FF2B5EF4-FFF2-40B4-BE49-F238E27FC236}">
                <a16:creationId xmlns:a16="http://schemas.microsoft.com/office/drawing/2014/main" id="{86A0964A-D8FE-6EEC-B002-29F19504D7D6}"/>
              </a:ext>
            </a:extLst>
          </p:cNvPr>
          <p:cNvSpPr>
            <a:spLocks noGrp="1"/>
          </p:cNvSpPr>
          <p:nvPr>
            <p:ph type="body" sz="quarter" idx="34"/>
          </p:nvPr>
        </p:nvSpPr>
        <p:spPr>
          <a:xfrm>
            <a:off x="4234296" y="503714"/>
            <a:ext cx="6173728" cy="485775"/>
          </a:xfrm>
        </p:spPr>
        <p:txBody>
          <a:bodyPr>
            <a:normAutofit/>
          </a:bodyPr>
          <a:lstStyle/>
          <a:p>
            <a:r>
              <a:rPr lang="ja-JP" altLang="en-US" dirty="0"/>
              <a:t>話の構成を考えて、英語で原稿を作成しよう。</a:t>
            </a:r>
          </a:p>
        </p:txBody>
      </p:sp>
      <p:sp>
        <p:nvSpPr>
          <p:cNvPr id="9" name="テキスト プレースホルダー 8">
            <a:extLst>
              <a:ext uri="{FF2B5EF4-FFF2-40B4-BE49-F238E27FC236}">
                <a16:creationId xmlns:a16="http://schemas.microsoft.com/office/drawing/2014/main" id="{3BA81579-F256-E641-B2F8-18406C1298E6}"/>
              </a:ext>
            </a:extLst>
          </p:cNvPr>
          <p:cNvSpPr>
            <a:spLocks noGrp="1"/>
          </p:cNvSpPr>
          <p:nvPr>
            <p:ph type="body" sz="quarter" idx="20"/>
          </p:nvPr>
        </p:nvSpPr>
        <p:spPr>
          <a:xfrm>
            <a:off x="283325" y="270631"/>
            <a:ext cx="720197" cy="485775"/>
          </a:xfrm>
        </p:spPr>
        <p:txBody>
          <a:bodyPr/>
          <a:lstStyle/>
          <a:p>
            <a:r>
              <a:rPr lang="en-US" altLang="ja-JP" dirty="0"/>
              <a:t>2</a:t>
            </a:r>
            <a:endParaRPr lang="ja-JP" altLang="en-US" dirty="0"/>
          </a:p>
        </p:txBody>
      </p:sp>
      <p:sp>
        <p:nvSpPr>
          <p:cNvPr id="14" name="テキスト プレースホルダー 13">
            <a:extLst>
              <a:ext uri="{FF2B5EF4-FFF2-40B4-BE49-F238E27FC236}">
                <a16:creationId xmlns:a16="http://schemas.microsoft.com/office/drawing/2014/main" id="{E1338757-F146-6456-9ABC-7AB659BFEF29}"/>
              </a:ext>
            </a:extLst>
          </p:cNvPr>
          <p:cNvSpPr>
            <a:spLocks noGrp="1"/>
          </p:cNvSpPr>
          <p:nvPr>
            <p:ph type="body" sz="quarter" idx="35"/>
          </p:nvPr>
        </p:nvSpPr>
        <p:spPr>
          <a:xfrm>
            <a:off x="2482107" y="1416442"/>
            <a:ext cx="1461243" cy="619437"/>
          </a:xfrm>
        </p:spPr>
        <p:txBody>
          <a:bodyPr/>
          <a:lstStyle/>
          <a:p>
            <a:r>
              <a:rPr lang="ja-JP" altLang="ja-JP" dirty="0"/>
              <a:t>［例］</a:t>
            </a:r>
            <a:endParaRPr lang="ja-JP" altLang="en-US" dirty="0"/>
          </a:p>
        </p:txBody>
      </p:sp>
      <p:sp>
        <p:nvSpPr>
          <p:cNvPr id="84" name="テキスト プレースホルダー 83">
            <a:extLst>
              <a:ext uri="{FF2B5EF4-FFF2-40B4-BE49-F238E27FC236}">
                <a16:creationId xmlns:a16="http://schemas.microsoft.com/office/drawing/2014/main" id="{1B53FD81-5026-ECA5-1E07-C42BD044D49D}"/>
              </a:ext>
            </a:extLst>
          </p:cNvPr>
          <p:cNvSpPr>
            <a:spLocks noGrp="1"/>
          </p:cNvSpPr>
          <p:nvPr>
            <p:ph type="body" sz="quarter" idx="36"/>
          </p:nvPr>
        </p:nvSpPr>
        <p:spPr>
          <a:xfrm>
            <a:off x="6269038" y="2225675"/>
            <a:ext cx="5381624" cy="611188"/>
          </a:xfrm>
        </p:spPr>
        <p:txBody>
          <a:bodyPr/>
          <a:lstStyle/>
          <a:p>
            <a:r>
              <a:rPr lang="en-US" altLang="ja-JP" dirty="0"/>
              <a:t>reduce the number</a:t>
            </a:r>
            <a:endParaRPr lang="ja-JP" altLang="en-US" dirty="0"/>
          </a:p>
        </p:txBody>
      </p:sp>
      <p:sp>
        <p:nvSpPr>
          <p:cNvPr id="85" name="テキスト プレースホルダー 84">
            <a:extLst>
              <a:ext uri="{FF2B5EF4-FFF2-40B4-BE49-F238E27FC236}">
                <a16:creationId xmlns:a16="http://schemas.microsoft.com/office/drawing/2014/main" id="{603ABA0B-2248-C0F5-D129-8EAFCF6777B5}"/>
              </a:ext>
            </a:extLst>
          </p:cNvPr>
          <p:cNvSpPr>
            <a:spLocks noGrp="1"/>
          </p:cNvSpPr>
          <p:nvPr>
            <p:ph type="body" sz="quarter" idx="37"/>
          </p:nvPr>
        </p:nvSpPr>
        <p:spPr>
          <a:xfrm>
            <a:off x="2482107" y="3072731"/>
            <a:ext cx="8394700" cy="612775"/>
          </a:xfrm>
        </p:spPr>
        <p:txBody>
          <a:bodyPr/>
          <a:lstStyle/>
          <a:p>
            <a:r>
              <a:rPr lang="en-US" altLang="ja-JP" dirty="0"/>
              <a:t>of gasoline cars and use electric cars or</a:t>
            </a:r>
            <a:endParaRPr lang="ja-JP" altLang="en-US" dirty="0"/>
          </a:p>
        </p:txBody>
      </p:sp>
      <p:sp>
        <p:nvSpPr>
          <p:cNvPr id="18" name="テキスト プレースホルダー 17">
            <a:extLst>
              <a:ext uri="{FF2B5EF4-FFF2-40B4-BE49-F238E27FC236}">
                <a16:creationId xmlns:a16="http://schemas.microsoft.com/office/drawing/2014/main" id="{297A94B2-4834-8028-0535-82FD54A54732}"/>
              </a:ext>
            </a:extLst>
          </p:cNvPr>
          <p:cNvSpPr>
            <a:spLocks noGrp="1"/>
          </p:cNvSpPr>
          <p:nvPr>
            <p:ph type="body" sz="quarter" idx="38"/>
          </p:nvPr>
        </p:nvSpPr>
        <p:spPr>
          <a:xfrm>
            <a:off x="2535604" y="3921374"/>
            <a:ext cx="8394700" cy="612775"/>
          </a:xfrm>
        </p:spPr>
        <p:txBody>
          <a:bodyPr/>
          <a:lstStyle/>
          <a:p>
            <a:r>
              <a:rPr lang="en-US" altLang="ja-JP" dirty="0"/>
              <a:t>public transportation instead</a:t>
            </a:r>
            <a:endParaRPr lang="ja-JP" altLang="en-US" dirty="0"/>
          </a:p>
        </p:txBody>
      </p:sp>
      <p:sp>
        <p:nvSpPr>
          <p:cNvPr id="22" name="テキスト プレースホルダー 21">
            <a:extLst>
              <a:ext uri="{FF2B5EF4-FFF2-40B4-BE49-F238E27FC236}">
                <a16:creationId xmlns:a16="http://schemas.microsoft.com/office/drawing/2014/main" id="{40B83DCE-C77A-D0E1-41DA-52D9EC5C21CA}"/>
              </a:ext>
            </a:extLst>
          </p:cNvPr>
          <p:cNvSpPr>
            <a:spLocks noGrp="1"/>
          </p:cNvSpPr>
          <p:nvPr>
            <p:ph type="body" sz="quarter" idx="39"/>
          </p:nvPr>
        </p:nvSpPr>
        <p:spPr>
          <a:xfrm>
            <a:off x="541421" y="2312305"/>
            <a:ext cx="1940686" cy="485775"/>
          </a:xfrm>
        </p:spPr>
        <p:txBody>
          <a:bodyPr/>
          <a:lstStyle/>
          <a:p>
            <a:r>
              <a:rPr lang="ja-JP" altLang="en-US" dirty="0"/>
              <a:t>解決策</a:t>
            </a:r>
          </a:p>
        </p:txBody>
      </p:sp>
      <p:cxnSp>
        <p:nvCxnSpPr>
          <p:cNvPr id="2" name="直線コネクタ 1">
            <a:extLst>
              <a:ext uri="{FF2B5EF4-FFF2-40B4-BE49-F238E27FC236}">
                <a16:creationId xmlns:a16="http://schemas.microsoft.com/office/drawing/2014/main" id="{53FFB680-8471-7F74-9337-7D105FA9FAFC}"/>
              </a:ext>
            </a:extLst>
          </p:cNvPr>
          <p:cNvCxnSpPr>
            <a:cxnSpLocks/>
          </p:cNvCxnSpPr>
          <p:nvPr/>
        </p:nvCxnSpPr>
        <p:spPr>
          <a:xfrm>
            <a:off x="6995492" y="2702219"/>
            <a:ext cx="459414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線コネクタ 2">
            <a:extLst>
              <a:ext uri="{FF2B5EF4-FFF2-40B4-BE49-F238E27FC236}">
                <a16:creationId xmlns:a16="http://schemas.microsoft.com/office/drawing/2014/main" id="{1E81BBBD-1AB2-1993-3256-67A93A772CFD}"/>
              </a:ext>
            </a:extLst>
          </p:cNvPr>
          <p:cNvCxnSpPr>
            <a:cxnSpLocks/>
          </p:cNvCxnSpPr>
          <p:nvPr/>
        </p:nvCxnSpPr>
        <p:spPr>
          <a:xfrm>
            <a:off x="2535063" y="3605941"/>
            <a:ext cx="90545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F6AF5CC4-35FF-5BE1-AC9C-3BB8E7878BD3}"/>
              </a:ext>
            </a:extLst>
          </p:cNvPr>
          <p:cNvCxnSpPr>
            <a:cxnSpLocks/>
          </p:cNvCxnSpPr>
          <p:nvPr/>
        </p:nvCxnSpPr>
        <p:spPr>
          <a:xfrm>
            <a:off x="2535063" y="4486216"/>
            <a:ext cx="90545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C966B097-6205-4054-5633-AB2F426D0333}"/>
              </a:ext>
            </a:extLst>
          </p:cNvPr>
          <p:cNvSpPr txBox="1"/>
          <p:nvPr/>
        </p:nvSpPr>
        <p:spPr>
          <a:xfrm>
            <a:off x="9810122" y="144186"/>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89711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4">
                                            <p:txEl>
                                              <p:pRg st="0" end="0"/>
                                            </p:txEl>
                                          </p:spTgt>
                                        </p:tgtEl>
                                        <p:attrNameLst>
                                          <p:attrName>style.visibility</p:attrName>
                                        </p:attrNameLst>
                                      </p:cBhvr>
                                      <p:to>
                                        <p:strVal val="visible"/>
                                      </p:to>
                                    </p:set>
                                    <p:animEffect transition="in" filter="fade">
                                      <p:cBhvr>
                                        <p:cTn id="10" dur="500"/>
                                        <p:tgtEl>
                                          <p:spTgt spid="8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
                                            <p:txEl>
                                              <p:pRg st="0" end="0"/>
                                            </p:txEl>
                                          </p:spTgt>
                                        </p:tgtEl>
                                        <p:attrNameLst>
                                          <p:attrName>style.visibility</p:attrName>
                                        </p:attrNameLst>
                                      </p:cBhvr>
                                      <p:to>
                                        <p:strVal val="visible"/>
                                      </p:to>
                                    </p:set>
                                    <p:animEffect transition="in" filter="fade">
                                      <p:cBhvr>
                                        <p:cTn id="13" dur="500"/>
                                        <p:tgtEl>
                                          <p:spTgt spid="8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Effect transition="in" filter="fade">
                                      <p:cBhvr>
                                        <p:cTn id="16"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84" grpId="0" build="p"/>
      <p:bldP spid="85" grpId="0" build="p"/>
      <p:bldP spid="18"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8961924-C05A-E012-A399-543A512B395E}"/>
              </a:ext>
            </a:extLst>
          </p:cNvPr>
          <p:cNvSpPr>
            <a:spLocks noGrp="1"/>
          </p:cNvSpPr>
          <p:nvPr>
            <p:ph type="body" sz="quarter" idx="19"/>
          </p:nvPr>
        </p:nvSpPr>
        <p:spPr/>
        <p:txBody>
          <a:bodyPr>
            <a:normAutofit lnSpcReduction="10000"/>
          </a:bodyPr>
          <a:lstStyle/>
          <a:p>
            <a:r>
              <a:rPr lang="en-US" altLang="ja-JP" dirty="0"/>
              <a:t>climate change</a:t>
            </a:r>
            <a:br>
              <a:rPr lang="en-US" altLang="ja-JP" dirty="0"/>
            </a:br>
            <a:r>
              <a:rPr lang="ja-JP" altLang="en-US" dirty="0"/>
              <a:t>（気候変動）</a:t>
            </a:r>
            <a:endParaRPr kumimoji="1" lang="ja-JP" altLang="en-US" dirty="0"/>
          </a:p>
        </p:txBody>
      </p:sp>
      <p:sp>
        <p:nvSpPr>
          <p:cNvPr id="3" name="テキスト プレースホルダー 2">
            <a:extLst>
              <a:ext uri="{FF2B5EF4-FFF2-40B4-BE49-F238E27FC236}">
                <a16:creationId xmlns:a16="http://schemas.microsoft.com/office/drawing/2014/main" id="{2A9091FB-EB72-BB3C-35EF-ED7C716499FA}"/>
              </a:ext>
            </a:extLst>
          </p:cNvPr>
          <p:cNvSpPr>
            <a:spLocks noGrp="1"/>
          </p:cNvSpPr>
          <p:nvPr>
            <p:ph type="body" sz="quarter" idx="22"/>
          </p:nvPr>
        </p:nvSpPr>
        <p:spPr/>
        <p:txBody>
          <a:bodyPr>
            <a:normAutofit lnSpcReduction="10000"/>
          </a:bodyPr>
          <a:lstStyle/>
          <a:p>
            <a:r>
              <a:rPr lang="en-US" altLang="ja-JP" dirty="0"/>
              <a:t>desertification</a:t>
            </a:r>
            <a:br>
              <a:rPr lang="en-US" altLang="ja-JP" dirty="0"/>
            </a:br>
            <a:r>
              <a:rPr lang="ja-JP" altLang="en-US" dirty="0"/>
              <a:t>（砂漠化）</a:t>
            </a:r>
            <a:endParaRPr kumimoji="1" lang="ja-JP" altLang="en-US" dirty="0"/>
          </a:p>
        </p:txBody>
      </p:sp>
      <p:sp>
        <p:nvSpPr>
          <p:cNvPr id="4" name="テキスト プレースホルダー 3">
            <a:extLst>
              <a:ext uri="{FF2B5EF4-FFF2-40B4-BE49-F238E27FC236}">
                <a16:creationId xmlns:a16="http://schemas.microsoft.com/office/drawing/2014/main" id="{89F4480C-FA7C-581C-674D-229EABAF4A66}"/>
              </a:ext>
            </a:extLst>
          </p:cNvPr>
          <p:cNvSpPr>
            <a:spLocks noGrp="1"/>
          </p:cNvSpPr>
          <p:nvPr>
            <p:ph type="body" sz="quarter" idx="25"/>
          </p:nvPr>
        </p:nvSpPr>
        <p:spPr/>
        <p:txBody>
          <a:bodyPr>
            <a:normAutofit lnSpcReduction="10000"/>
          </a:bodyPr>
          <a:lstStyle/>
          <a:p>
            <a:r>
              <a:rPr lang="en-US" altLang="ja-JP" dirty="0"/>
              <a:t>water shortage</a:t>
            </a:r>
            <a:br>
              <a:rPr lang="en-US" altLang="ja-JP" dirty="0"/>
            </a:br>
            <a:r>
              <a:rPr lang="ja-JP" altLang="en-US" dirty="0"/>
              <a:t>（水不足）</a:t>
            </a:r>
            <a:endParaRPr kumimoji="1" lang="ja-JP" altLang="en-US" dirty="0"/>
          </a:p>
        </p:txBody>
      </p:sp>
      <p:sp>
        <p:nvSpPr>
          <p:cNvPr id="5" name="テキスト プレースホルダー 4">
            <a:extLst>
              <a:ext uri="{FF2B5EF4-FFF2-40B4-BE49-F238E27FC236}">
                <a16:creationId xmlns:a16="http://schemas.microsoft.com/office/drawing/2014/main" id="{B28C89D3-6564-DA33-73F9-6F1E00AA9F25}"/>
              </a:ext>
            </a:extLst>
          </p:cNvPr>
          <p:cNvSpPr>
            <a:spLocks noGrp="1"/>
          </p:cNvSpPr>
          <p:nvPr>
            <p:ph type="body" sz="quarter" idx="28"/>
          </p:nvPr>
        </p:nvSpPr>
        <p:spPr>
          <a:xfrm>
            <a:off x="1084727" y="4219831"/>
            <a:ext cx="5497048" cy="2244030"/>
          </a:xfrm>
        </p:spPr>
        <p:txBody>
          <a:bodyPr/>
          <a:lstStyle/>
          <a:p>
            <a:r>
              <a:rPr lang="en-US" altLang="ja-JP" dirty="0"/>
              <a:t>water </a:t>
            </a:r>
            <a:r>
              <a:rPr lang="ja-JP" altLang="en-US" dirty="0"/>
              <a:t>［</a:t>
            </a:r>
            <a:r>
              <a:rPr lang="en-US" altLang="ja-JP" dirty="0"/>
              <a:t>air ; soil</a:t>
            </a:r>
            <a:r>
              <a:rPr lang="ja-JP" altLang="en-US" dirty="0"/>
              <a:t>］ </a:t>
            </a:r>
            <a:r>
              <a:rPr lang="en-US" altLang="ja-JP" dirty="0"/>
              <a:t>pollution</a:t>
            </a:r>
            <a:br>
              <a:rPr lang="en-US" altLang="ja-JP" dirty="0"/>
            </a:br>
            <a:r>
              <a:rPr lang="ja-JP" altLang="en-US" dirty="0"/>
              <a:t>（水質［大気；土壌］汚染）</a:t>
            </a:r>
            <a:endParaRPr kumimoji="1" lang="ja-JP" altLang="en-US" dirty="0"/>
          </a:p>
        </p:txBody>
      </p:sp>
      <p:pic>
        <p:nvPicPr>
          <p:cNvPr id="26" name="climate_change">
            <a:hlinkClick r:id="" action="ppaction://media"/>
            <a:extLst>
              <a:ext uri="{FF2B5EF4-FFF2-40B4-BE49-F238E27FC236}">
                <a16:creationId xmlns:a16="http://schemas.microsoft.com/office/drawing/2014/main" id="{51EC6947-DD77-1883-83B0-5B03D9BF25A8}"/>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19"/>
          <a:stretch>
            <a:fillRect/>
          </a:stretch>
        </p:blipFill>
        <p:spPr>
          <a:xfrm>
            <a:off x="593725" y="1011238"/>
            <a:ext cx="487363" cy="487362"/>
          </a:xfrm>
        </p:spPr>
      </p:pic>
      <p:pic>
        <p:nvPicPr>
          <p:cNvPr id="29" name="desertification">
            <a:hlinkClick r:id="" action="ppaction://media"/>
            <a:extLst>
              <a:ext uri="{FF2B5EF4-FFF2-40B4-BE49-F238E27FC236}">
                <a16:creationId xmlns:a16="http://schemas.microsoft.com/office/drawing/2014/main" id="{237ACBE7-C47B-9C1D-4A9F-63E3F08299E3}"/>
              </a:ext>
            </a:extLst>
          </p:cNvPr>
          <p:cNvPicPr>
            <a:picLocks noGrp="1" noChangeAspect="1"/>
          </p:cNvPicPr>
          <p:nvPr>
            <p:ph type="media" sz="quarter" idx="30"/>
            <a:audioFile r:link="rId4"/>
            <p:extLst>
              <p:ext uri="{DAA4B4D4-6D71-4841-9C94-3DE7FCFB9230}">
                <p14:media xmlns:p14="http://schemas.microsoft.com/office/powerpoint/2010/main" r:embed="rId3"/>
              </p:ext>
            </p:extLst>
          </p:nvPr>
        </p:nvPicPr>
        <p:blipFill>
          <a:blip r:embed="rId19"/>
          <a:stretch>
            <a:fillRect/>
          </a:stretch>
        </p:blipFill>
        <p:spPr>
          <a:xfrm>
            <a:off x="593725" y="2106613"/>
            <a:ext cx="487363" cy="487362"/>
          </a:xfrm>
        </p:spPr>
      </p:pic>
      <p:pic>
        <p:nvPicPr>
          <p:cNvPr id="31" name="water_shortage">
            <a:hlinkClick r:id="" action="ppaction://media"/>
            <a:extLst>
              <a:ext uri="{FF2B5EF4-FFF2-40B4-BE49-F238E27FC236}">
                <a16:creationId xmlns:a16="http://schemas.microsoft.com/office/drawing/2014/main" id="{5BC48FD3-E5FF-D28E-78A4-CA6E22F0FFC3}"/>
              </a:ext>
            </a:extLst>
          </p:cNvPr>
          <p:cNvPicPr>
            <a:picLocks noGrp="1" noChangeAspect="1"/>
          </p:cNvPicPr>
          <p:nvPr>
            <p:ph type="media" sz="quarter" idx="31"/>
            <a:audioFile r:link="rId6"/>
            <p:extLst>
              <p:ext uri="{DAA4B4D4-6D71-4841-9C94-3DE7FCFB9230}">
                <p14:media xmlns:p14="http://schemas.microsoft.com/office/powerpoint/2010/main" r:embed="rId5"/>
              </p:ext>
            </p:extLst>
          </p:nvPr>
        </p:nvPicPr>
        <p:blipFill>
          <a:blip r:embed="rId19"/>
          <a:stretch>
            <a:fillRect/>
          </a:stretch>
        </p:blipFill>
        <p:spPr>
          <a:xfrm>
            <a:off x="593725" y="3200400"/>
            <a:ext cx="487363" cy="487363"/>
          </a:xfrm>
        </p:spPr>
      </p:pic>
      <p:pic>
        <p:nvPicPr>
          <p:cNvPr id="33" name="water_pollution_air_pollution_soil_pollution">
            <a:hlinkClick r:id="" action="ppaction://media"/>
            <a:extLst>
              <a:ext uri="{FF2B5EF4-FFF2-40B4-BE49-F238E27FC236}">
                <a16:creationId xmlns:a16="http://schemas.microsoft.com/office/drawing/2014/main" id="{FE2D49EB-A90F-8742-3AD6-D51C78AE8DEF}"/>
              </a:ext>
            </a:extLst>
          </p:cNvPr>
          <p:cNvPicPr>
            <a:picLocks noGrp="1" noChangeAspect="1"/>
          </p:cNvPicPr>
          <p:nvPr>
            <p:ph type="media" sz="quarter" idx="32"/>
            <a:audioFile r:link="rId8"/>
            <p:extLst>
              <p:ext uri="{DAA4B4D4-6D71-4841-9C94-3DE7FCFB9230}">
                <p14:media xmlns:p14="http://schemas.microsoft.com/office/powerpoint/2010/main" r:embed="rId7"/>
              </p:ext>
            </p:extLst>
          </p:nvPr>
        </p:nvPicPr>
        <p:blipFill>
          <a:blip r:embed="rId19"/>
          <a:stretch>
            <a:fillRect/>
          </a:stretch>
        </p:blipFill>
        <p:spPr>
          <a:xfrm>
            <a:off x="593725" y="4295775"/>
            <a:ext cx="487363" cy="487363"/>
          </a:xfrm>
        </p:spPr>
      </p:pic>
      <p:sp>
        <p:nvSpPr>
          <p:cNvPr id="10" name="テキスト プレースホルダー 9">
            <a:extLst>
              <a:ext uri="{FF2B5EF4-FFF2-40B4-BE49-F238E27FC236}">
                <a16:creationId xmlns:a16="http://schemas.microsoft.com/office/drawing/2014/main" id="{A451EBC5-51E5-A25E-0BCF-5D77641A180F}"/>
              </a:ext>
            </a:extLst>
          </p:cNvPr>
          <p:cNvSpPr>
            <a:spLocks noGrp="1"/>
          </p:cNvSpPr>
          <p:nvPr>
            <p:ph type="body" sz="quarter" idx="34"/>
          </p:nvPr>
        </p:nvSpPr>
        <p:spPr>
          <a:xfrm>
            <a:off x="7018144" y="916331"/>
            <a:ext cx="5011271" cy="1080000"/>
          </a:xfrm>
        </p:spPr>
        <p:txBody>
          <a:bodyPr>
            <a:normAutofit lnSpcReduction="10000"/>
          </a:bodyPr>
          <a:lstStyle/>
          <a:p>
            <a:r>
              <a:rPr lang="en-US" altLang="ja-JP" dirty="0"/>
              <a:t>greenhouse effect</a:t>
            </a:r>
            <a:br>
              <a:rPr lang="en-US" altLang="ja-JP" dirty="0"/>
            </a:br>
            <a:r>
              <a:rPr lang="ja-JP" altLang="en-US" dirty="0"/>
              <a:t>（温室効果）</a:t>
            </a:r>
            <a:endParaRPr kumimoji="1" lang="ja-JP" altLang="en-US" dirty="0"/>
          </a:p>
        </p:txBody>
      </p:sp>
      <p:sp>
        <p:nvSpPr>
          <p:cNvPr id="11" name="テキスト プレースホルダー 10">
            <a:extLst>
              <a:ext uri="{FF2B5EF4-FFF2-40B4-BE49-F238E27FC236}">
                <a16:creationId xmlns:a16="http://schemas.microsoft.com/office/drawing/2014/main" id="{F5AE8502-344D-972E-26EB-50C6C3324F13}"/>
              </a:ext>
            </a:extLst>
          </p:cNvPr>
          <p:cNvSpPr>
            <a:spLocks noGrp="1"/>
          </p:cNvSpPr>
          <p:nvPr>
            <p:ph type="body" sz="quarter" idx="35"/>
          </p:nvPr>
        </p:nvSpPr>
        <p:spPr>
          <a:xfrm>
            <a:off x="7018144" y="2020484"/>
            <a:ext cx="5011271" cy="1080000"/>
          </a:xfrm>
        </p:spPr>
        <p:txBody>
          <a:bodyPr>
            <a:normAutofit lnSpcReduction="10000"/>
          </a:bodyPr>
          <a:lstStyle/>
          <a:p>
            <a:r>
              <a:rPr lang="en-US" altLang="ja-JP" dirty="0"/>
              <a:t>sea level rise</a:t>
            </a:r>
            <a:br>
              <a:rPr lang="en-US" altLang="ja-JP" dirty="0"/>
            </a:br>
            <a:r>
              <a:rPr lang="ja-JP" altLang="en-US" dirty="0"/>
              <a:t>（海面上昇）</a:t>
            </a:r>
            <a:endParaRPr kumimoji="1" lang="ja-JP" altLang="en-US" dirty="0"/>
          </a:p>
        </p:txBody>
      </p:sp>
      <p:sp>
        <p:nvSpPr>
          <p:cNvPr id="12" name="テキスト プレースホルダー 11">
            <a:extLst>
              <a:ext uri="{FF2B5EF4-FFF2-40B4-BE49-F238E27FC236}">
                <a16:creationId xmlns:a16="http://schemas.microsoft.com/office/drawing/2014/main" id="{F2F0F1E5-6593-BEB0-16BD-32567F78904F}"/>
              </a:ext>
            </a:extLst>
          </p:cNvPr>
          <p:cNvSpPr>
            <a:spLocks noGrp="1"/>
          </p:cNvSpPr>
          <p:nvPr>
            <p:ph type="body" sz="quarter" idx="36"/>
          </p:nvPr>
        </p:nvSpPr>
        <p:spPr>
          <a:xfrm>
            <a:off x="7018142" y="4219831"/>
            <a:ext cx="5011271" cy="1080000"/>
          </a:xfrm>
        </p:spPr>
        <p:txBody>
          <a:bodyPr>
            <a:normAutofit lnSpcReduction="10000"/>
          </a:bodyPr>
          <a:lstStyle/>
          <a:p>
            <a:r>
              <a:rPr lang="en-US" altLang="ja-JP" dirty="0"/>
              <a:t>endangered species</a:t>
            </a:r>
            <a:br>
              <a:rPr lang="en-US" altLang="ja-JP" dirty="0"/>
            </a:br>
            <a:r>
              <a:rPr lang="ja-JP" altLang="en-US" dirty="0"/>
              <a:t>（絶滅危惧種）</a:t>
            </a:r>
            <a:endParaRPr kumimoji="1" lang="ja-JP" altLang="en-US" dirty="0"/>
          </a:p>
        </p:txBody>
      </p:sp>
      <p:pic>
        <p:nvPicPr>
          <p:cNvPr id="28" name="greenhouse_effect">
            <a:hlinkClick r:id="" action="ppaction://media"/>
            <a:extLst>
              <a:ext uri="{FF2B5EF4-FFF2-40B4-BE49-F238E27FC236}">
                <a16:creationId xmlns:a16="http://schemas.microsoft.com/office/drawing/2014/main" id="{48A1D026-6E50-4A93-0DB5-D8298D35A7CC}"/>
              </a:ext>
            </a:extLst>
          </p:cNvPr>
          <p:cNvPicPr>
            <a:picLocks noGrp="1" noChangeAspect="1"/>
          </p:cNvPicPr>
          <p:nvPr>
            <p:ph type="media" sz="quarter" idx="39"/>
            <a:audioFile r:link="rId10"/>
            <p:extLst>
              <p:ext uri="{DAA4B4D4-6D71-4841-9C94-3DE7FCFB9230}">
                <p14:media xmlns:p14="http://schemas.microsoft.com/office/powerpoint/2010/main" r:embed="rId9"/>
              </p:ext>
            </p:extLst>
          </p:nvPr>
        </p:nvPicPr>
        <p:blipFill>
          <a:blip r:embed="rId19"/>
          <a:stretch>
            <a:fillRect/>
          </a:stretch>
        </p:blipFill>
        <p:spPr>
          <a:xfrm>
            <a:off x="6526213" y="1011238"/>
            <a:ext cx="487362" cy="487362"/>
          </a:xfrm>
        </p:spPr>
      </p:pic>
      <p:pic>
        <p:nvPicPr>
          <p:cNvPr id="30" name="sea_level_rise">
            <a:hlinkClick r:id="" action="ppaction://media"/>
            <a:extLst>
              <a:ext uri="{FF2B5EF4-FFF2-40B4-BE49-F238E27FC236}">
                <a16:creationId xmlns:a16="http://schemas.microsoft.com/office/drawing/2014/main" id="{B1C402C3-E2CB-142A-0041-394A6E5CC5B3}"/>
              </a:ext>
            </a:extLst>
          </p:cNvPr>
          <p:cNvPicPr>
            <a:picLocks noGrp="1" noChangeAspect="1"/>
          </p:cNvPicPr>
          <p:nvPr>
            <p:ph type="media" sz="quarter" idx="40"/>
            <a:audioFile r:link="rId12"/>
            <p:extLst>
              <p:ext uri="{DAA4B4D4-6D71-4841-9C94-3DE7FCFB9230}">
                <p14:media xmlns:p14="http://schemas.microsoft.com/office/powerpoint/2010/main" r:embed="rId11"/>
              </p:ext>
            </p:extLst>
          </p:nvPr>
        </p:nvPicPr>
        <p:blipFill>
          <a:blip r:embed="rId19"/>
          <a:stretch>
            <a:fillRect/>
          </a:stretch>
        </p:blipFill>
        <p:spPr>
          <a:xfrm>
            <a:off x="6526213" y="2106613"/>
            <a:ext cx="487362" cy="487362"/>
          </a:xfrm>
        </p:spPr>
      </p:pic>
      <p:pic>
        <p:nvPicPr>
          <p:cNvPr id="34" name="endangered_species">
            <a:hlinkClick r:id="" action="ppaction://media"/>
            <a:extLst>
              <a:ext uri="{FF2B5EF4-FFF2-40B4-BE49-F238E27FC236}">
                <a16:creationId xmlns:a16="http://schemas.microsoft.com/office/drawing/2014/main" id="{7DC9D0AC-AE78-2484-42DB-1957A8CE3F1F}"/>
              </a:ext>
            </a:extLst>
          </p:cNvPr>
          <p:cNvPicPr>
            <a:picLocks noGrp="1" noChangeAspect="1"/>
          </p:cNvPicPr>
          <p:nvPr>
            <p:ph type="media" sz="quarter" idx="41"/>
            <a:audioFile r:link="rId14"/>
            <p:extLst>
              <p:ext uri="{DAA4B4D4-6D71-4841-9C94-3DE7FCFB9230}">
                <p14:media xmlns:p14="http://schemas.microsoft.com/office/powerpoint/2010/main" r:embed="rId13"/>
              </p:ext>
            </p:extLst>
          </p:nvPr>
        </p:nvPicPr>
        <p:blipFill>
          <a:blip r:embed="rId19"/>
          <a:stretch>
            <a:fillRect/>
          </a:stretch>
        </p:blipFill>
        <p:spPr>
          <a:xfrm>
            <a:off x="6526213" y="4217988"/>
            <a:ext cx="487362" cy="487362"/>
          </a:xfrm>
        </p:spPr>
      </p:pic>
      <p:sp>
        <p:nvSpPr>
          <p:cNvPr id="16" name="テキスト プレースホルダー 15">
            <a:extLst>
              <a:ext uri="{FF2B5EF4-FFF2-40B4-BE49-F238E27FC236}">
                <a16:creationId xmlns:a16="http://schemas.microsoft.com/office/drawing/2014/main" id="{FAC3B2E2-CF58-E8B1-4F91-9FD9F2544D6D}"/>
              </a:ext>
            </a:extLst>
          </p:cNvPr>
          <p:cNvSpPr>
            <a:spLocks noGrp="1"/>
          </p:cNvSpPr>
          <p:nvPr>
            <p:ph type="body" sz="quarter" idx="42"/>
          </p:nvPr>
        </p:nvSpPr>
        <p:spPr>
          <a:xfrm>
            <a:off x="7018142" y="3124637"/>
            <a:ext cx="5011271" cy="1080000"/>
          </a:xfrm>
        </p:spPr>
        <p:txBody>
          <a:bodyPr>
            <a:normAutofit lnSpcReduction="10000"/>
          </a:bodyPr>
          <a:lstStyle/>
          <a:p>
            <a:r>
              <a:rPr lang="en-US" altLang="ja-JP" dirty="0"/>
              <a:t>drought</a:t>
            </a:r>
            <a:br>
              <a:rPr lang="en-US" altLang="ja-JP" dirty="0"/>
            </a:br>
            <a:r>
              <a:rPr lang="ja-JP" altLang="en-US" dirty="0"/>
              <a:t>（干ばつ）</a:t>
            </a:r>
            <a:endParaRPr kumimoji="1" lang="ja-JP" altLang="en-US" dirty="0"/>
          </a:p>
        </p:txBody>
      </p:sp>
      <p:pic>
        <p:nvPicPr>
          <p:cNvPr id="32" name="drought">
            <a:hlinkClick r:id="" action="ppaction://media"/>
            <a:extLst>
              <a:ext uri="{FF2B5EF4-FFF2-40B4-BE49-F238E27FC236}">
                <a16:creationId xmlns:a16="http://schemas.microsoft.com/office/drawing/2014/main" id="{D3EC2073-7854-F004-5C3F-63797CC44E89}"/>
              </a:ext>
            </a:extLst>
          </p:cNvPr>
          <p:cNvPicPr>
            <a:picLocks noGrp="1" noChangeAspect="1"/>
          </p:cNvPicPr>
          <p:nvPr>
            <p:ph type="media" sz="quarter" idx="43"/>
            <a:audioFile r:link="rId16"/>
            <p:extLst>
              <p:ext uri="{DAA4B4D4-6D71-4841-9C94-3DE7FCFB9230}">
                <p14:media xmlns:p14="http://schemas.microsoft.com/office/powerpoint/2010/main" r:embed="rId15"/>
              </p:ext>
            </p:extLst>
          </p:nvPr>
        </p:nvPicPr>
        <p:blipFill>
          <a:blip r:embed="rId19"/>
          <a:stretch>
            <a:fillRect/>
          </a:stretch>
        </p:blipFill>
        <p:spPr>
          <a:xfrm>
            <a:off x="6526213" y="3198813"/>
            <a:ext cx="487362" cy="487362"/>
          </a:xfrm>
        </p:spPr>
      </p:pic>
      <p:grpSp>
        <p:nvGrpSpPr>
          <p:cNvPr id="18" name="グループ化 17">
            <a:extLst>
              <a:ext uri="{FF2B5EF4-FFF2-40B4-BE49-F238E27FC236}">
                <a16:creationId xmlns:a16="http://schemas.microsoft.com/office/drawing/2014/main" id="{C3653E61-65B4-ED8C-672A-B6934F3DB262}"/>
              </a:ext>
            </a:extLst>
          </p:cNvPr>
          <p:cNvGrpSpPr/>
          <p:nvPr/>
        </p:nvGrpSpPr>
        <p:grpSpPr>
          <a:xfrm>
            <a:off x="8054501" y="5724396"/>
            <a:ext cx="3671905" cy="878195"/>
            <a:chOff x="8054501" y="5688300"/>
            <a:chExt cx="3671905" cy="878195"/>
          </a:xfrm>
        </p:grpSpPr>
        <p:sp>
          <p:nvSpPr>
            <p:cNvPr id="19" name="四角形: 角を丸くする 18">
              <a:extLst>
                <a:ext uri="{FF2B5EF4-FFF2-40B4-BE49-F238E27FC236}">
                  <a16:creationId xmlns:a16="http://schemas.microsoft.com/office/drawing/2014/main" id="{56001739-59A8-4050-E24C-143BD72E4398}"/>
                </a:ext>
              </a:extLst>
            </p:cNvPr>
            <p:cNvSpPr/>
            <p:nvPr/>
          </p:nvSpPr>
          <p:spPr>
            <a:xfrm>
              <a:off x="8054501" y="5688300"/>
              <a:ext cx="3671905" cy="878195"/>
            </a:xfrm>
            <a:prstGeom prst="roundRect">
              <a:avLst>
                <a:gd name="adj" fmla="val 8429"/>
              </a:avLst>
            </a:prstGeom>
            <a:solidFill>
              <a:schemeClr val="bg1"/>
            </a:solidFill>
            <a:ln w="28575">
              <a:solidFill>
                <a:srgbClr val="FCC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0" name="グループ化 19">
              <a:extLst>
                <a:ext uri="{FF2B5EF4-FFF2-40B4-BE49-F238E27FC236}">
                  <a16:creationId xmlns:a16="http://schemas.microsoft.com/office/drawing/2014/main" id="{35025610-B550-579C-2962-79909DD2B04D}"/>
                </a:ext>
              </a:extLst>
            </p:cNvPr>
            <p:cNvGrpSpPr/>
            <p:nvPr/>
          </p:nvGrpSpPr>
          <p:grpSpPr>
            <a:xfrm>
              <a:off x="8244460" y="5889596"/>
              <a:ext cx="3257373" cy="545901"/>
              <a:chOff x="8244460" y="5889596"/>
              <a:chExt cx="3257373" cy="545901"/>
            </a:xfrm>
          </p:grpSpPr>
          <p:grpSp>
            <p:nvGrpSpPr>
              <p:cNvPr id="22" name="グループ化 21">
                <a:extLst>
                  <a:ext uri="{FF2B5EF4-FFF2-40B4-BE49-F238E27FC236}">
                    <a16:creationId xmlns:a16="http://schemas.microsoft.com/office/drawing/2014/main" id="{DC216D22-5C96-6E59-FFF9-898DC1F1C30C}"/>
                  </a:ext>
                </a:extLst>
              </p:cNvPr>
              <p:cNvGrpSpPr/>
              <p:nvPr/>
            </p:nvGrpSpPr>
            <p:grpSpPr>
              <a:xfrm>
                <a:off x="9302899" y="5889596"/>
                <a:ext cx="2198934" cy="545901"/>
                <a:chOff x="151885" y="341108"/>
                <a:chExt cx="11888230" cy="6175784"/>
              </a:xfrm>
            </p:grpSpPr>
            <p:pic>
              <p:nvPicPr>
                <p:cNvPr id="24" name="図 23">
                  <a:extLst>
                    <a:ext uri="{FF2B5EF4-FFF2-40B4-BE49-F238E27FC236}">
                      <a16:creationId xmlns:a16="http://schemas.microsoft.com/office/drawing/2014/main" id="{5E531233-9740-8F38-83A1-E5C83410F5DA}"/>
                    </a:ext>
                  </a:extLst>
                </p:cNvPr>
                <p:cNvPicPr>
                  <a:picLocks noChangeAspect="1"/>
                </p:cNvPicPr>
                <p:nvPr userDrawn="1"/>
              </p:nvPicPr>
              <p:blipFill>
                <a:blip r:embed="rId20"/>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25" name="図 24">
                  <a:extLst>
                    <a:ext uri="{FF2B5EF4-FFF2-40B4-BE49-F238E27FC236}">
                      <a16:creationId xmlns:a16="http://schemas.microsoft.com/office/drawing/2014/main" id="{E33E7E9E-B8F8-68DD-8517-371C7B125633}"/>
                    </a:ext>
                  </a:extLst>
                </p:cNvPr>
                <p:cNvPicPr>
                  <a:picLocks noChangeAspect="1"/>
                </p:cNvPicPr>
                <p:nvPr userDrawn="1"/>
              </p:nvPicPr>
              <p:blipFill>
                <a:blip r:embed="rId21"/>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23" name="矢印: 右 22">
                <a:extLst>
                  <a:ext uri="{FF2B5EF4-FFF2-40B4-BE49-F238E27FC236}">
                    <a16:creationId xmlns:a16="http://schemas.microsoft.com/office/drawing/2014/main" id="{61C1CF1F-9720-DFF2-1B8F-D5E4A16D928A}"/>
                  </a:ext>
                </a:extLst>
              </p:cNvPr>
              <p:cNvSpPr/>
              <p:nvPr/>
            </p:nvSpPr>
            <p:spPr>
              <a:xfrm>
                <a:off x="8244460" y="5977033"/>
                <a:ext cx="990328" cy="405303"/>
              </a:xfrm>
              <a:prstGeom prst="rightArrow">
                <a:avLst/>
              </a:prstGeom>
              <a:solidFill>
                <a:srgbClr val="F6AB00"/>
              </a:solidFill>
              <a:ln>
                <a:noFill/>
              </a:ln>
              <a:effectLst>
                <a:innerShdw blurRad="63500" dist="50800" dir="27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1" name="テキスト プレースホルダー 11">
              <a:extLst>
                <a:ext uri="{FF2B5EF4-FFF2-40B4-BE49-F238E27FC236}">
                  <a16:creationId xmlns:a16="http://schemas.microsoft.com/office/drawing/2014/main" id="{7A613368-6C22-7B7C-2A1C-E4EC97ABE113}"/>
                </a:ext>
              </a:extLst>
            </p:cNvPr>
            <p:cNvSpPr txBox="1">
              <a:spLocks/>
            </p:cNvSpPr>
            <p:nvPr/>
          </p:nvSpPr>
          <p:spPr>
            <a:xfrm>
              <a:off x="9302900" y="5889024"/>
              <a:ext cx="1986157" cy="545901"/>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rgbClr val="ED6D0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ln w="3175">
                    <a:solidFill>
                      <a:srgbClr val="ED6D01"/>
                    </a:solidFill>
                  </a:ln>
                </a:rPr>
                <a:t>付録② </a:t>
              </a:r>
              <a:r>
                <a:rPr lang="en-US" altLang="ja-JP" dirty="0">
                  <a:ln w="3175">
                    <a:solidFill>
                      <a:srgbClr val="ED6D01"/>
                    </a:solidFill>
                  </a:ln>
                </a:rPr>
                <a:t>p.122</a:t>
              </a:r>
            </a:p>
          </p:txBody>
        </p:sp>
      </p:grpSp>
      <p:sp>
        <p:nvSpPr>
          <p:cNvPr id="6" name="テキスト ボックス 5">
            <a:extLst>
              <a:ext uri="{FF2B5EF4-FFF2-40B4-BE49-F238E27FC236}">
                <a16:creationId xmlns:a16="http://schemas.microsoft.com/office/drawing/2014/main" id="{FB44BF4A-C23F-E1CA-8742-941257BD61F0}"/>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785480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959" fill="hold"/>
                                        <p:tgtEl>
                                          <p:spTgt spid="26"/>
                                        </p:tgtEl>
                                      </p:cBhvr>
                                    </p:cmd>
                                  </p:childTnLst>
                                </p:cTn>
                              </p:par>
                            </p:childTnLst>
                          </p:cTn>
                        </p:par>
                        <p:par>
                          <p:cTn id="11" fill="hold">
                            <p:stCondLst>
                              <p:cond delay="2459"/>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2959"/>
                            </p:stCondLst>
                            <p:childTnLst>
                              <p:par>
                                <p:cTn id="16" presetID="1" presetClass="mediacall" presetSubtype="0" fill="hold" nodeType="afterEffect">
                                  <p:stCondLst>
                                    <p:cond delay="0"/>
                                  </p:stCondLst>
                                  <p:childTnLst>
                                    <p:cmd type="call" cmd="playFrom(0.0)">
                                      <p:cBhvr>
                                        <p:cTn id="17" dur="2089" fill="hold"/>
                                        <p:tgtEl>
                                          <p:spTgt spid="28"/>
                                        </p:tgtEl>
                                      </p:cBhvr>
                                    </p:cmd>
                                  </p:childTnLst>
                                </p:cTn>
                              </p:par>
                            </p:childTnLst>
                          </p:cTn>
                        </p:par>
                        <p:par>
                          <p:cTn id="18" fill="hold">
                            <p:stCondLst>
                              <p:cond delay="5048"/>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5548"/>
                            </p:stCondLst>
                            <p:childTnLst>
                              <p:par>
                                <p:cTn id="23" presetID="1" presetClass="mediacall" presetSubtype="0" fill="hold" nodeType="afterEffect">
                                  <p:stCondLst>
                                    <p:cond delay="0"/>
                                  </p:stCondLst>
                                  <p:childTnLst>
                                    <p:cmd type="call" cmd="playFrom(0.0)">
                                      <p:cBhvr>
                                        <p:cTn id="24" dur="2089" fill="hold"/>
                                        <p:tgtEl>
                                          <p:spTgt spid="29"/>
                                        </p:tgtEl>
                                      </p:cBhvr>
                                    </p:cmd>
                                  </p:childTnLst>
                                </p:cTn>
                              </p:par>
                            </p:childTnLst>
                          </p:cTn>
                        </p:par>
                        <p:par>
                          <p:cTn id="25" fill="hold">
                            <p:stCondLst>
                              <p:cond delay="7637"/>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8137"/>
                            </p:stCondLst>
                            <p:childTnLst>
                              <p:par>
                                <p:cTn id="30" presetID="1" presetClass="mediacall" presetSubtype="0" fill="hold" nodeType="afterEffect">
                                  <p:stCondLst>
                                    <p:cond delay="0"/>
                                  </p:stCondLst>
                                  <p:childTnLst>
                                    <p:cmd type="call" cmd="playFrom(0.0)">
                                      <p:cBhvr>
                                        <p:cTn id="31" dur="2246" fill="hold"/>
                                        <p:tgtEl>
                                          <p:spTgt spid="30"/>
                                        </p:tgtEl>
                                      </p:cBhvr>
                                    </p:cmd>
                                  </p:childTnLst>
                                </p:cTn>
                              </p:par>
                            </p:childTnLst>
                          </p:cTn>
                        </p:par>
                        <p:par>
                          <p:cTn id="32" fill="hold">
                            <p:stCondLst>
                              <p:cond delay="10383"/>
                            </p:stCondLst>
                            <p:childTnLst>
                              <p:par>
                                <p:cTn id="33" presetID="10"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10883"/>
                            </p:stCondLst>
                            <p:childTnLst>
                              <p:par>
                                <p:cTn id="37" presetID="1" presetClass="mediacall" presetSubtype="0" fill="hold" nodeType="afterEffect">
                                  <p:stCondLst>
                                    <p:cond delay="0"/>
                                  </p:stCondLst>
                                  <p:childTnLst>
                                    <p:cmd type="call" cmd="playFrom(0.0)">
                                      <p:cBhvr>
                                        <p:cTn id="38" dur="1985" fill="hold"/>
                                        <p:tgtEl>
                                          <p:spTgt spid="31"/>
                                        </p:tgtEl>
                                      </p:cBhvr>
                                    </p:cmd>
                                  </p:childTnLst>
                                </p:cTn>
                              </p:par>
                            </p:childTnLst>
                          </p:cTn>
                        </p:par>
                        <p:par>
                          <p:cTn id="39" fill="hold">
                            <p:stCondLst>
                              <p:cond delay="12868"/>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13368"/>
                            </p:stCondLst>
                            <p:childTnLst>
                              <p:par>
                                <p:cTn id="44" presetID="1" presetClass="mediacall" presetSubtype="0" fill="hold" nodeType="afterEffect">
                                  <p:stCondLst>
                                    <p:cond delay="0"/>
                                  </p:stCondLst>
                                  <p:childTnLst>
                                    <p:cmd type="call" cmd="playFrom(0.0)">
                                      <p:cBhvr>
                                        <p:cTn id="45" dur="1384" fill="hold"/>
                                        <p:tgtEl>
                                          <p:spTgt spid="32"/>
                                        </p:tgtEl>
                                      </p:cBhvr>
                                    </p:cmd>
                                  </p:childTnLst>
                                </p:cTn>
                              </p:par>
                            </p:childTnLst>
                          </p:cTn>
                        </p:par>
                        <p:par>
                          <p:cTn id="46" fill="hold">
                            <p:stCondLst>
                              <p:cond delay="14752"/>
                            </p:stCondLst>
                            <p:childTnLst>
                              <p:par>
                                <p:cTn id="47" presetID="10"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15252"/>
                            </p:stCondLst>
                            <p:childTnLst>
                              <p:par>
                                <p:cTn id="51" presetID="1" presetClass="mediacall" presetSubtype="0" fill="hold" nodeType="afterEffect">
                                  <p:stCondLst>
                                    <p:cond delay="0"/>
                                  </p:stCondLst>
                                  <p:childTnLst>
                                    <p:cmd type="call" cmd="playFrom(0.0)">
                                      <p:cBhvr>
                                        <p:cTn id="52" dur="7366" fill="hold"/>
                                        <p:tgtEl>
                                          <p:spTgt spid="33"/>
                                        </p:tgtEl>
                                      </p:cBhvr>
                                    </p:cmd>
                                  </p:childTnLst>
                                </p:cTn>
                              </p:par>
                            </p:childTnLst>
                          </p:cTn>
                        </p:par>
                        <p:par>
                          <p:cTn id="53" fill="hold">
                            <p:stCondLst>
                              <p:cond delay="22618"/>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23118"/>
                            </p:stCondLst>
                            <p:childTnLst>
                              <p:par>
                                <p:cTn id="58" presetID="1" presetClass="mediacall" presetSubtype="0" fill="hold" nodeType="afterEffect">
                                  <p:stCondLst>
                                    <p:cond delay="0"/>
                                  </p:stCondLst>
                                  <p:childTnLst>
                                    <p:cmd type="call" cmd="playFrom(0.0)">
                                      <p:cBhvr>
                                        <p:cTn id="59" dur="2246" fill="hold"/>
                                        <p:tgtEl>
                                          <p:spTgt spid="34"/>
                                        </p:tgtEl>
                                      </p:cBhvr>
                                    </p:cmd>
                                  </p:childTnLst>
                                </p:cTn>
                              </p:par>
                            </p:childTnLst>
                          </p:cTn>
                        </p:par>
                        <p:par>
                          <p:cTn id="60" fill="hold">
                            <p:stCondLst>
                              <p:cond delay="25364"/>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4" fill="hold" display="0">
                  <p:stCondLst>
                    <p:cond delay="indefinite"/>
                  </p:stCondLst>
                  <p:endCondLst>
                    <p:cond evt="onStopAudio" delay="0">
                      <p:tgtEl>
                        <p:sldTgt/>
                      </p:tgtEl>
                    </p:cond>
                  </p:endCondLst>
                </p:cTn>
                <p:tgtEl>
                  <p:spTgt spid="26"/>
                </p:tgtEl>
              </p:cMediaNode>
            </p:audio>
            <p:audio>
              <p:cMediaNode vol="80000">
                <p:cTn id="65" fill="hold" display="0">
                  <p:stCondLst>
                    <p:cond delay="indefinite"/>
                  </p:stCondLst>
                  <p:endCondLst>
                    <p:cond evt="onStopAudio" delay="0">
                      <p:tgtEl>
                        <p:sldTgt/>
                      </p:tgtEl>
                    </p:cond>
                  </p:endCondLst>
                </p:cTn>
                <p:tgtEl>
                  <p:spTgt spid="28"/>
                </p:tgtEl>
              </p:cMediaNode>
            </p:audio>
            <p:audio>
              <p:cMediaNode vol="80000">
                <p:cTn id="66" fill="hold" display="0">
                  <p:stCondLst>
                    <p:cond delay="indefinite"/>
                  </p:stCondLst>
                  <p:endCondLst>
                    <p:cond evt="onStopAudio" delay="0">
                      <p:tgtEl>
                        <p:sldTgt/>
                      </p:tgtEl>
                    </p:cond>
                  </p:endCondLst>
                </p:cTn>
                <p:tgtEl>
                  <p:spTgt spid="29"/>
                </p:tgtEl>
              </p:cMediaNode>
            </p:audio>
            <p:audio>
              <p:cMediaNode vol="80000">
                <p:cTn id="67" fill="hold" display="0">
                  <p:stCondLst>
                    <p:cond delay="indefinite"/>
                  </p:stCondLst>
                  <p:endCondLst>
                    <p:cond evt="onStopAudio" delay="0">
                      <p:tgtEl>
                        <p:sldTgt/>
                      </p:tgtEl>
                    </p:cond>
                  </p:endCondLst>
                </p:cTn>
                <p:tgtEl>
                  <p:spTgt spid="30"/>
                </p:tgtEl>
              </p:cMediaNode>
            </p:audio>
            <p:audio>
              <p:cMediaNode vol="80000">
                <p:cTn id="68" fill="hold" display="0">
                  <p:stCondLst>
                    <p:cond delay="indefinite"/>
                  </p:stCondLst>
                  <p:endCondLst>
                    <p:cond evt="onStopAudio" delay="0">
                      <p:tgtEl>
                        <p:sldTgt/>
                      </p:tgtEl>
                    </p:cond>
                  </p:endCondLst>
                </p:cTn>
                <p:tgtEl>
                  <p:spTgt spid="31"/>
                </p:tgtEl>
              </p:cMediaNode>
            </p:audio>
            <p:audio>
              <p:cMediaNode vol="80000">
                <p:cTn id="69" fill="hold" display="0">
                  <p:stCondLst>
                    <p:cond delay="indefinite"/>
                  </p:stCondLst>
                  <p:endCondLst>
                    <p:cond evt="onStopAudio" delay="0">
                      <p:tgtEl>
                        <p:sldTgt/>
                      </p:tgtEl>
                    </p:cond>
                  </p:endCondLst>
                </p:cTn>
                <p:tgtEl>
                  <p:spTgt spid="32"/>
                </p:tgtEl>
              </p:cMediaNode>
            </p:audio>
            <p:audio>
              <p:cMediaNode vol="80000">
                <p:cTn id="70" fill="hold" display="0">
                  <p:stCondLst>
                    <p:cond delay="indefinite"/>
                  </p:stCondLst>
                  <p:endCondLst>
                    <p:cond evt="onStopAudio" delay="0">
                      <p:tgtEl>
                        <p:sldTgt/>
                      </p:tgtEl>
                    </p:cond>
                  </p:endCondLst>
                </p:cTn>
                <p:tgtEl>
                  <p:spTgt spid="33"/>
                </p:tgtEl>
              </p:cMediaNode>
            </p:audio>
            <p:audio>
              <p:cMediaNode vol="80000">
                <p:cTn id="71" fill="hold" display="0">
                  <p:stCondLst>
                    <p:cond delay="indefinite"/>
                  </p:stCondLst>
                  <p:endCondLst>
                    <p:cond evt="onStopAudio" delay="0">
                      <p:tgtEl>
                        <p:sldTgt/>
                      </p:tgtEl>
                    </p:cond>
                  </p:endCondLst>
                </p:cTn>
                <p:tgtEl>
                  <p:spTgt spid="34"/>
                </p:tgtEl>
              </p:cMediaNode>
            </p:audio>
          </p:childTnLst>
        </p:cTn>
      </p:par>
    </p:tnLst>
    <p:bldLst>
      <p:bldP spid="2" grpId="0"/>
      <p:bldP spid="3" grpId="0"/>
      <p:bldP spid="4" grpId="0"/>
      <p:bldP spid="5" grpId="0"/>
      <p:bldP spid="10" grpId="0"/>
      <p:bldP spid="11" grpId="0"/>
      <p:bldP spid="12"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テキスト プレースホルダー 22">
            <a:extLst>
              <a:ext uri="{FF2B5EF4-FFF2-40B4-BE49-F238E27FC236}">
                <a16:creationId xmlns:a16="http://schemas.microsoft.com/office/drawing/2014/main" id="{2A795116-226B-1B85-36D8-7416890160F5}"/>
              </a:ext>
            </a:extLst>
          </p:cNvPr>
          <p:cNvSpPr>
            <a:spLocks noGrp="1"/>
          </p:cNvSpPr>
          <p:nvPr>
            <p:ph type="body" sz="quarter" idx="19"/>
          </p:nvPr>
        </p:nvSpPr>
        <p:spPr>
          <a:xfrm>
            <a:off x="1003523" y="853340"/>
            <a:ext cx="3111277" cy="485775"/>
          </a:xfrm>
        </p:spPr>
        <p:txBody>
          <a:bodyPr/>
          <a:lstStyle/>
          <a:p>
            <a:r>
              <a:rPr lang="en-US" altLang="ja-JP" dirty="0"/>
              <a:t>Discussing</a:t>
            </a:r>
            <a:endParaRPr lang="ja-JP" altLang="en-US" dirty="0"/>
          </a:p>
        </p:txBody>
      </p:sp>
      <p:sp>
        <p:nvSpPr>
          <p:cNvPr id="24" name="テキスト プレースホルダー 23">
            <a:extLst>
              <a:ext uri="{FF2B5EF4-FFF2-40B4-BE49-F238E27FC236}">
                <a16:creationId xmlns:a16="http://schemas.microsoft.com/office/drawing/2014/main" id="{7B62DBF0-E693-A762-F784-98DDB7EFFC23}"/>
              </a:ext>
            </a:extLst>
          </p:cNvPr>
          <p:cNvSpPr>
            <a:spLocks noGrp="1"/>
          </p:cNvSpPr>
          <p:nvPr>
            <p:ph type="body" sz="quarter" idx="20"/>
          </p:nvPr>
        </p:nvSpPr>
        <p:spPr>
          <a:xfrm>
            <a:off x="283325" y="853340"/>
            <a:ext cx="720197" cy="485775"/>
          </a:xfrm>
        </p:spPr>
        <p:txBody>
          <a:bodyPr/>
          <a:lstStyle/>
          <a:p>
            <a:r>
              <a:rPr lang="en-US" altLang="ja-JP"/>
              <a:t>3</a:t>
            </a:r>
            <a:endParaRPr lang="ja-JP" altLang="en-US" dirty="0"/>
          </a:p>
        </p:txBody>
      </p:sp>
      <p:sp>
        <p:nvSpPr>
          <p:cNvPr id="34" name="テキスト プレースホルダー 33">
            <a:extLst>
              <a:ext uri="{FF2B5EF4-FFF2-40B4-BE49-F238E27FC236}">
                <a16:creationId xmlns:a16="http://schemas.microsoft.com/office/drawing/2014/main" id="{7A40E375-0F24-471E-C4A8-20DF641E780E}"/>
              </a:ext>
            </a:extLst>
          </p:cNvPr>
          <p:cNvSpPr>
            <a:spLocks noGrp="1"/>
          </p:cNvSpPr>
          <p:nvPr>
            <p:ph type="body" sz="quarter" idx="34"/>
          </p:nvPr>
        </p:nvSpPr>
        <p:spPr>
          <a:xfrm>
            <a:off x="4234296" y="853340"/>
            <a:ext cx="6921360" cy="485775"/>
          </a:xfrm>
        </p:spPr>
        <p:txBody>
          <a:bodyPr/>
          <a:lstStyle/>
          <a:p>
            <a:r>
              <a:rPr lang="ja-JP" altLang="en-US" dirty="0"/>
              <a:t>ディスカッションをしよう。</a:t>
            </a:r>
          </a:p>
        </p:txBody>
      </p:sp>
      <p:sp>
        <p:nvSpPr>
          <p:cNvPr id="33" name="テキスト プレースホルダー 32">
            <a:extLst>
              <a:ext uri="{FF2B5EF4-FFF2-40B4-BE49-F238E27FC236}">
                <a16:creationId xmlns:a16="http://schemas.microsoft.com/office/drawing/2014/main" id="{2443324E-9CA0-3208-07A8-ED251FF99D6D}"/>
              </a:ext>
            </a:extLst>
          </p:cNvPr>
          <p:cNvSpPr>
            <a:spLocks noGrp="1"/>
          </p:cNvSpPr>
          <p:nvPr>
            <p:ph type="body" sz="quarter" idx="25"/>
          </p:nvPr>
        </p:nvSpPr>
        <p:spPr>
          <a:xfrm>
            <a:off x="316288" y="1600227"/>
            <a:ext cx="11559423" cy="2514574"/>
          </a:xfrm>
        </p:spPr>
        <p:txBody>
          <a:bodyPr>
            <a:normAutofit/>
          </a:bodyPr>
          <a:lstStyle/>
          <a:p>
            <a:r>
              <a:rPr lang="ja-JP" altLang="en-US" dirty="0"/>
              <a:t>相手を意識して、アイコンタクトを取ったり、説得力をもって伝えることができるように工夫しよう。</a:t>
            </a:r>
          </a:p>
          <a:p>
            <a:r>
              <a:rPr lang="ja-JP" altLang="en-US" dirty="0"/>
              <a:t>相手の発言を聞きながら、必要に応じてメモを取ろう。</a:t>
            </a:r>
          </a:p>
          <a:p>
            <a:r>
              <a:rPr lang="ja-JP" altLang="en-US" dirty="0"/>
              <a:t>ディスカッションを円滑に進めるための表現を積極的に使おう。また、疑問に思ったことや感じたことを共有しよう。</a:t>
            </a:r>
            <a:endParaRPr lang="en-US" altLang="ja-JP" dirty="0"/>
          </a:p>
        </p:txBody>
      </p:sp>
      <p:sp>
        <p:nvSpPr>
          <p:cNvPr id="12" name="テキスト プレースホルダー 11">
            <a:extLst>
              <a:ext uri="{FF2B5EF4-FFF2-40B4-BE49-F238E27FC236}">
                <a16:creationId xmlns:a16="http://schemas.microsoft.com/office/drawing/2014/main" id="{E5710926-2D66-B049-BFDE-1D5555A233BF}"/>
              </a:ext>
            </a:extLst>
          </p:cNvPr>
          <p:cNvSpPr>
            <a:spLocks noGrp="1"/>
          </p:cNvSpPr>
          <p:nvPr>
            <p:ph type="body" sz="quarter" idx="35"/>
          </p:nvPr>
        </p:nvSpPr>
        <p:spPr>
          <a:xfrm>
            <a:off x="1036485" y="4150380"/>
            <a:ext cx="10839226" cy="2514574"/>
          </a:xfrm>
        </p:spPr>
        <p:txBody>
          <a:bodyPr>
            <a:normAutofit/>
          </a:bodyPr>
          <a:lstStyle/>
          <a:p>
            <a:r>
              <a:rPr lang="en-US" altLang="ja-JP" dirty="0"/>
              <a:t>How about you?</a:t>
            </a:r>
            <a:r>
              <a:rPr lang="ja-JP" altLang="en-US" dirty="0"/>
              <a:t>（あなたはどうですか）</a:t>
            </a:r>
            <a:br>
              <a:rPr lang="en-US" altLang="ja-JP" dirty="0"/>
            </a:br>
            <a:r>
              <a:rPr lang="en-US" altLang="ja-JP" dirty="0"/>
              <a:t>What’s your opinion?</a:t>
            </a:r>
            <a:r>
              <a:rPr lang="ja-JP" altLang="en-US" dirty="0"/>
              <a:t>（あなたはどう思いますか）</a:t>
            </a:r>
            <a:br>
              <a:rPr lang="en-US" altLang="ja-JP" dirty="0"/>
            </a:br>
            <a:r>
              <a:rPr lang="en-US" altLang="ja-JP" dirty="0"/>
              <a:t>Could you explain in more detail?</a:t>
            </a:r>
            <a:r>
              <a:rPr lang="ja-JP" altLang="en-US" dirty="0"/>
              <a:t>（もう少し詳しく説明していただけますか）</a:t>
            </a:r>
            <a:br>
              <a:rPr lang="en-US" altLang="ja-JP" dirty="0"/>
            </a:br>
            <a:r>
              <a:rPr lang="en-US" altLang="ja-JP" dirty="0"/>
              <a:t>I see.</a:t>
            </a:r>
            <a:r>
              <a:rPr lang="ja-JP" altLang="en-US" dirty="0"/>
              <a:t>（分かりました）</a:t>
            </a:r>
            <a:r>
              <a:rPr lang="en-US" altLang="ja-JP" dirty="0"/>
              <a:t>/ That’s a good idea.</a:t>
            </a:r>
            <a:r>
              <a:rPr lang="ja-JP" altLang="en-US" dirty="0"/>
              <a:t>（それはいい考えですね）</a:t>
            </a:r>
          </a:p>
        </p:txBody>
      </p:sp>
      <p:sp>
        <p:nvSpPr>
          <p:cNvPr id="11" name="テキスト プレースホルダー 10">
            <a:extLst>
              <a:ext uri="{FF2B5EF4-FFF2-40B4-BE49-F238E27FC236}">
                <a16:creationId xmlns:a16="http://schemas.microsoft.com/office/drawing/2014/main" id="{D50484D6-1B15-BE82-E20B-651C97893512}"/>
              </a:ext>
            </a:extLst>
          </p:cNvPr>
          <p:cNvSpPr>
            <a:spLocks noGrp="1"/>
          </p:cNvSpPr>
          <p:nvPr>
            <p:ph type="body" sz="quarter" idx="36"/>
          </p:nvPr>
        </p:nvSpPr>
        <p:spPr>
          <a:xfrm>
            <a:off x="128588" y="4149725"/>
            <a:ext cx="874712" cy="2514600"/>
          </a:xfrm>
        </p:spPr>
        <p:txBody>
          <a:bodyPr/>
          <a:lstStyle/>
          <a:p>
            <a:r>
              <a:rPr lang="ja-JP" altLang="en-US" dirty="0"/>
              <a:t>［例］</a:t>
            </a:r>
          </a:p>
        </p:txBody>
      </p:sp>
      <p:grpSp>
        <p:nvGrpSpPr>
          <p:cNvPr id="14" name="グループ化 13">
            <a:extLst>
              <a:ext uri="{FF2B5EF4-FFF2-40B4-BE49-F238E27FC236}">
                <a16:creationId xmlns:a16="http://schemas.microsoft.com/office/drawing/2014/main" id="{F185BDE5-4C4B-0498-B1AD-28A6C2D1541D}"/>
              </a:ext>
            </a:extLst>
          </p:cNvPr>
          <p:cNvGrpSpPr/>
          <p:nvPr/>
        </p:nvGrpSpPr>
        <p:grpSpPr>
          <a:xfrm>
            <a:off x="8077787" y="6025339"/>
            <a:ext cx="3846941" cy="546473"/>
            <a:chOff x="7654892" y="5925120"/>
            <a:chExt cx="3846941" cy="546473"/>
          </a:xfrm>
        </p:grpSpPr>
        <p:grpSp>
          <p:nvGrpSpPr>
            <p:cNvPr id="7" name="グループ化 6">
              <a:extLst>
                <a:ext uri="{FF2B5EF4-FFF2-40B4-BE49-F238E27FC236}">
                  <a16:creationId xmlns:a16="http://schemas.microsoft.com/office/drawing/2014/main" id="{1E89EF72-6667-C3EE-4B3A-5D55B0127007}"/>
                </a:ext>
              </a:extLst>
            </p:cNvPr>
            <p:cNvGrpSpPr/>
            <p:nvPr/>
          </p:nvGrpSpPr>
          <p:grpSpPr>
            <a:xfrm>
              <a:off x="8807116" y="5925692"/>
              <a:ext cx="2694717" cy="545901"/>
              <a:chOff x="151885" y="341108"/>
              <a:chExt cx="11888230" cy="6175784"/>
            </a:xfrm>
          </p:grpSpPr>
          <p:pic>
            <p:nvPicPr>
              <p:cNvPr id="9" name="図 8">
                <a:extLst>
                  <a:ext uri="{FF2B5EF4-FFF2-40B4-BE49-F238E27FC236}">
                    <a16:creationId xmlns:a16="http://schemas.microsoft.com/office/drawing/2014/main" id="{6E8A875F-4B07-D369-7A36-739B57002668}"/>
                  </a:ext>
                </a:extLst>
              </p:cNvPr>
              <p:cNvPicPr>
                <a:picLocks noChangeAspect="1"/>
              </p:cNvPicPr>
              <p:nvPr userDrawn="1"/>
            </p:nvPicPr>
            <p:blipFill>
              <a:blip r:embed="rId3"/>
              <a:stretch>
                <a:fillRect/>
              </a:stretch>
            </p:blipFill>
            <p:spPr>
              <a:xfrm>
                <a:off x="151885" y="341108"/>
                <a:ext cx="11888230" cy="6175784"/>
              </a:xfrm>
              <a:prstGeom prst="rect">
                <a:avLst/>
              </a:prstGeom>
              <a:effectLst>
                <a:outerShdw blurRad="63500" sx="102000" sy="102000" algn="ctr" rotWithShape="0">
                  <a:prstClr val="black">
                    <a:alpha val="40000"/>
                  </a:prstClr>
                </a:outerShdw>
              </a:effectLst>
            </p:spPr>
          </p:pic>
          <p:pic>
            <p:nvPicPr>
              <p:cNvPr id="10" name="図 9">
                <a:extLst>
                  <a:ext uri="{FF2B5EF4-FFF2-40B4-BE49-F238E27FC236}">
                    <a16:creationId xmlns:a16="http://schemas.microsoft.com/office/drawing/2014/main" id="{F8BA02E5-2610-92BF-F6A4-78CE3BD78EE3}"/>
                  </a:ext>
                </a:extLst>
              </p:cNvPr>
              <p:cNvPicPr>
                <a:picLocks noChangeAspect="1"/>
              </p:cNvPicPr>
              <p:nvPr userDrawn="1"/>
            </p:nvPicPr>
            <p:blipFill>
              <a:blip r:embed="rId4"/>
              <a:stretch>
                <a:fillRect/>
              </a:stretch>
            </p:blipFill>
            <p:spPr>
              <a:xfrm>
                <a:off x="151885" y="341119"/>
                <a:ext cx="11519997" cy="5380491"/>
              </a:xfrm>
              <a:prstGeom prst="rect">
                <a:avLst/>
              </a:prstGeom>
              <a:effectLst>
                <a:outerShdw blurRad="63500" sx="102000" sy="102000" algn="ctr" rotWithShape="0">
                  <a:prstClr val="black">
                    <a:alpha val="40000"/>
                  </a:prstClr>
                </a:outerShdw>
              </a:effectLst>
            </p:spPr>
          </p:pic>
        </p:grpSp>
        <p:sp>
          <p:nvSpPr>
            <p:cNvPr id="8" name="矢印: 右 7">
              <a:extLst>
                <a:ext uri="{FF2B5EF4-FFF2-40B4-BE49-F238E27FC236}">
                  <a16:creationId xmlns:a16="http://schemas.microsoft.com/office/drawing/2014/main" id="{87BAEF9B-3AE2-2A64-6B74-EA24422E1E48}"/>
                </a:ext>
              </a:extLst>
            </p:cNvPr>
            <p:cNvSpPr/>
            <p:nvPr/>
          </p:nvSpPr>
          <p:spPr>
            <a:xfrm>
              <a:off x="7654892" y="6013129"/>
              <a:ext cx="990328" cy="405303"/>
            </a:xfrm>
            <a:prstGeom prst="rightArrow">
              <a:avLst/>
            </a:prstGeom>
            <a:solidFill>
              <a:srgbClr val="EA609E"/>
            </a:solidFill>
            <a:ln>
              <a:noFill/>
            </a:ln>
            <a:effectLst>
              <a:innerShdw blurRad="63500" dist="50800" dir="27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6" name="テキスト プレースホルダー 11">
              <a:extLst>
                <a:ext uri="{FF2B5EF4-FFF2-40B4-BE49-F238E27FC236}">
                  <a16:creationId xmlns:a16="http://schemas.microsoft.com/office/drawing/2014/main" id="{5CC9E5DC-A529-2A69-05DD-68377832038B}"/>
                </a:ext>
              </a:extLst>
            </p:cNvPr>
            <p:cNvSpPr txBox="1">
              <a:spLocks/>
            </p:cNvSpPr>
            <p:nvPr/>
          </p:nvSpPr>
          <p:spPr>
            <a:xfrm>
              <a:off x="8807116" y="5925120"/>
              <a:ext cx="2481941" cy="545901"/>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rgbClr val="ED6D0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2400" b="0" i="0" u="none" strike="noStrike" kern="1200" cap="none" spc="0" normalizeH="0" baseline="0" noProof="0" dirty="0">
                  <a:ln w="3175">
                    <a:solidFill>
                      <a:srgbClr val="EA609E"/>
                    </a:solidFill>
                  </a:ln>
                  <a:solidFill>
                    <a:srgbClr val="EA609E"/>
                  </a:solidFill>
                  <a:effectLst/>
                  <a:uLnTx/>
                  <a:uFillTx/>
                  <a:latin typeface="Arial"/>
                  <a:ea typeface="ＭＳ Ｐゴシック"/>
                  <a:cs typeface="+mn-cs"/>
                </a:rPr>
                <a:t>Project </a:t>
              </a:r>
              <a:r>
                <a:rPr kumimoji="1" lang="ja-JP" altLang="en-US" sz="2400" b="0" i="0" u="none" strike="noStrike" kern="1200" cap="none" spc="0" normalizeH="0" baseline="0" noProof="0" dirty="0">
                  <a:ln w="3175">
                    <a:solidFill>
                      <a:srgbClr val="EA609E"/>
                    </a:solidFill>
                  </a:ln>
                  <a:solidFill>
                    <a:srgbClr val="EA609E"/>
                  </a:solidFill>
                  <a:effectLst/>
                  <a:uLnTx/>
                  <a:uFillTx/>
                  <a:latin typeface="Arial"/>
                  <a:ea typeface="ＭＳ Ｐゴシック"/>
                  <a:cs typeface="+mn-cs"/>
                </a:rPr>
                <a:t>④ </a:t>
              </a:r>
              <a:r>
                <a:rPr kumimoji="1" lang="en-US" altLang="ja-JP" sz="2400" b="0" i="0" u="none" strike="noStrike" kern="1200" cap="none" spc="0" normalizeH="0" baseline="0" noProof="0" dirty="0">
                  <a:ln w="3175">
                    <a:solidFill>
                      <a:srgbClr val="EA609E"/>
                    </a:solidFill>
                  </a:ln>
                  <a:solidFill>
                    <a:srgbClr val="EA609E"/>
                  </a:solidFill>
                  <a:effectLst/>
                  <a:uLnTx/>
                  <a:uFillTx/>
                  <a:latin typeface="Arial"/>
                  <a:ea typeface="ＭＳ Ｐゴシック"/>
                  <a:cs typeface="+mn-cs"/>
                </a:rPr>
                <a:t>p.102</a:t>
              </a:r>
            </a:p>
          </p:txBody>
        </p:sp>
      </p:grpSp>
      <p:sp>
        <p:nvSpPr>
          <p:cNvPr id="2" name="テキスト ボックス 1">
            <a:extLst>
              <a:ext uri="{FF2B5EF4-FFF2-40B4-BE49-F238E27FC236}">
                <a16:creationId xmlns:a16="http://schemas.microsoft.com/office/drawing/2014/main" id="{BD78BE41-8CE2-039E-F363-4F2D37BF6D6B}"/>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73568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xEl>
                                              <p:pRg st="1" end="1"/>
                                            </p:txEl>
                                          </p:spTgt>
                                        </p:tgtEl>
                                        <p:attrNameLst>
                                          <p:attrName>style.visibility</p:attrName>
                                        </p:attrNameLst>
                                      </p:cBhvr>
                                      <p:to>
                                        <p:strVal val="visible"/>
                                      </p:to>
                                    </p:set>
                                    <p:animEffect transition="in" filter="fade">
                                      <p:cBhvr>
                                        <p:cTn id="11" dur="500"/>
                                        <p:tgtEl>
                                          <p:spTgt spid="3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xEl>
                                              <p:pRg st="2" end="2"/>
                                            </p:txEl>
                                          </p:spTgt>
                                        </p:tgtEl>
                                        <p:attrNameLst>
                                          <p:attrName>style.visibility</p:attrName>
                                        </p:attrNameLst>
                                      </p:cBhvr>
                                      <p:to>
                                        <p:strVal val="visible"/>
                                      </p:to>
                                    </p:set>
                                    <p:animEffect transition="in" filter="fade">
                                      <p:cBhvr>
                                        <p:cTn id="15" dur="500"/>
                                        <p:tgtEl>
                                          <p:spTgt spid="3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uiExpand="1" build="p"/>
      <p:bldP spid="1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9922E50C-F27C-E5E9-6F42-E016813B61B8}"/>
              </a:ext>
            </a:extLst>
          </p:cNvPr>
          <p:cNvSpPr>
            <a:spLocks noGrp="1"/>
          </p:cNvSpPr>
          <p:nvPr>
            <p:ph type="title"/>
          </p:nvPr>
        </p:nvSpPr>
        <p:spPr>
          <a:xfrm>
            <a:off x="1623311" y="908050"/>
            <a:ext cx="10232690" cy="5772337"/>
          </a:xfrm>
        </p:spPr>
        <p:txBody>
          <a:bodyPr>
            <a:normAutofit/>
          </a:bodyPr>
          <a:lstStyle/>
          <a:p>
            <a:r>
              <a:rPr lang="en-US" altLang="ja-JP" dirty="0"/>
              <a:t>Floods have become more frequent.  Forests are disappearing.  Sea levels are rising.</a:t>
            </a:r>
            <a:r>
              <a:rPr lang="ja-JP" altLang="en-US" dirty="0"/>
              <a:t> </a:t>
            </a:r>
            <a:r>
              <a:rPr lang="en-US" altLang="ja-JP" dirty="0"/>
              <a:t> We see such news about the environment almost every day.</a:t>
            </a:r>
            <a:br>
              <a:rPr lang="en-US" altLang="ja-JP" dirty="0"/>
            </a:br>
            <a:r>
              <a:rPr lang="en-US" altLang="ja-JP" dirty="0"/>
              <a:t>I’ve heard that many animals are dying out because of pollution.  For example, sea turtles can no longer find places on the beaches to lay their eggs.</a:t>
            </a:r>
          </a:p>
        </p:txBody>
      </p:sp>
      <p:sp>
        <p:nvSpPr>
          <p:cNvPr id="7" name="テキスト プレースホルダー 6">
            <a:extLst>
              <a:ext uri="{FF2B5EF4-FFF2-40B4-BE49-F238E27FC236}">
                <a16:creationId xmlns:a16="http://schemas.microsoft.com/office/drawing/2014/main" id="{DA377342-370B-9846-A9A6-AF3575149485}"/>
              </a:ext>
            </a:extLst>
          </p:cNvPr>
          <p:cNvSpPr>
            <a:spLocks noGrp="1"/>
          </p:cNvSpPr>
          <p:nvPr>
            <p:ph type="body" sz="quarter" idx="12"/>
          </p:nvPr>
        </p:nvSpPr>
        <p:spPr>
          <a:xfrm>
            <a:off x="336000" y="908050"/>
            <a:ext cx="1089388" cy="5773738"/>
          </a:xfrm>
        </p:spPr>
        <p:txBody>
          <a:bodyPr/>
          <a:lstStyle/>
          <a:p>
            <a:r>
              <a:rPr lang="en-US" altLang="ja-JP" dirty="0"/>
              <a:t>Ken</a:t>
            </a:r>
            <a:br>
              <a:rPr lang="en-US" altLang="ja-JP" dirty="0"/>
            </a:br>
            <a:br>
              <a:rPr lang="en-US" altLang="ja-JP" dirty="0"/>
            </a:br>
            <a:br>
              <a:rPr lang="en-US" altLang="ja-JP" dirty="0"/>
            </a:br>
            <a:r>
              <a:rPr lang="en-US" altLang="ja-JP" dirty="0"/>
              <a:t>Mary</a:t>
            </a:r>
            <a:br>
              <a:rPr lang="en-US" altLang="ja-JP" dirty="0"/>
            </a:br>
            <a:endParaRPr lang="en-US" altLang="ja-JP" dirty="0"/>
          </a:p>
        </p:txBody>
      </p:sp>
      <p:pic>
        <p:nvPicPr>
          <p:cNvPr id="2" name="p113-1">
            <a:hlinkClick r:id="" action="ppaction://media"/>
            <a:extLst>
              <a:ext uri="{FF2B5EF4-FFF2-40B4-BE49-F238E27FC236}">
                <a16:creationId xmlns:a16="http://schemas.microsoft.com/office/drawing/2014/main" id="{19A24D25-C3BF-1674-2308-C5B1B5A9552D}"/>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464925" y="223838"/>
            <a:ext cx="487363" cy="487362"/>
          </a:xfrm>
        </p:spPr>
      </p:pic>
      <p:sp>
        <p:nvSpPr>
          <p:cNvPr id="10" name="テキスト プレースホルダー 9">
            <a:extLst>
              <a:ext uri="{FF2B5EF4-FFF2-40B4-BE49-F238E27FC236}">
                <a16:creationId xmlns:a16="http://schemas.microsoft.com/office/drawing/2014/main" id="{8EC48A91-47C1-D84B-7895-4B344FE225B7}"/>
              </a:ext>
            </a:extLst>
          </p:cNvPr>
          <p:cNvSpPr>
            <a:spLocks noGrp="1"/>
          </p:cNvSpPr>
          <p:nvPr>
            <p:ph type="body" sz="quarter" idx="34"/>
          </p:nvPr>
        </p:nvSpPr>
        <p:spPr>
          <a:xfrm>
            <a:off x="9154165" y="223331"/>
            <a:ext cx="1980560" cy="485775"/>
          </a:xfrm>
        </p:spPr>
        <p:txBody>
          <a:bodyPr>
            <a:normAutofit/>
          </a:bodyPr>
          <a:lstStyle/>
          <a:p>
            <a:r>
              <a:rPr lang="ja-JP" altLang="en-US" dirty="0"/>
              <a:t>付録① </a:t>
            </a:r>
            <a:r>
              <a:rPr lang="en-US" altLang="ja-JP" dirty="0"/>
              <a:t>p.113</a:t>
            </a:r>
          </a:p>
        </p:txBody>
      </p:sp>
      <p:sp>
        <p:nvSpPr>
          <p:cNvPr id="3" name="テキスト プレースホルダー 2">
            <a:extLst>
              <a:ext uri="{FF2B5EF4-FFF2-40B4-BE49-F238E27FC236}">
                <a16:creationId xmlns:a16="http://schemas.microsoft.com/office/drawing/2014/main" id="{6255799A-5704-C271-F80A-58C6C04A3A75}"/>
              </a:ext>
            </a:extLst>
          </p:cNvPr>
          <p:cNvSpPr>
            <a:spLocks noGrp="1"/>
          </p:cNvSpPr>
          <p:nvPr>
            <p:ph type="body" sz="quarter" idx="35"/>
          </p:nvPr>
        </p:nvSpPr>
        <p:spPr>
          <a:xfrm>
            <a:off x="1434349" y="908049"/>
            <a:ext cx="180000" cy="5772337"/>
          </a:xfrm>
        </p:spPr>
        <p:txBody>
          <a:bodyPr/>
          <a:lstStyle/>
          <a:p>
            <a:r>
              <a:rPr lang="en-US" altLang="ja-JP" dirty="0"/>
              <a:t>:</a:t>
            </a:r>
            <a:br>
              <a:rPr lang="en-US" altLang="ja-JP" dirty="0"/>
            </a:br>
            <a:br>
              <a:rPr lang="en-US" altLang="ja-JP" dirty="0"/>
            </a:br>
            <a:br>
              <a:rPr lang="en-US" altLang="ja-JP" dirty="0"/>
            </a:br>
            <a:r>
              <a:rPr lang="en-US" altLang="ja-JP" dirty="0"/>
              <a:t>:</a:t>
            </a:r>
            <a:endParaRPr lang="ja-JP" altLang="en-US" dirty="0"/>
          </a:p>
        </p:txBody>
      </p:sp>
      <p:sp>
        <p:nvSpPr>
          <p:cNvPr id="4" name="テキスト ボックス 3">
            <a:extLst>
              <a:ext uri="{FF2B5EF4-FFF2-40B4-BE49-F238E27FC236}">
                <a16:creationId xmlns:a16="http://schemas.microsoft.com/office/drawing/2014/main" id="{D8AEDD5F-B077-66BF-6A58-B4AC1D1F759C}"/>
              </a:ext>
            </a:extLst>
          </p:cNvPr>
          <p:cNvSpPr txBox="1"/>
          <p:nvPr/>
        </p:nvSpPr>
        <p:spPr>
          <a:xfrm>
            <a:off x="7680965" y="177613"/>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594024854"/>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1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9922E50C-F27C-E5E9-6F42-E016813B61B8}"/>
              </a:ext>
            </a:extLst>
          </p:cNvPr>
          <p:cNvSpPr>
            <a:spLocks noGrp="1"/>
          </p:cNvSpPr>
          <p:nvPr>
            <p:ph type="title"/>
          </p:nvPr>
        </p:nvSpPr>
        <p:spPr>
          <a:xfrm>
            <a:off x="1623311" y="908050"/>
            <a:ext cx="10232690" cy="5772337"/>
          </a:xfrm>
        </p:spPr>
        <p:txBody>
          <a:bodyPr>
            <a:normAutofit/>
          </a:bodyPr>
          <a:lstStyle/>
          <a:p>
            <a:r>
              <a:rPr lang="en-US" altLang="ja-JP" dirty="0"/>
              <a:t>The earth’s environment is changing very fast.  What can people do about it?</a:t>
            </a:r>
            <a:br>
              <a:rPr lang="en-US" altLang="ja-JP" dirty="0"/>
            </a:br>
            <a:r>
              <a:rPr lang="en-US" altLang="ja-JP" dirty="0"/>
              <a:t>I also heard that turtles are coming back to the beaches in Costa Rica.  This is because the Costa Rican government is trying to protect their environment.</a:t>
            </a:r>
            <a:endParaRPr lang="ja-JP" altLang="en-US" dirty="0"/>
          </a:p>
        </p:txBody>
      </p:sp>
      <p:sp>
        <p:nvSpPr>
          <p:cNvPr id="7" name="テキスト プレースホルダー 6">
            <a:extLst>
              <a:ext uri="{FF2B5EF4-FFF2-40B4-BE49-F238E27FC236}">
                <a16:creationId xmlns:a16="http://schemas.microsoft.com/office/drawing/2014/main" id="{DA377342-370B-9846-A9A6-AF3575149485}"/>
              </a:ext>
            </a:extLst>
          </p:cNvPr>
          <p:cNvSpPr>
            <a:spLocks noGrp="1"/>
          </p:cNvSpPr>
          <p:nvPr>
            <p:ph type="body" sz="quarter" idx="12"/>
          </p:nvPr>
        </p:nvSpPr>
        <p:spPr>
          <a:xfrm>
            <a:off x="336000" y="908050"/>
            <a:ext cx="1089388" cy="5773738"/>
          </a:xfrm>
        </p:spPr>
        <p:txBody>
          <a:bodyPr/>
          <a:lstStyle/>
          <a:p>
            <a:r>
              <a:rPr lang="en-US" altLang="ja-JP" dirty="0"/>
              <a:t>Ken</a:t>
            </a:r>
            <a:br>
              <a:rPr lang="en-US" altLang="ja-JP" dirty="0"/>
            </a:br>
            <a:br>
              <a:rPr lang="en-US" altLang="ja-JP" dirty="0"/>
            </a:br>
            <a:r>
              <a:rPr lang="en-US" altLang="ja-JP" dirty="0"/>
              <a:t>Mary</a:t>
            </a:r>
            <a:br>
              <a:rPr lang="en-US" altLang="ja-JP" dirty="0"/>
            </a:br>
            <a:endParaRPr lang="en-US" altLang="ja-JP" dirty="0"/>
          </a:p>
        </p:txBody>
      </p:sp>
      <p:pic>
        <p:nvPicPr>
          <p:cNvPr id="2" name="p113-2">
            <a:hlinkClick r:id="" action="ppaction://media"/>
            <a:extLst>
              <a:ext uri="{FF2B5EF4-FFF2-40B4-BE49-F238E27FC236}">
                <a16:creationId xmlns:a16="http://schemas.microsoft.com/office/drawing/2014/main" id="{9CECD6E0-36D6-23EC-E757-B0B5B8E11A07}"/>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5"/>
          <a:stretch>
            <a:fillRect/>
          </a:stretch>
        </p:blipFill>
        <p:spPr>
          <a:xfrm>
            <a:off x="11464925" y="223838"/>
            <a:ext cx="487363" cy="487362"/>
          </a:xfrm>
        </p:spPr>
      </p:pic>
      <p:sp>
        <p:nvSpPr>
          <p:cNvPr id="14" name="テキスト プレースホルダー 13">
            <a:extLst>
              <a:ext uri="{FF2B5EF4-FFF2-40B4-BE49-F238E27FC236}">
                <a16:creationId xmlns:a16="http://schemas.microsoft.com/office/drawing/2014/main" id="{57531F32-F3A1-F092-A70E-DE077AE6EC4F}"/>
              </a:ext>
            </a:extLst>
          </p:cNvPr>
          <p:cNvSpPr>
            <a:spLocks noGrp="1"/>
          </p:cNvSpPr>
          <p:nvPr>
            <p:ph type="body" sz="quarter" idx="34"/>
          </p:nvPr>
        </p:nvSpPr>
        <p:spPr>
          <a:xfrm>
            <a:off x="9154165" y="223331"/>
            <a:ext cx="1980560" cy="485775"/>
          </a:xfrm>
        </p:spPr>
        <p:txBody>
          <a:bodyPr>
            <a:normAutofit/>
          </a:bodyPr>
          <a:lstStyle/>
          <a:p>
            <a:r>
              <a:rPr lang="ja-JP" altLang="en-US" dirty="0"/>
              <a:t>付録① </a:t>
            </a:r>
            <a:r>
              <a:rPr lang="en-US" altLang="ja-JP" dirty="0"/>
              <a:t>p.113</a:t>
            </a:r>
          </a:p>
        </p:txBody>
      </p:sp>
      <p:sp>
        <p:nvSpPr>
          <p:cNvPr id="3" name="テキスト プレースホルダー 2">
            <a:extLst>
              <a:ext uri="{FF2B5EF4-FFF2-40B4-BE49-F238E27FC236}">
                <a16:creationId xmlns:a16="http://schemas.microsoft.com/office/drawing/2014/main" id="{690CCAAF-2467-5CD4-EFCC-F3A585A125CF}"/>
              </a:ext>
            </a:extLst>
          </p:cNvPr>
          <p:cNvSpPr>
            <a:spLocks noGrp="1"/>
          </p:cNvSpPr>
          <p:nvPr>
            <p:ph type="body" sz="quarter" idx="35"/>
          </p:nvPr>
        </p:nvSpPr>
        <p:spPr>
          <a:xfrm>
            <a:off x="1443311" y="908050"/>
            <a:ext cx="180000" cy="5772337"/>
          </a:xfrm>
        </p:spPr>
        <p:txBody>
          <a:bodyPr/>
          <a:lstStyle/>
          <a:p>
            <a:r>
              <a:rPr lang="en-US" altLang="ja-JP" dirty="0"/>
              <a:t>:</a:t>
            </a:r>
            <a:br>
              <a:rPr lang="en-US" altLang="ja-JP" dirty="0"/>
            </a:br>
            <a:br>
              <a:rPr lang="en-US" altLang="ja-JP" dirty="0"/>
            </a:br>
            <a:r>
              <a:rPr lang="en-US" altLang="ja-JP" dirty="0"/>
              <a:t>:</a:t>
            </a:r>
            <a:br>
              <a:rPr lang="en-US" altLang="ja-JP" dirty="0"/>
            </a:br>
            <a:endParaRPr lang="ja-JP" altLang="en-US" dirty="0"/>
          </a:p>
        </p:txBody>
      </p:sp>
      <p:sp>
        <p:nvSpPr>
          <p:cNvPr id="4" name="テキスト ボックス 3">
            <a:extLst>
              <a:ext uri="{FF2B5EF4-FFF2-40B4-BE49-F238E27FC236}">
                <a16:creationId xmlns:a16="http://schemas.microsoft.com/office/drawing/2014/main" id="{4B9CD73E-0987-4D1C-89AB-3E2D9AB993A8}"/>
              </a:ext>
            </a:extLst>
          </p:cNvPr>
          <p:cNvSpPr txBox="1"/>
          <p:nvPr/>
        </p:nvSpPr>
        <p:spPr>
          <a:xfrm>
            <a:off x="7680965" y="177613"/>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39020210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40A77F66-93F6-5436-B398-35A2C12EE3FB}"/>
              </a:ext>
            </a:extLst>
          </p:cNvPr>
          <p:cNvSpPr>
            <a:spLocks noGrp="1"/>
          </p:cNvSpPr>
          <p:nvPr>
            <p:ph type="body" sz="quarter" idx="18"/>
          </p:nvPr>
        </p:nvSpPr>
        <p:spPr>
          <a:xfrm>
            <a:off x="328919" y="1300977"/>
            <a:ext cx="1239906" cy="2097912"/>
          </a:xfrm>
        </p:spPr>
        <p:txBody>
          <a:bodyPr/>
          <a:lstStyle/>
          <a:p>
            <a:r>
              <a:rPr lang="en-US" altLang="ja-JP" dirty="0"/>
              <a:t>G</a:t>
            </a:r>
            <a:endParaRPr lang="ja-JP" altLang="en-US" dirty="0"/>
          </a:p>
        </p:txBody>
      </p:sp>
      <p:sp>
        <p:nvSpPr>
          <p:cNvPr id="13" name="テキスト プレースホルダー 12">
            <a:extLst>
              <a:ext uri="{FF2B5EF4-FFF2-40B4-BE49-F238E27FC236}">
                <a16:creationId xmlns:a16="http://schemas.microsoft.com/office/drawing/2014/main" id="{115283C6-B984-F9C2-01BC-AA349CAEB3EB}"/>
              </a:ext>
            </a:extLst>
          </p:cNvPr>
          <p:cNvSpPr>
            <a:spLocks noGrp="1"/>
          </p:cNvSpPr>
          <p:nvPr>
            <p:ph type="body" sz="quarter" idx="19"/>
          </p:nvPr>
        </p:nvSpPr>
        <p:spPr>
          <a:xfrm>
            <a:off x="2202873" y="2447925"/>
            <a:ext cx="9646227" cy="1049338"/>
          </a:xfrm>
        </p:spPr>
        <p:txBody>
          <a:bodyPr/>
          <a:lstStyle/>
          <a:p>
            <a:r>
              <a:rPr lang="en-US" altLang="ja-JP" dirty="0"/>
              <a:t>arbage If Mixed</a:t>
            </a:r>
            <a:endParaRPr lang="ja-JP" altLang="en-US" dirty="0"/>
          </a:p>
        </p:txBody>
      </p:sp>
      <p:pic>
        <p:nvPicPr>
          <p:cNvPr id="2" name="title">
            <a:hlinkClick r:id="" action="ppaction://media"/>
            <a:extLst>
              <a:ext uri="{FF2B5EF4-FFF2-40B4-BE49-F238E27FC236}">
                <a16:creationId xmlns:a16="http://schemas.microsoft.com/office/drawing/2014/main" id="{2167304C-62A5-BAF0-E9F4-2DEEECBAC5BA}"/>
              </a:ext>
            </a:extLst>
          </p:cNvPr>
          <p:cNvPicPr>
            <a:picLocks noGrp="1" noChangeAspect="1"/>
          </p:cNvPicPr>
          <p:nvPr>
            <p:ph type="media" sz="quarter" idx="21"/>
            <a:audioFile r:link="rId2"/>
            <p:extLst>
              <p:ext uri="{DAA4B4D4-6D71-4841-9C94-3DE7FCFB9230}">
                <p14:media xmlns:p14="http://schemas.microsoft.com/office/powerpoint/2010/main" r:embed="rId1"/>
              </p:ext>
            </p:extLst>
          </p:nvPr>
        </p:nvPicPr>
        <p:blipFill>
          <a:blip r:embed="rId5"/>
          <a:stretch>
            <a:fillRect/>
          </a:stretch>
        </p:blipFill>
        <p:spPr>
          <a:xfrm>
            <a:off x="11358563" y="2009775"/>
            <a:ext cx="487362" cy="487363"/>
          </a:xfrm>
        </p:spPr>
      </p:pic>
      <p:sp>
        <p:nvSpPr>
          <p:cNvPr id="6" name="テキスト プレースホルダー 5">
            <a:extLst>
              <a:ext uri="{FF2B5EF4-FFF2-40B4-BE49-F238E27FC236}">
                <a16:creationId xmlns:a16="http://schemas.microsoft.com/office/drawing/2014/main" id="{5D2F9787-5C9E-E562-C2F1-5CDC85C350CD}"/>
              </a:ext>
            </a:extLst>
          </p:cNvPr>
          <p:cNvSpPr>
            <a:spLocks noGrp="1"/>
          </p:cNvSpPr>
          <p:nvPr>
            <p:ph type="body" sz="quarter" idx="22"/>
          </p:nvPr>
        </p:nvSpPr>
        <p:spPr>
          <a:xfrm>
            <a:off x="328918" y="3679685"/>
            <a:ext cx="7881015" cy="2620723"/>
          </a:xfrm>
        </p:spPr>
        <p:txBody>
          <a:bodyPr/>
          <a:lstStyle/>
          <a:p>
            <a:r>
              <a:rPr lang="ja-JP" altLang="en-US" dirty="0"/>
              <a:t>ごみ廃棄とその処分の</a:t>
            </a:r>
            <a:br>
              <a:rPr lang="en-US" altLang="ja-JP" dirty="0"/>
            </a:br>
            <a:r>
              <a:rPr lang="ja-JP" altLang="en-US" dirty="0"/>
              <a:t>方法について考えよう</a:t>
            </a:r>
          </a:p>
        </p:txBody>
      </p:sp>
      <p:pic>
        <p:nvPicPr>
          <p:cNvPr id="18" name="図プレースホルダー 17">
            <a:extLst>
              <a:ext uri="{FF2B5EF4-FFF2-40B4-BE49-F238E27FC236}">
                <a16:creationId xmlns:a16="http://schemas.microsoft.com/office/drawing/2014/main" id="{1CA17978-8AD3-33F2-243A-905222387472}"/>
              </a:ext>
            </a:extLst>
          </p:cNvPr>
          <p:cNvPicPr>
            <a:picLocks noGrp="1" noChangeAspect="1"/>
          </p:cNvPicPr>
          <p:nvPr>
            <p:ph type="pic" sz="quarter" idx="20"/>
          </p:nvPr>
        </p:nvPicPr>
        <p:blipFill>
          <a:blip r:embed="rId6"/>
          <a:srcRect l="2782" r="2782"/>
          <a:stretch/>
        </p:blipFill>
        <p:spPr>
          <a:xfrm>
            <a:off x="8256895" y="3621483"/>
            <a:ext cx="3600000" cy="2880000"/>
          </a:xfrm>
        </p:spPr>
      </p:pic>
      <p:sp>
        <p:nvSpPr>
          <p:cNvPr id="19" name="テキスト ボックス 18">
            <a:extLst>
              <a:ext uri="{FF2B5EF4-FFF2-40B4-BE49-F238E27FC236}">
                <a16:creationId xmlns:a16="http://schemas.microsoft.com/office/drawing/2014/main" id="{E34C04F6-B655-B6EA-CD38-12F457400960}"/>
              </a:ext>
            </a:extLst>
          </p:cNvPr>
          <p:cNvSpPr txBox="1"/>
          <p:nvPr/>
        </p:nvSpPr>
        <p:spPr>
          <a:xfrm>
            <a:off x="10391174" y="6473536"/>
            <a:ext cx="1465721" cy="369332"/>
          </a:xfrm>
          <a:prstGeom prst="rect">
            <a:avLst/>
          </a:prstGeom>
          <a:noFill/>
        </p:spPr>
        <p:txBody>
          <a:bodyPr wrap="square" rtlCol="0">
            <a:spAutoFit/>
          </a:bodyPr>
          <a:lstStyle/>
          <a:p>
            <a:pPr algn="r"/>
            <a:r>
              <a:rPr lang="ja-JP" altLang="en-US" sz="1800" b="0" i="0" u="none" strike="noStrike" baseline="0" dirty="0">
                <a:latin typeface="RyuminPr6-Regular"/>
              </a:rPr>
              <a:t>提供：大崎町</a:t>
            </a:r>
            <a:endParaRPr kumimoji="1" lang="ja-JP" altLang="en-US" dirty="0"/>
          </a:p>
        </p:txBody>
      </p:sp>
      <p:sp>
        <p:nvSpPr>
          <p:cNvPr id="3" name="テキスト ボックス 2">
            <a:extLst>
              <a:ext uri="{FF2B5EF4-FFF2-40B4-BE49-F238E27FC236}">
                <a16:creationId xmlns:a16="http://schemas.microsoft.com/office/drawing/2014/main" id="{EBEF60C5-4D2C-FD7D-2E11-28E7A9D7DD18}"/>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283651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プレースホルダー 11">
            <a:extLst>
              <a:ext uri="{FF2B5EF4-FFF2-40B4-BE49-F238E27FC236}">
                <a16:creationId xmlns:a16="http://schemas.microsoft.com/office/drawing/2014/main" id="{9C0E74D8-5245-6359-61C4-DB1AFF4B70BC}"/>
              </a:ext>
            </a:extLst>
          </p:cNvPr>
          <p:cNvPicPr>
            <a:picLocks noGrp="1" noChangeAspect="1"/>
          </p:cNvPicPr>
          <p:nvPr>
            <p:ph type="pic" sz="quarter" idx="18"/>
          </p:nvPr>
        </p:nvPicPr>
        <p:blipFill>
          <a:blip r:embed="rId5" cstate="screen">
            <a:extLst>
              <a:ext uri="{28A0092B-C50C-407E-A947-70E740481C1C}">
                <a14:useLocalDpi xmlns:a14="http://schemas.microsoft.com/office/drawing/2010/main"/>
              </a:ext>
            </a:extLst>
          </a:blip>
          <a:srcRect t="1613" r="147" b="-2619"/>
          <a:stretch/>
        </p:blipFill>
        <p:spPr>
          <a:xfrm>
            <a:off x="1963969" y="1277938"/>
            <a:ext cx="8264062" cy="5580062"/>
          </a:xfrm>
        </p:spPr>
      </p:pic>
      <p:sp>
        <p:nvSpPr>
          <p:cNvPr id="20" name="テキスト プレースホルダー 19">
            <a:extLst>
              <a:ext uri="{FF2B5EF4-FFF2-40B4-BE49-F238E27FC236}">
                <a16:creationId xmlns:a16="http://schemas.microsoft.com/office/drawing/2014/main" id="{8F7F643E-E5FC-5AEE-2EF0-25B5B90C4479}"/>
              </a:ext>
            </a:extLst>
          </p:cNvPr>
          <p:cNvSpPr>
            <a:spLocks noGrp="1"/>
          </p:cNvSpPr>
          <p:nvPr>
            <p:ph type="body" sz="quarter" idx="19"/>
          </p:nvPr>
        </p:nvSpPr>
        <p:spPr>
          <a:xfrm>
            <a:off x="1300163" y="782473"/>
            <a:ext cx="9759195" cy="485775"/>
          </a:xfrm>
        </p:spPr>
        <p:txBody>
          <a:bodyPr/>
          <a:lstStyle/>
          <a:p>
            <a:r>
              <a:rPr lang="ja-JP" altLang="en-US" dirty="0"/>
              <a:t>健とメアリーが、ごみ問題について話しています。</a:t>
            </a:r>
          </a:p>
        </p:txBody>
      </p:sp>
      <p:pic>
        <p:nvPicPr>
          <p:cNvPr id="5" name="06_p042_L04_GET_Understanding the Issue">
            <a:hlinkClick r:id="" action="ppaction://media"/>
            <a:extLst>
              <a:ext uri="{FF2B5EF4-FFF2-40B4-BE49-F238E27FC236}">
                <a16:creationId xmlns:a16="http://schemas.microsoft.com/office/drawing/2014/main" id="{11FD1156-576D-A136-9EC0-50F28AAE84C9}"/>
              </a:ext>
            </a:extLst>
          </p:cNvPr>
          <p:cNvPicPr>
            <a:picLocks noGrp="1" noChangeAspect="1"/>
          </p:cNvPicPr>
          <p:nvPr>
            <p:ph type="media" sz="quarter" idx="20"/>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p:blipFill>
        <p:spPr>
          <a:xfrm>
            <a:off x="10777374" y="1268413"/>
            <a:ext cx="754062" cy="703262"/>
          </a:xfrm>
        </p:spPr>
      </p:pic>
      <p:sp>
        <p:nvSpPr>
          <p:cNvPr id="2" name="テキスト ボックス 1">
            <a:extLst>
              <a:ext uri="{FF2B5EF4-FFF2-40B4-BE49-F238E27FC236}">
                <a16:creationId xmlns:a16="http://schemas.microsoft.com/office/drawing/2014/main" id="{EA68090F-AC58-7B78-7EAC-F763DAA818BA}"/>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16606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74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a:extLst>
              <a:ext uri="{FF2B5EF4-FFF2-40B4-BE49-F238E27FC236}">
                <a16:creationId xmlns:a16="http://schemas.microsoft.com/office/drawing/2014/main" id="{840E4622-7EA0-FBB0-8EFA-0B0B163EB498}"/>
              </a:ext>
            </a:extLst>
          </p:cNvPr>
          <p:cNvSpPr>
            <a:spLocks noGrp="1"/>
          </p:cNvSpPr>
          <p:nvPr>
            <p:ph type="title"/>
          </p:nvPr>
        </p:nvSpPr>
        <p:spPr>
          <a:xfrm>
            <a:off x="1760561" y="1310183"/>
            <a:ext cx="10095439" cy="5400000"/>
          </a:xfrm>
        </p:spPr>
        <p:txBody>
          <a:bodyPr/>
          <a:lstStyle/>
          <a:p>
            <a:r>
              <a:rPr lang="en-US" altLang="ja-JP" dirty="0"/>
              <a:t>I’ve heard that Osaki Town in Kagoshima is working hard </a:t>
            </a:r>
            <a:r>
              <a:rPr lang="en-US" altLang="ja-JP" b="1" dirty="0"/>
              <a:t>to produce </a:t>
            </a:r>
            <a:r>
              <a:rPr lang="en-US" altLang="ja-JP" dirty="0"/>
              <a:t>no waste at all.  People there </a:t>
            </a:r>
            <a:br>
              <a:rPr lang="en-US" altLang="ja-JP" dirty="0"/>
            </a:br>
            <a:r>
              <a:rPr lang="en-US" altLang="ja-JP" dirty="0"/>
              <a:t>sort their garbage into 27 different types, and a recycling company further separates them into 55 categories </a:t>
            </a:r>
            <a:r>
              <a:rPr lang="en-US" altLang="ja-JP" b="1" dirty="0"/>
              <a:t>to reuse </a:t>
            </a:r>
            <a:r>
              <a:rPr lang="en-US" altLang="ja-JP" dirty="0"/>
              <a:t>them as resources.</a:t>
            </a:r>
            <a:br>
              <a:rPr lang="ja-JP" altLang="ja-JP" dirty="0"/>
            </a:br>
            <a:r>
              <a:rPr lang="en-US" altLang="ja-JP" dirty="0"/>
              <a:t>Wow, so many!  Are they doing anything else? </a:t>
            </a:r>
          </a:p>
        </p:txBody>
      </p:sp>
      <p:sp>
        <p:nvSpPr>
          <p:cNvPr id="6" name="テキスト プレースホルダー 5">
            <a:extLst>
              <a:ext uri="{FF2B5EF4-FFF2-40B4-BE49-F238E27FC236}">
                <a16:creationId xmlns:a16="http://schemas.microsoft.com/office/drawing/2014/main" id="{3F69E8ED-6A65-45C1-B017-59C5FE2607F0}"/>
              </a:ext>
            </a:extLst>
          </p:cNvPr>
          <p:cNvSpPr>
            <a:spLocks noGrp="1"/>
          </p:cNvSpPr>
          <p:nvPr>
            <p:ph type="body" sz="quarter" idx="12"/>
          </p:nvPr>
        </p:nvSpPr>
        <p:spPr>
          <a:xfrm>
            <a:off x="147480" y="1310183"/>
            <a:ext cx="1395075" cy="5400000"/>
          </a:xfrm>
        </p:spPr>
        <p:txBody>
          <a:bodyPr/>
          <a:lstStyle/>
          <a:p>
            <a:r>
              <a:rPr lang="en-US" altLang="ja-JP" dirty="0"/>
              <a:t>Ken</a:t>
            </a:r>
            <a:br>
              <a:rPr lang="en-US" altLang="ja-JP" dirty="0"/>
            </a:br>
            <a:br>
              <a:rPr lang="en-US" altLang="ja-JP" dirty="0"/>
            </a:br>
            <a:br>
              <a:rPr lang="en-US" altLang="ja-JP" dirty="0"/>
            </a:br>
            <a:br>
              <a:rPr lang="en-US" altLang="ja-JP" dirty="0"/>
            </a:br>
            <a:br>
              <a:rPr lang="en-US" altLang="ja-JP" dirty="0"/>
            </a:br>
            <a:r>
              <a:rPr lang="en-US" altLang="ja-JP" dirty="0"/>
              <a:t>Mary</a:t>
            </a:r>
            <a:endParaRPr lang="ja-JP" altLang="en-US" dirty="0"/>
          </a:p>
        </p:txBody>
      </p:sp>
      <p:pic>
        <p:nvPicPr>
          <p:cNvPr id="2" name="1">
            <a:hlinkClick r:id="" action="ppaction://media"/>
            <a:extLst>
              <a:ext uri="{FF2B5EF4-FFF2-40B4-BE49-F238E27FC236}">
                <a16:creationId xmlns:a16="http://schemas.microsoft.com/office/drawing/2014/main" id="{0F0720C0-4E01-672B-2CCB-96A295705D4B}"/>
              </a:ext>
            </a:extLst>
          </p:cNvPr>
          <p:cNvPicPr>
            <a:picLocks noGrp="1" noChangeAspect="1"/>
          </p:cNvPicPr>
          <p:nvPr>
            <p:ph type="media" sz="quarter" idx="17"/>
            <a:audioFile r:link="rId2"/>
            <p:extLst>
              <p:ext uri="{DAA4B4D4-6D71-4841-9C94-3DE7FCFB9230}">
                <p14:media xmlns:p14="http://schemas.microsoft.com/office/powerpoint/2010/main" r:embed="rId1"/>
              </p:ext>
            </p:extLst>
          </p:nvPr>
        </p:nvPicPr>
        <p:blipFill>
          <a:blip r:embed="rId11"/>
          <a:stretch>
            <a:fillRect/>
          </a:stretch>
        </p:blipFill>
        <p:spPr>
          <a:xfrm>
            <a:off x="1757726" y="1310183"/>
            <a:ext cx="179388" cy="179388"/>
          </a:xfrm>
        </p:spPr>
      </p:pic>
      <p:pic>
        <p:nvPicPr>
          <p:cNvPr id="3" name="2">
            <a:hlinkClick r:id="" action="ppaction://media"/>
            <a:extLst>
              <a:ext uri="{FF2B5EF4-FFF2-40B4-BE49-F238E27FC236}">
                <a16:creationId xmlns:a16="http://schemas.microsoft.com/office/drawing/2014/main" id="{DACA39E2-9954-483E-5D88-D850D4A7A063}"/>
              </a:ext>
            </a:extLst>
          </p:cNvPr>
          <p:cNvPicPr>
            <a:picLocks noGrp="1" noChangeAspect="1"/>
          </p:cNvPicPr>
          <p:nvPr>
            <p:ph type="media" sz="quarter" idx="18"/>
            <a:audioFile r:link="rId4"/>
            <p:extLst>
              <p:ext uri="{DAA4B4D4-6D71-4841-9C94-3DE7FCFB9230}">
                <p14:media xmlns:p14="http://schemas.microsoft.com/office/powerpoint/2010/main" r:embed="rId3"/>
              </p:ext>
            </p:extLst>
          </p:nvPr>
        </p:nvPicPr>
        <p:blipFill>
          <a:blip r:embed="rId11"/>
          <a:stretch>
            <a:fillRect/>
          </a:stretch>
        </p:blipFill>
        <p:spPr>
          <a:xfrm>
            <a:off x="7630751" y="2191340"/>
            <a:ext cx="179388" cy="179388"/>
          </a:xfrm>
        </p:spPr>
      </p:pic>
      <p:pic>
        <p:nvPicPr>
          <p:cNvPr id="4" name="3">
            <a:hlinkClick r:id="" action="ppaction://media"/>
            <a:extLst>
              <a:ext uri="{FF2B5EF4-FFF2-40B4-BE49-F238E27FC236}">
                <a16:creationId xmlns:a16="http://schemas.microsoft.com/office/drawing/2014/main" id="{27220D44-F1E6-BE00-2142-C0D94F7D3B62}"/>
              </a:ext>
            </a:extLst>
          </p:cNvPr>
          <p:cNvPicPr>
            <a:picLocks noGrp="1" noChangeAspect="1"/>
          </p:cNvPicPr>
          <p:nvPr>
            <p:ph type="media" sz="quarter" idx="19"/>
            <a:audioFile r:link="rId6"/>
            <p:extLst>
              <p:ext uri="{DAA4B4D4-6D71-4841-9C94-3DE7FCFB9230}">
                <p14:media xmlns:p14="http://schemas.microsoft.com/office/powerpoint/2010/main" r:embed="rId5"/>
              </p:ext>
            </p:extLst>
          </p:nvPr>
        </p:nvPicPr>
        <p:blipFill>
          <a:blip r:embed="rId11"/>
          <a:stretch>
            <a:fillRect/>
          </a:stretch>
        </p:blipFill>
        <p:spPr>
          <a:xfrm>
            <a:off x="1720606" y="5116149"/>
            <a:ext cx="179388" cy="179388"/>
          </a:xfrm>
        </p:spPr>
      </p:pic>
      <p:pic>
        <p:nvPicPr>
          <p:cNvPr id="5" name="4">
            <a:hlinkClick r:id="" action="ppaction://media"/>
            <a:extLst>
              <a:ext uri="{FF2B5EF4-FFF2-40B4-BE49-F238E27FC236}">
                <a16:creationId xmlns:a16="http://schemas.microsoft.com/office/drawing/2014/main" id="{63D514A4-B3D9-4BE2-5D5C-96C84754C54F}"/>
              </a:ext>
            </a:extLst>
          </p:cNvPr>
          <p:cNvPicPr>
            <a:picLocks noGrp="1" noChangeAspect="1"/>
          </p:cNvPicPr>
          <p:nvPr>
            <p:ph type="media" sz="quarter" idx="20"/>
            <a:audioFile r:link="rId8"/>
            <p:extLst>
              <p:ext uri="{DAA4B4D4-6D71-4841-9C94-3DE7FCFB9230}">
                <p14:media xmlns:p14="http://schemas.microsoft.com/office/powerpoint/2010/main" r:embed="rId7"/>
              </p:ext>
            </p:extLst>
          </p:nvPr>
        </p:nvPicPr>
        <p:blipFill>
          <a:blip r:embed="rId11"/>
          <a:stretch>
            <a:fillRect/>
          </a:stretch>
        </p:blipFill>
        <p:spPr>
          <a:xfrm>
            <a:off x="4735781" y="5116150"/>
            <a:ext cx="179387" cy="179387"/>
          </a:xfrm>
        </p:spPr>
      </p:pic>
      <p:sp>
        <p:nvSpPr>
          <p:cNvPr id="30" name="テキスト プレースホルダー 29">
            <a:extLst>
              <a:ext uri="{FF2B5EF4-FFF2-40B4-BE49-F238E27FC236}">
                <a16:creationId xmlns:a16="http://schemas.microsoft.com/office/drawing/2014/main" id="{3E3973D8-A2F8-0526-FF0F-EB0A8203CFFE}"/>
              </a:ext>
            </a:extLst>
          </p:cNvPr>
          <p:cNvSpPr>
            <a:spLocks noGrp="1"/>
          </p:cNvSpPr>
          <p:nvPr>
            <p:ph type="body" sz="quarter" idx="35"/>
          </p:nvPr>
        </p:nvSpPr>
        <p:spPr>
          <a:xfrm>
            <a:off x="1517514" y="1310183"/>
            <a:ext cx="243047" cy="5400000"/>
          </a:xfrm>
        </p:spPr>
        <p:txBody>
          <a:bodyPr/>
          <a:lstStyle/>
          <a:p>
            <a:r>
              <a:rPr lang="en-US" altLang="ja-JP"/>
              <a:t>:</a:t>
            </a:r>
            <a:br>
              <a:rPr lang="en-US" altLang="ja-JP"/>
            </a:br>
            <a:br>
              <a:rPr lang="en-US" altLang="ja-JP"/>
            </a:br>
            <a:br>
              <a:rPr lang="en-US" altLang="ja-JP"/>
            </a:br>
            <a:br>
              <a:rPr lang="en-US" altLang="ja-JP"/>
            </a:br>
            <a:br>
              <a:rPr lang="en-US" altLang="ja-JP"/>
            </a:br>
            <a:r>
              <a:rPr lang="en-US" altLang="ja-JP"/>
              <a:t>:</a:t>
            </a:r>
            <a:endParaRPr lang="ja-JP" altLang="en-US" dirty="0"/>
          </a:p>
        </p:txBody>
      </p:sp>
      <p:cxnSp>
        <p:nvCxnSpPr>
          <p:cNvPr id="19" name="直線コネクタ 18">
            <a:extLst>
              <a:ext uri="{FF2B5EF4-FFF2-40B4-BE49-F238E27FC236}">
                <a16:creationId xmlns:a16="http://schemas.microsoft.com/office/drawing/2014/main" id="{CFD44E8C-5920-12EC-0069-579FD3BD6C81}"/>
              </a:ext>
            </a:extLst>
          </p:cNvPr>
          <p:cNvCxnSpPr>
            <a:cxnSpLocks/>
          </p:cNvCxnSpPr>
          <p:nvPr/>
        </p:nvCxnSpPr>
        <p:spPr>
          <a:xfrm>
            <a:off x="1753590" y="3432978"/>
            <a:ext cx="8569505"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grpSp>
        <p:nvGrpSpPr>
          <p:cNvPr id="83" name="グループ化 82">
            <a:extLst>
              <a:ext uri="{FF2B5EF4-FFF2-40B4-BE49-F238E27FC236}">
                <a16:creationId xmlns:a16="http://schemas.microsoft.com/office/drawing/2014/main" id="{9AB7733E-9A37-C354-E5B9-087752D9EFB3}"/>
              </a:ext>
            </a:extLst>
          </p:cNvPr>
          <p:cNvGrpSpPr/>
          <p:nvPr/>
        </p:nvGrpSpPr>
        <p:grpSpPr>
          <a:xfrm>
            <a:off x="1741557" y="3353298"/>
            <a:ext cx="4783934" cy="400110"/>
            <a:chOff x="-6632582" y="5578302"/>
            <a:chExt cx="4783934" cy="400110"/>
          </a:xfrm>
        </p:grpSpPr>
        <p:sp>
          <p:nvSpPr>
            <p:cNvPr id="80" name="テキスト ボックス 79">
              <a:extLst>
                <a:ext uri="{FF2B5EF4-FFF2-40B4-BE49-F238E27FC236}">
                  <a16:creationId xmlns:a16="http://schemas.microsoft.com/office/drawing/2014/main" id="{FA099DA4-D873-8BC2-D722-23EB05A22DB2}"/>
                </a:ext>
              </a:extLst>
            </p:cNvPr>
            <p:cNvSpPr txBox="1"/>
            <p:nvPr/>
          </p:nvSpPr>
          <p:spPr>
            <a:xfrm>
              <a:off x="-6632582" y="5578302"/>
              <a:ext cx="4783934" cy="400110"/>
            </a:xfrm>
            <a:prstGeom prst="rect">
              <a:avLst/>
            </a:prstGeom>
            <a:noFill/>
          </p:spPr>
          <p:txBody>
            <a:bodyPr wrap="square" rtlCol="0">
              <a:spAutoFit/>
            </a:bodyPr>
            <a:lstStyle/>
            <a:p>
              <a:r>
                <a:rPr lang="en-US" altLang="ja-JP" sz="2000" dirty="0">
                  <a:solidFill>
                    <a:srgbClr val="00B050"/>
                  </a:solidFill>
                  <a:latin typeface="+mn-ea"/>
                </a:rPr>
                <a:t>sort/separate A into B </a:t>
              </a:r>
              <a:r>
                <a:rPr lang="ja-JP" altLang="en-US" sz="2000" dirty="0">
                  <a:solidFill>
                    <a:srgbClr val="00B050"/>
                  </a:solidFill>
                  <a:latin typeface="+mn-ea"/>
                </a:rPr>
                <a:t>「</a:t>
              </a:r>
              <a:r>
                <a:rPr lang="en-US" altLang="ja-JP" sz="2000" dirty="0">
                  <a:solidFill>
                    <a:srgbClr val="00B050"/>
                  </a:solidFill>
                  <a:latin typeface="+mn-ea"/>
                </a:rPr>
                <a:t>A</a:t>
              </a:r>
              <a:r>
                <a:rPr lang="ja-JP" altLang="en-US" sz="2000" dirty="0">
                  <a:solidFill>
                    <a:srgbClr val="00B050"/>
                  </a:solidFill>
                  <a:latin typeface="+mn-ea"/>
                </a:rPr>
                <a:t>を</a:t>
              </a:r>
              <a:r>
                <a:rPr lang="en-US" altLang="ja-JP" sz="2000" dirty="0">
                  <a:solidFill>
                    <a:srgbClr val="00B050"/>
                  </a:solidFill>
                  <a:latin typeface="+mn-ea"/>
                </a:rPr>
                <a:t>B</a:t>
              </a:r>
              <a:r>
                <a:rPr lang="ja-JP" altLang="en-US" sz="2000" dirty="0">
                  <a:solidFill>
                    <a:srgbClr val="00B050"/>
                  </a:solidFill>
                  <a:latin typeface="+mn-ea"/>
                </a:rPr>
                <a:t>に分別する」</a:t>
              </a:r>
              <a:endParaRPr kumimoji="1" lang="ja-JP" altLang="en-US" sz="2000" dirty="0">
                <a:solidFill>
                  <a:srgbClr val="00B050"/>
                </a:solidFill>
                <a:latin typeface="+mn-ea"/>
              </a:endParaRPr>
            </a:p>
          </p:txBody>
        </p:sp>
        <p:cxnSp>
          <p:nvCxnSpPr>
            <p:cNvPr id="46" name="直線コネクタ 45">
              <a:extLst>
                <a:ext uri="{FF2B5EF4-FFF2-40B4-BE49-F238E27FC236}">
                  <a16:creationId xmlns:a16="http://schemas.microsoft.com/office/drawing/2014/main" id="{2349C244-9B7D-A423-BCE8-D7210F37DCDD}"/>
                </a:ext>
              </a:extLst>
            </p:cNvPr>
            <p:cNvCxnSpPr>
              <a:cxnSpLocks/>
            </p:cNvCxnSpPr>
            <p:nvPr/>
          </p:nvCxnSpPr>
          <p:spPr>
            <a:xfrm>
              <a:off x="-6592819" y="5614309"/>
              <a:ext cx="4041964"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24" name="直線コネクタ 23">
            <a:extLst>
              <a:ext uri="{FF2B5EF4-FFF2-40B4-BE49-F238E27FC236}">
                <a16:creationId xmlns:a16="http://schemas.microsoft.com/office/drawing/2014/main" id="{972A9E75-B5D7-B8EB-6CA0-1B48C57CFB61}"/>
              </a:ext>
            </a:extLst>
          </p:cNvPr>
          <p:cNvCxnSpPr>
            <a:cxnSpLocks/>
          </p:cNvCxnSpPr>
          <p:nvPr/>
        </p:nvCxnSpPr>
        <p:spPr>
          <a:xfrm>
            <a:off x="1753590" y="5611634"/>
            <a:ext cx="2891146"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13C8CC88-1CA0-A229-690D-6720CAB78E2B}"/>
              </a:ext>
            </a:extLst>
          </p:cNvPr>
          <p:cNvCxnSpPr>
            <a:cxnSpLocks/>
          </p:cNvCxnSpPr>
          <p:nvPr/>
        </p:nvCxnSpPr>
        <p:spPr>
          <a:xfrm>
            <a:off x="1753590" y="4159197"/>
            <a:ext cx="9038736"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559DB8B-2318-A3F9-7767-5309EBBF9B11}"/>
              </a:ext>
            </a:extLst>
          </p:cNvPr>
          <p:cNvCxnSpPr>
            <a:cxnSpLocks/>
          </p:cNvCxnSpPr>
          <p:nvPr/>
        </p:nvCxnSpPr>
        <p:spPr>
          <a:xfrm>
            <a:off x="1753590" y="1980540"/>
            <a:ext cx="9416637"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4B9DD7D-8014-E320-3EA9-8C4C0B3D2611}"/>
              </a:ext>
            </a:extLst>
          </p:cNvPr>
          <p:cNvCxnSpPr>
            <a:cxnSpLocks/>
          </p:cNvCxnSpPr>
          <p:nvPr/>
        </p:nvCxnSpPr>
        <p:spPr>
          <a:xfrm>
            <a:off x="1753590" y="2705994"/>
            <a:ext cx="5966855"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372C3A7F-FA2C-3D4A-50E1-DCE1E56D4036}"/>
              </a:ext>
            </a:extLst>
          </p:cNvPr>
          <p:cNvCxnSpPr>
            <a:cxnSpLocks/>
          </p:cNvCxnSpPr>
          <p:nvPr/>
        </p:nvCxnSpPr>
        <p:spPr>
          <a:xfrm>
            <a:off x="7897091" y="2705994"/>
            <a:ext cx="2426004"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2671A49F-94BC-C2B1-6151-675160F30A73}"/>
              </a:ext>
            </a:extLst>
          </p:cNvPr>
          <p:cNvCxnSpPr>
            <a:cxnSpLocks/>
          </p:cNvCxnSpPr>
          <p:nvPr/>
        </p:nvCxnSpPr>
        <p:spPr>
          <a:xfrm>
            <a:off x="1753590" y="4885416"/>
            <a:ext cx="7137747"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73F5CCFE-3481-7401-F1AF-199327BDD31E}"/>
              </a:ext>
            </a:extLst>
          </p:cNvPr>
          <p:cNvCxnSpPr>
            <a:cxnSpLocks/>
          </p:cNvCxnSpPr>
          <p:nvPr/>
        </p:nvCxnSpPr>
        <p:spPr>
          <a:xfrm>
            <a:off x="4735781" y="5611634"/>
            <a:ext cx="5457701"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grpSp>
        <p:nvGrpSpPr>
          <p:cNvPr id="61" name="グループ化 60">
            <a:extLst>
              <a:ext uri="{FF2B5EF4-FFF2-40B4-BE49-F238E27FC236}">
                <a16:creationId xmlns:a16="http://schemas.microsoft.com/office/drawing/2014/main" id="{3948B006-DE56-791A-A010-D1160729F195}"/>
              </a:ext>
            </a:extLst>
          </p:cNvPr>
          <p:cNvGrpSpPr/>
          <p:nvPr/>
        </p:nvGrpSpPr>
        <p:grpSpPr>
          <a:xfrm flipV="1">
            <a:off x="3802302" y="2105507"/>
            <a:ext cx="8181668" cy="646331"/>
            <a:chOff x="2042369" y="3669810"/>
            <a:chExt cx="9505377" cy="646331"/>
          </a:xfrm>
        </p:grpSpPr>
        <p:cxnSp>
          <p:nvCxnSpPr>
            <p:cNvPr id="62" name="直線コネクタ 61">
              <a:extLst>
                <a:ext uri="{FF2B5EF4-FFF2-40B4-BE49-F238E27FC236}">
                  <a16:creationId xmlns:a16="http://schemas.microsoft.com/office/drawing/2014/main" id="{9F679B8D-1E56-273B-4F51-51D8A13EE34C}"/>
                </a:ext>
              </a:extLst>
            </p:cNvPr>
            <p:cNvCxnSpPr>
              <a:cxnSpLocks/>
            </p:cNvCxnSpPr>
            <p:nvPr/>
          </p:nvCxnSpPr>
          <p:spPr>
            <a:xfrm>
              <a:off x="2042369" y="4122631"/>
              <a:ext cx="0" cy="133350"/>
            </a:xfrm>
            <a:prstGeom prst="line">
              <a:avLst/>
            </a:prstGeom>
            <a:ln w="9525">
              <a:solidFill>
                <a:srgbClr val="00B0F0"/>
              </a:solidFill>
              <a:headEnd type="oval" w="lg" len="lg"/>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12D1EE3C-E5DA-6A6A-E3C4-1BBFFCA58761}"/>
                </a:ext>
              </a:extLst>
            </p:cNvPr>
            <p:cNvSpPr txBox="1"/>
            <p:nvPr/>
          </p:nvSpPr>
          <p:spPr>
            <a:xfrm flipV="1">
              <a:off x="9740773" y="3669810"/>
              <a:ext cx="1806973" cy="646331"/>
            </a:xfrm>
            <a:prstGeom prst="rect">
              <a:avLst/>
            </a:prstGeom>
            <a:noFill/>
            <a:ln w="19050">
              <a:solidFill>
                <a:srgbClr val="00B0F0"/>
              </a:solidFill>
            </a:ln>
          </p:spPr>
          <p:txBody>
            <a:bodyPr wrap="square" rtlCol="0">
              <a:spAutoFit/>
            </a:bodyPr>
            <a:lstStyle/>
            <a:p>
              <a:r>
                <a:rPr kumimoji="1" lang="zh-TW" altLang="en-US" dirty="0"/>
                <a:t>不定詞</a:t>
              </a:r>
              <a:br>
                <a:rPr kumimoji="1" lang="en-US" altLang="zh-TW" dirty="0"/>
              </a:br>
              <a:r>
                <a:rPr kumimoji="1" lang="en-US" altLang="zh-TW" dirty="0"/>
                <a:t>〔</a:t>
              </a:r>
              <a:r>
                <a:rPr kumimoji="1" lang="zh-TW" altLang="en-US" dirty="0"/>
                <a:t>副詞的用法</a:t>
              </a:r>
              <a:r>
                <a:rPr kumimoji="1" lang="en-US" altLang="zh-TW" dirty="0"/>
                <a:t>〕</a:t>
              </a:r>
              <a:endParaRPr kumimoji="1" lang="ja-JP" altLang="en-US" dirty="0"/>
            </a:p>
          </p:txBody>
        </p:sp>
        <p:cxnSp>
          <p:nvCxnSpPr>
            <p:cNvPr id="64" name="直線コネクタ 63">
              <a:extLst>
                <a:ext uri="{FF2B5EF4-FFF2-40B4-BE49-F238E27FC236}">
                  <a16:creationId xmlns:a16="http://schemas.microsoft.com/office/drawing/2014/main" id="{07C7C32E-0B3F-FBB3-F3AF-F7764B4DBEB1}"/>
                </a:ext>
              </a:extLst>
            </p:cNvPr>
            <p:cNvCxnSpPr>
              <a:cxnSpLocks/>
            </p:cNvCxnSpPr>
            <p:nvPr/>
          </p:nvCxnSpPr>
          <p:spPr>
            <a:xfrm flipV="1">
              <a:off x="2042369" y="4255981"/>
              <a:ext cx="7698404" cy="0"/>
            </a:xfrm>
            <a:prstGeom prst="line">
              <a:avLst/>
            </a:prstGeom>
            <a:ln w="9525">
              <a:solidFill>
                <a:srgbClr val="00B0F0"/>
              </a:solidFill>
              <a:headEnd type="none" w="lg" len="lg"/>
            </a:ln>
          </p:spPr>
          <p:style>
            <a:lnRef idx="1">
              <a:schemeClr val="accent1"/>
            </a:lnRef>
            <a:fillRef idx="0">
              <a:schemeClr val="accent1"/>
            </a:fillRef>
            <a:effectRef idx="0">
              <a:schemeClr val="accent1"/>
            </a:effectRef>
            <a:fontRef idx="minor">
              <a:schemeClr val="tx1"/>
            </a:fontRef>
          </p:style>
        </p:cxnSp>
      </p:grpSp>
      <p:sp>
        <p:nvSpPr>
          <p:cNvPr id="7" name="テキスト ボックス 6">
            <a:extLst>
              <a:ext uri="{FF2B5EF4-FFF2-40B4-BE49-F238E27FC236}">
                <a16:creationId xmlns:a16="http://schemas.microsoft.com/office/drawing/2014/main" id="{22ED3834-61EE-9897-8AF8-AFEB04810DC0}"/>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64684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fade">
                                      <p:cBhvr>
                                        <p:cTn id="11" dur="500"/>
                                        <p:tgtEl>
                                          <p:spTgt spid="8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6974" fill="hold"/>
                                        <p:tgtEl>
                                          <p:spTgt spid="2"/>
                                        </p:tgtEl>
                                      </p:cBhvr>
                                    </p:cmd>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2277" fill="hold"/>
                                        <p:tgtEl>
                                          <p:spTgt spid="3"/>
                                        </p:tgtEl>
                                      </p:cBhvr>
                                    </p:cmd>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xit" presetSubtype="0" fill="hold"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2220" fill="hold"/>
                                        <p:tgtEl>
                                          <p:spTgt spid="4"/>
                                        </p:tgtEl>
                                      </p:cBhvr>
                                    </p:cmd>
                                  </p:childTnLst>
                                </p:cTn>
                              </p:par>
                              <p:par>
                                <p:cTn id="48" presetID="10"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xit" presetSubtype="0" fill="hold"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9"/>
                                        </p:tgtEl>
                                      </p:cBhvr>
                                    </p:animEffect>
                                    <p:set>
                                      <p:cBhvr>
                                        <p:cTn id="56" dur="1" fill="hold">
                                          <p:stCondLst>
                                            <p:cond delay="499"/>
                                          </p:stCondLst>
                                        </p:cTn>
                                        <p:tgtEl>
                                          <p:spTgt spid="19"/>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23"/>
                                        </p:tgtEl>
                                      </p:cBhvr>
                                    </p:animEffect>
                                    <p:set>
                                      <p:cBhvr>
                                        <p:cTn id="59" dur="1" fill="hold">
                                          <p:stCondLst>
                                            <p:cond delay="499"/>
                                          </p:stCondLst>
                                        </p:cTn>
                                        <p:tgtEl>
                                          <p:spTgt spid="23"/>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27"/>
                                        </p:tgtEl>
                                      </p:cBhvr>
                                    </p:animEffect>
                                    <p:set>
                                      <p:cBhvr>
                                        <p:cTn id="62" dur="1" fill="hold">
                                          <p:stCondLst>
                                            <p:cond delay="499"/>
                                          </p:stCondLst>
                                        </p:cTn>
                                        <p:tgtEl>
                                          <p:spTgt spid="2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mediacall" presetSubtype="0" fill="hold" nodeType="clickEffect">
                                  <p:stCondLst>
                                    <p:cond delay="0"/>
                                  </p:stCondLst>
                                  <p:childTnLst>
                                    <p:cmd type="call" cmd="playFrom(0.0)">
                                      <p:cBhvr>
                                        <p:cTn id="66" dur="2272" fill="hold"/>
                                        <p:tgtEl>
                                          <p:spTgt spid="5"/>
                                        </p:tgtEl>
                                      </p:cBhvr>
                                    </p:cmd>
                                  </p:childTnLst>
                                </p:cTn>
                              </p:par>
                              <p:par>
                                <p:cTn id="67" presetID="10" presetClass="entr" presetSubtype="0" fill="hold" nodeType="with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fade">
                                      <p:cBhvr>
                                        <p:cTn id="69" dur="500"/>
                                        <p:tgtEl>
                                          <p:spTgt spid="59"/>
                                        </p:tgtEl>
                                      </p:cBhvr>
                                    </p:animEffect>
                                  </p:childTnLst>
                                </p:cTn>
                              </p:par>
                              <p:par>
                                <p:cTn id="70" presetID="10" presetClass="exit" presetSubtype="0" fill="hold" nodeType="withEffect">
                                  <p:stCondLst>
                                    <p:cond delay="0"/>
                                  </p:stCondLst>
                                  <p:childTnLst>
                                    <p:animEffect transition="out" filter="fade">
                                      <p:cBhvr>
                                        <p:cTn id="71" dur="500"/>
                                        <p:tgtEl>
                                          <p:spTgt spid="24"/>
                                        </p:tgtEl>
                                      </p:cBhvr>
                                    </p:animEffect>
                                    <p:set>
                                      <p:cBhvr>
                                        <p:cTn id="72" dur="1" fill="hold">
                                          <p:stCondLst>
                                            <p:cond delay="499"/>
                                          </p:stCondLst>
                                        </p:cTn>
                                        <p:tgtEl>
                                          <p:spTgt spid="2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59"/>
                                        </p:tgtEl>
                                      </p:cBhvr>
                                    </p:animEffect>
                                    <p:set>
                                      <p:cBhvr>
                                        <p:cTn id="77"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8" fill="hold" display="0">
                  <p:stCondLst>
                    <p:cond delay="indefinite"/>
                  </p:stCondLst>
                  <p:endCondLst>
                    <p:cond evt="onStopAudio" delay="0">
                      <p:tgtEl>
                        <p:sldTgt/>
                      </p:tgtEl>
                    </p:cond>
                  </p:endCondLst>
                </p:cTn>
                <p:tgtEl>
                  <p:spTgt spid="2"/>
                </p:tgtEl>
              </p:cMediaNode>
            </p:audio>
            <p:audio>
              <p:cMediaNode vol="80000">
                <p:cTn id="79" fill="hold" display="0">
                  <p:stCondLst>
                    <p:cond delay="indefinite"/>
                  </p:stCondLst>
                  <p:endCondLst>
                    <p:cond evt="onStopAudio" delay="0">
                      <p:tgtEl>
                        <p:sldTgt/>
                      </p:tgtEl>
                    </p:cond>
                  </p:endCondLst>
                </p:cTn>
                <p:tgtEl>
                  <p:spTgt spid="3"/>
                </p:tgtEl>
              </p:cMediaNode>
            </p:audio>
            <p:audio>
              <p:cMediaNode vol="80000">
                <p:cTn id="80" fill="hold" display="0">
                  <p:stCondLst>
                    <p:cond delay="indefinite"/>
                  </p:stCondLst>
                  <p:endCondLst>
                    <p:cond evt="onStopAudio" delay="0">
                      <p:tgtEl>
                        <p:sldTgt/>
                      </p:tgtEl>
                    </p:cond>
                  </p:endCondLst>
                </p:cTn>
                <p:tgtEl>
                  <p:spTgt spid="4"/>
                </p:tgtEl>
              </p:cMediaNode>
            </p:audio>
            <p:audio>
              <p:cMediaNode vol="80000">
                <p:cTn id="81"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a:extLst>
              <a:ext uri="{FF2B5EF4-FFF2-40B4-BE49-F238E27FC236}">
                <a16:creationId xmlns:a16="http://schemas.microsoft.com/office/drawing/2014/main" id="{840E4622-7EA0-FBB0-8EFA-0B0B163EB498}"/>
              </a:ext>
            </a:extLst>
          </p:cNvPr>
          <p:cNvSpPr>
            <a:spLocks noGrp="1"/>
          </p:cNvSpPr>
          <p:nvPr>
            <p:ph type="title"/>
          </p:nvPr>
        </p:nvSpPr>
        <p:spPr>
          <a:xfrm>
            <a:off x="1760561" y="1310183"/>
            <a:ext cx="10095439" cy="5400000"/>
          </a:xfrm>
        </p:spPr>
        <p:txBody>
          <a:bodyPr/>
          <a:lstStyle/>
          <a:p>
            <a:r>
              <a:rPr lang="en-US" altLang="ja-JP" dirty="0"/>
              <a:t>Yes.  They are now trying </a:t>
            </a:r>
            <a:r>
              <a:rPr lang="en-US" altLang="ja-JP" b="1" dirty="0"/>
              <a:t>to create </a:t>
            </a:r>
            <a:r>
              <a:rPr lang="en-US" altLang="ja-JP" dirty="0"/>
              <a:t>a system that reuses or recycles every single item in the town </a:t>
            </a:r>
            <a:r>
              <a:rPr lang="en-US" altLang="ja-JP" b="1" dirty="0"/>
              <a:t>to produce </a:t>
            </a:r>
            <a:r>
              <a:rPr lang="en-US" altLang="ja-JP" dirty="0"/>
              <a:t>zero waste.  </a:t>
            </a:r>
            <a:br>
              <a:rPr lang="ja-JP" altLang="ja-JP" dirty="0"/>
            </a:br>
            <a:r>
              <a:rPr lang="en-US" altLang="ja-JP" dirty="0"/>
              <a:t>That’s amazing!  Let’s try </a:t>
            </a:r>
            <a:r>
              <a:rPr lang="en-US" altLang="ja-JP" b="1" dirty="0"/>
              <a:t>to follow </a:t>
            </a:r>
            <a:r>
              <a:rPr lang="en-US" altLang="ja-JP" dirty="0"/>
              <a:t>their example.  </a:t>
            </a:r>
            <a:br>
              <a:rPr lang="en-US" altLang="ja-JP" dirty="0"/>
            </a:br>
            <a:r>
              <a:rPr lang="en-US" altLang="ja-JP" dirty="0"/>
              <a:t>The fact is that if we don’t actively recycle our waste, we will face a disaster in the future. </a:t>
            </a:r>
          </a:p>
        </p:txBody>
      </p:sp>
      <p:sp>
        <p:nvSpPr>
          <p:cNvPr id="6" name="テキスト プレースホルダー 5">
            <a:extLst>
              <a:ext uri="{FF2B5EF4-FFF2-40B4-BE49-F238E27FC236}">
                <a16:creationId xmlns:a16="http://schemas.microsoft.com/office/drawing/2014/main" id="{3F69E8ED-6A65-45C1-B017-59C5FE2607F0}"/>
              </a:ext>
            </a:extLst>
          </p:cNvPr>
          <p:cNvSpPr>
            <a:spLocks noGrp="1"/>
          </p:cNvSpPr>
          <p:nvPr>
            <p:ph type="body" sz="quarter" idx="12"/>
          </p:nvPr>
        </p:nvSpPr>
        <p:spPr>
          <a:xfrm>
            <a:off x="147480" y="1310183"/>
            <a:ext cx="1395075" cy="5400000"/>
          </a:xfrm>
        </p:spPr>
        <p:txBody>
          <a:bodyPr/>
          <a:lstStyle/>
          <a:p>
            <a:r>
              <a:rPr lang="en-US" altLang="ja-JP" dirty="0"/>
              <a:t>Ken</a:t>
            </a:r>
            <a:br>
              <a:rPr lang="en-US" altLang="ja-JP" dirty="0"/>
            </a:br>
            <a:br>
              <a:rPr lang="en-US" altLang="ja-JP" dirty="0"/>
            </a:br>
            <a:br>
              <a:rPr lang="en-US" altLang="ja-JP" dirty="0"/>
            </a:br>
            <a:r>
              <a:rPr lang="en-US" altLang="ja-JP" dirty="0"/>
              <a:t>Mary</a:t>
            </a:r>
            <a:endParaRPr lang="ja-JP" altLang="en-US" dirty="0"/>
          </a:p>
        </p:txBody>
      </p:sp>
      <p:pic>
        <p:nvPicPr>
          <p:cNvPr id="4" name="5">
            <a:hlinkClick r:id="" action="ppaction://media"/>
            <a:extLst>
              <a:ext uri="{FF2B5EF4-FFF2-40B4-BE49-F238E27FC236}">
                <a16:creationId xmlns:a16="http://schemas.microsoft.com/office/drawing/2014/main" id="{45A39B5F-125E-EF42-E84A-AF69523A4858}"/>
              </a:ext>
            </a:extLst>
          </p:cNvPr>
          <p:cNvPicPr>
            <a:picLocks noGrp="1" noChangeAspect="1"/>
          </p:cNvPicPr>
          <p:nvPr>
            <p:ph type="media" sz="quarter" idx="18"/>
            <a:audioFile r:link="rId2"/>
            <p:extLst>
              <p:ext uri="{DAA4B4D4-6D71-4841-9C94-3DE7FCFB9230}">
                <p14:media xmlns:p14="http://schemas.microsoft.com/office/powerpoint/2010/main" r:embed="rId1"/>
              </p:ext>
            </p:extLst>
          </p:nvPr>
        </p:nvPicPr>
        <p:blipFill>
          <a:blip r:embed="rId13"/>
          <a:stretch>
            <a:fillRect/>
          </a:stretch>
        </p:blipFill>
        <p:spPr>
          <a:xfrm>
            <a:off x="1806903" y="1368518"/>
            <a:ext cx="179388" cy="179388"/>
          </a:xfrm>
        </p:spPr>
      </p:pic>
      <p:pic>
        <p:nvPicPr>
          <p:cNvPr id="5" name="6">
            <a:hlinkClick r:id="" action="ppaction://media"/>
            <a:extLst>
              <a:ext uri="{FF2B5EF4-FFF2-40B4-BE49-F238E27FC236}">
                <a16:creationId xmlns:a16="http://schemas.microsoft.com/office/drawing/2014/main" id="{1AB3EFA2-9B08-81B2-FCCE-22F43FD0023C}"/>
              </a:ext>
            </a:extLst>
          </p:cNvPr>
          <p:cNvPicPr>
            <a:picLocks noGrp="1" noChangeAspect="1"/>
          </p:cNvPicPr>
          <p:nvPr>
            <p:ph type="media" sz="quarter" idx="19"/>
            <a:audioFile r:link="rId4"/>
            <p:extLst>
              <p:ext uri="{DAA4B4D4-6D71-4841-9C94-3DE7FCFB9230}">
                <p14:media xmlns:p14="http://schemas.microsoft.com/office/powerpoint/2010/main" r:embed="rId3"/>
              </p:ext>
            </p:extLst>
          </p:nvPr>
        </p:nvPicPr>
        <p:blipFill>
          <a:blip r:embed="rId13"/>
          <a:stretch>
            <a:fillRect/>
          </a:stretch>
        </p:blipFill>
        <p:spPr>
          <a:xfrm>
            <a:off x="2752973" y="1343313"/>
            <a:ext cx="179388" cy="179388"/>
          </a:xfrm>
        </p:spPr>
      </p:pic>
      <p:pic>
        <p:nvPicPr>
          <p:cNvPr id="16" name="7">
            <a:hlinkClick r:id="" action="ppaction://media"/>
            <a:extLst>
              <a:ext uri="{FF2B5EF4-FFF2-40B4-BE49-F238E27FC236}">
                <a16:creationId xmlns:a16="http://schemas.microsoft.com/office/drawing/2014/main" id="{7C493417-26F1-6635-3D80-CA58A3F8548F}"/>
              </a:ext>
            </a:extLst>
          </p:cNvPr>
          <p:cNvPicPr>
            <a:picLocks noGrp="1" noChangeAspect="1"/>
          </p:cNvPicPr>
          <p:nvPr>
            <p:ph type="media" sz="quarter" idx="20"/>
            <a:audioFile r:link="rId6"/>
            <p:extLst>
              <p:ext uri="{DAA4B4D4-6D71-4841-9C94-3DE7FCFB9230}">
                <p14:media xmlns:p14="http://schemas.microsoft.com/office/powerpoint/2010/main" r:embed="rId5"/>
              </p:ext>
            </p:extLst>
          </p:nvPr>
        </p:nvPicPr>
        <p:blipFill>
          <a:blip r:embed="rId13"/>
          <a:stretch>
            <a:fillRect/>
          </a:stretch>
        </p:blipFill>
        <p:spPr>
          <a:xfrm>
            <a:off x="1732387" y="3594473"/>
            <a:ext cx="179387" cy="179387"/>
          </a:xfrm>
        </p:spPr>
      </p:pic>
      <p:pic>
        <p:nvPicPr>
          <p:cNvPr id="17" name="8">
            <a:hlinkClick r:id="" action="ppaction://media"/>
            <a:extLst>
              <a:ext uri="{FF2B5EF4-FFF2-40B4-BE49-F238E27FC236}">
                <a16:creationId xmlns:a16="http://schemas.microsoft.com/office/drawing/2014/main" id="{5FADFE74-5ACE-407C-5D17-3CAD113B41AB}"/>
              </a:ext>
            </a:extLst>
          </p:cNvPr>
          <p:cNvPicPr>
            <a:picLocks noGrp="1" noChangeAspect="1"/>
          </p:cNvPicPr>
          <p:nvPr>
            <p:ph type="media" sz="quarter" idx="21"/>
            <a:audioFile r:link="rId8"/>
            <p:extLst>
              <p:ext uri="{DAA4B4D4-6D71-4841-9C94-3DE7FCFB9230}">
                <p14:media xmlns:p14="http://schemas.microsoft.com/office/powerpoint/2010/main" r:embed="rId7"/>
              </p:ext>
            </p:extLst>
          </p:nvPr>
        </p:nvPicPr>
        <p:blipFill>
          <a:blip r:embed="rId13"/>
          <a:stretch>
            <a:fillRect/>
          </a:stretch>
        </p:blipFill>
        <p:spPr>
          <a:xfrm>
            <a:off x="4872399" y="3612392"/>
            <a:ext cx="179388" cy="179388"/>
          </a:xfrm>
        </p:spPr>
      </p:pic>
      <p:sp>
        <p:nvSpPr>
          <p:cNvPr id="30" name="テキスト プレースホルダー 29">
            <a:extLst>
              <a:ext uri="{FF2B5EF4-FFF2-40B4-BE49-F238E27FC236}">
                <a16:creationId xmlns:a16="http://schemas.microsoft.com/office/drawing/2014/main" id="{3E3973D8-A2F8-0526-FF0F-EB0A8203CFFE}"/>
              </a:ext>
            </a:extLst>
          </p:cNvPr>
          <p:cNvSpPr>
            <a:spLocks noGrp="1"/>
          </p:cNvSpPr>
          <p:nvPr>
            <p:ph type="body" sz="quarter" idx="35"/>
          </p:nvPr>
        </p:nvSpPr>
        <p:spPr>
          <a:xfrm>
            <a:off x="1517514" y="1310183"/>
            <a:ext cx="243047" cy="5400000"/>
          </a:xfrm>
        </p:spPr>
        <p:txBody>
          <a:bodyPr>
            <a:normAutofit/>
          </a:bodyPr>
          <a:lstStyle/>
          <a:p>
            <a:r>
              <a:rPr lang="en-US" altLang="ja-JP" dirty="0"/>
              <a:t>:</a:t>
            </a:r>
            <a:br>
              <a:rPr lang="en-US" altLang="ja-JP" dirty="0"/>
            </a:br>
            <a:br>
              <a:rPr lang="en-US" altLang="ja-JP" dirty="0"/>
            </a:br>
            <a:br>
              <a:rPr lang="en-US" altLang="ja-JP" dirty="0"/>
            </a:br>
            <a:r>
              <a:rPr lang="en-US" altLang="ja-JP" dirty="0"/>
              <a:t>:</a:t>
            </a:r>
            <a:endParaRPr lang="ja-JP" altLang="en-US" dirty="0"/>
          </a:p>
        </p:txBody>
      </p:sp>
      <p:cxnSp>
        <p:nvCxnSpPr>
          <p:cNvPr id="133" name="直線コネクタ 132">
            <a:extLst>
              <a:ext uri="{FF2B5EF4-FFF2-40B4-BE49-F238E27FC236}">
                <a16:creationId xmlns:a16="http://schemas.microsoft.com/office/drawing/2014/main" id="{C0D77884-B594-64D7-7A57-28DF7456E00A}"/>
              </a:ext>
            </a:extLst>
          </p:cNvPr>
          <p:cNvCxnSpPr>
            <a:cxnSpLocks/>
          </p:cNvCxnSpPr>
          <p:nvPr/>
        </p:nvCxnSpPr>
        <p:spPr>
          <a:xfrm>
            <a:off x="1753590" y="4917377"/>
            <a:ext cx="9574142"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grpSp>
        <p:nvGrpSpPr>
          <p:cNvPr id="43" name="グループ化 42">
            <a:extLst>
              <a:ext uri="{FF2B5EF4-FFF2-40B4-BE49-F238E27FC236}">
                <a16:creationId xmlns:a16="http://schemas.microsoft.com/office/drawing/2014/main" id="{F0C7CFE3-B381-81A6-A50C-0E161C2159C7}"/>
              </a:ext>
            </a:extLst>
          </p:cNvPr>
          <p:cNvGrpSpPr/>
          <p:nvPr/>
        </p:nvGrpSpPr>
        <p:grpSpPr>
          <a:xfrm>
            <a:off x="1796791" y="4858107"/>
            <a:ext cx="8348834" cy="495772"/>
            <a:chOff x="1796791" y="4858107"/>
            <a:chExt cx="8348834" cy="495772"/>
          </a:xfrm>
        </p:grpSpPr>
        <p:cxnSp>
          <p:nvCxnSpPr>
            <p:cNvPr id="85" name="直線コネクタ 84">
              <a:extLst>
                <a:ext uri="{FF2B5EF4-FFF2-40B4-BE49-F238E27FC236}">
                  <a16:creationId xmlns:a16="http://schemas.microsoft.com/office/drawing/2014/main" id="{7E5629AE-E9DE-14D4-CAE5-810416F0A439}"/>
                </a:ext>
              </a:extLst>
            </p:cNvPr>
            <p:cNvCxnSpPr>
              <a:cxnSpLocks/>
            </p:cNvCxnSpPr>
            <p:nvPr/>
          </p:nvCxnSpPr>
          <p:spPr>
            <a:xfrm>
              <a:off x="1796791" y="4858107"/>
              <a:ext cx="2775209"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87" name="テキスト ボックス 86">
              <a:extLst>
                <a:ext uri="{FF2B5EF4-FFF2-40B4-BE49-F238E27FC236}">
                  <a16:creationId xmlns:a16="http://schemas.microsoft.com/office/drawing/2014/main" id="{5C4641BD-1710-FFDC-5A98-F314A067E0DA}"/>
                </a:ext>
              </a:extLst>
            </p:cNvPr>
            <p:cNvSpPr txBox="1"/>
            <p:nvPr/>
          </p:nvSpPr>
          <p:spPr>
            <a:xfrm flipH="1">
              <a:off x="8174062" y="4984547"/>
              <a:ext cx="1971563" cy="369332"/>
            </a:xfrm>
            <a:prstGeom prst="rect">
              <a:avLst/>
            </a:prstGeom>
            <a:noFill/>
            <a:ln w="19050">
              <a:solidFill>
                <a:srgbClr val="92D050"/>
              </a:solidFill>
            </a:ln>
          </p:spPr>
          <p:txBody>
            <a:bodyPr wrap="square" rtlCol="0">
              <a:spAutoFit/>
            </a:bodyPr>
            <a:lstStyle/>
            <a:p>
              <a:r>
                <a:rPr kumimoji="1" lang="ja-JP" altLang="en-US" b="1" dirty="0">
                  <a:solidFill>
                    <a:srgbClr val="92D050"/>
                  </a:solidFill>
                </a:rPr>
                <a:t>❷</a:t>
              </a:r>
              <a:r>
                <a:rPr kumimoji="1" lang="ja-JP" altLang="en-US" b="1" dirty="0"/>
                <a:t>問題点を伝える</a:t>
              </a:r>
              <a:endParaRPr kumimoji="1" lang="ja-JP" altLang="en-US" dirty="0"/>
            </a:p>
          </p:txBody>
        </p:sp>
        <p:cxnSp>
          <p:nvCxnSpPr>
            <p:cNvPr id="88" name="直線コネクタ 87">
              <a:extLst>
                <a:ext uri="{FF2B5EF4-FFF2-40B4-BE49-F238E27FC236}">
                  <a16:creationId xmlns:a16="http://schemas.microsoft.com/office/drawing/2014/main" id="{6E690236-EA67-779C-A155-50FCCE892820}"/>
                </a:ext>
              </a:extLst>
            </p:cNvPr>
            <p:cNvCxnSpPr>
              <a:cxnSpLocks/>
            </p:cNvCxnSpPr>
            <p:nvPr/>
          </p:nvCxnSpPr>
          <p:spPr>
            <a:xfrm>
              <a:off x="3184395" y="5012561"/>
              <a:ext cx="4989667" cy="0"/>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89" name="直線コネクタ 88">
              <a:extLst>
                <a:ext uri="{FF2B5EF4-FFF2-40B4-BE49-F238E27FC236}">
                  <a16:creationId xmlns:a16="http://schemas.microsoft.com/office/drawing/2014/main" id="{151AA21D-531C-BF27-B9B4-F5C59070F173}"/>
                </a:ext>
              </a:extLst>
            </p:cNvPr>
            <p:cNvCxnSpPr>
              <a:cxnSpLocks/>
            </p:cNvCxnSpPr>
            <p:nvPr/>
          </p:nvCxnSpPr>
          <p:spPr>
            <a:xfrm flipV="1">
              <a:off x="3184395" y="4902446"/>
              <a:ext cx="0" cy="108000"/>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grpSp>
      <p:cxnSp>
        <p:nvCxnSpPr>
          <p:cNvPr id="2" name="直線コネクタ 1">
            <a:extLst>
              <a:ext uri="{FF2B5EF4-FFF2-40B4-BE49-F238E27FC236}">
                <a16:creationId xmlns:a16="http://schemas.microsoft.com/office/drawing/2014/main" id="{972A9E75-B5D7-B8EB-6CA0-1B48C57CFB61}"/>
              </a:ext>
            </a:extLst>
          </p:cNvPr>
          <p:cNvCxnSpPr>
            <a:cxnSpLocks/>
          </p:cNvCxnSpPr>
          <p:nvPr/>
        </p:nvCxnSpPr>
        <p:spPr>
          <a:xfrm>
            <a:off x="1753589" y="2752499"/>
            <a:ext cx="9180000"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2671A49F-94BC-C2B1-6151-675160F30A73}"/>
              </a:ext>
            </a:extLst>
          </p:cNvPr>
          <p:cNvCxnSpPr>
            <a:cxnSpLocks/>
          </p:cNvCxnSpPr>
          <p:nvPr/>
        </p:nvCxnSpPr>
        <p:spPr>
          <a:xfrm>
            <a:off x="1753590" y="2030873"/>
            <a:ext cx="968828"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E459C766-A931-E889-13DA-45A024123E11}"/>
              </a:ext>
            </a:extLst>
          </p:cNvPr>
          <p:cNvCxnSpPr>
            <a:cxnSpLocks/>
          </p:cNvCxnSpPr>
          <p:nvPr/>
        </p:nvCxnSpPr>
        <p:spPr>
          <a:xfrm>
            <a:off x="2827421" y="2030873"/>
            <a:ext cx="7979124"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888E1C6E-6842-83D2-D974-44872A33D18F}"/>
              </a:ext>
            </a:extLst>
          </p:cNvPr>
          <p:cNvCxnSpPr>
            <a:cxnSpLocks/>
          </p:cNvCxnSpPr>
          <p:nvPr/>
        </p:nvCxnSpPr>
        <p:spPr>
          <a:xfrm>
            <a:off x="1753590" y="3474125"/>
            <a:ext cx="3924000"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9894BBE6-845C-44C6-64EC-8339CB9B9DA7}"/>
              </a:ext>
            </a:extLst>
          </p:cNvPr>
          <p:cNvCxnSpPr>
            <a:cxnSpLocks/>
          </p:cNvCxnSpPr>
          <p:nvPr/>
        </p:nvCxnSpPr>
        <p:spPr>
          <a:xfrm>
            <a:off x="4915857" y="4195751"/>
            <a:ext cx="5973816"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F1C28B72-CD51-D271-551F-4B33F02D148D}"/>
              </a:ext>
            </a:extLst>
          </p:cNvPr>
          <p:cNvCxnSpPr>
            <a:cxnSpLocks/>
          </p:cNvCxnSpPr>
          <p:nvPr/>
        </p:nvCxnSpPr>
        <p:spPr>
          <a:xfrm>
            <a:off x="1753590" y="4195751"/>
            <a:ext cx="2965972"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grpSp>
        <p:nvGrpSpPr>
          <p:cNvPr id="90" name="グループ化 89">
            <a:extLst>
              <a:ext uri="{FF2B5EF4-FFF2-40B4-BE49-F238E27FC236}">
                <a16:creationId xmlns:a16="http://schemas.microsoft.com/office/drawing/2014/main" id="{7E1F700F-6C1D-3979-AFAD-C7638FAC9623}"/>
              </a:ext>
            </a:extLst>
          </p:cNvPr>
          <p:cNvGrpSpPr/>
          <p:nvPr/>
        </p:nvGrpSpPr>
        <p:grpSpPr>
          <a:xfrm flipV="1">
            <a:off x="7279111" y="910436"/>
            <a:ext cx="4680280" cy="646331"/>
            <a:chOff x="2042369" y="4158727"/>
            <a:chExt cx="5437501" cy="646331"/>
          </a:xfrm>
        </p:grpSpPr>
        <p:cxnSp>
          <p:nvCxnSpPr>
            <p:cNvPr id="91" name="直線コネクタ 90">
              <a:extLst>
                <a:ext uri="{FF2B5EF4-FFF2-40B4-BE49-F238E27FC236}">
                  <a16:creationId xmlns:a16="http://schemas.microsoft.com/office/drawing/2014/main" id="{804686DB-EC85-00F5-3404-12975AE84D63}"/>
                </a:ext>
              </a:extLst>
            </p:cNvPr>
            <p:cNvCxnSpPr>
              <a:cxnSpLocks/>
            </p:cNvCxnSpPr>
            <p:nvPr/>
          </p:nvCxnSpPr>
          <p:spPr>
            <a:xfrm>
              <a:off x="2042369" y="4182791"/>
              <a:ext cx="0" cy="133350"/>
            </a:xfrm>
            <a:prstGeom prst="line">
              <a:avLst/>
            </a:prstGeom>
            <a:ln w="9525">
              <a:solidFill>
                <a:srgbClr val="00B0F0"/>
              </a:solidFill>
              <a:headEnd type="oval" w="lg" len="lg"/>
            </a:ln>
          </p:spPr>
          <p:style>
            <a:lnRef idx="1">
              <a:schemeClr val="accent1"/>
            </a:lnRef>
            <a:fillRef idx="0">
              <a:schemeClr val="accent1"/>
            </a:fillRef>
            <a:effectRef idx="0">
              <a:schemeClr val="accent1"/>
            </a:effectRef>
            <a:fontRef idx="minor">
              <a:schemeClr val="tx1"/>
            </a:fontRef>
          </p:style>
        </p:cxnSp>
        <p:sp>
          <p:nvSpPr>
            <p:cNvPr id="92" name="テキスト ボックス 91">
              <a:extLst>
                <a:ext uri="{FF2B5EF4-FFF2-40B4-BE49-F238E27FC236}">
                  <a16:creationId xmlns:a16="http://schemas.microsoft.com/office/drawing/2014/main" id="{B5971DBD-D21F-862C-04D1-03BF0181750F}"/>
                </a:ext>
              </a:extLst>
            </p:cNvPr>
            <p:cNvSpPr txBox="1"/>
            <p:nvPr/>
          </p:nvSpPr>
          <p:spPr>
            <a:xfrm flipV="1">
              <a:off x="5704741" y="4158727"/>
              <a:ext cx="1775129" cy="646331"/>
            </a:xfrm>
            <a:prstGeom prst="rect">
              <a:avLst/>
            </a:prstGeom>
            <a:noFill/>
            <a:ln w="19050">
              <a:solidFill>
                <a:srgbClr val="00B0F0"/>
              </a:solidFill>
            </a:ln>
          </p:spPr>
          <p:txBody>
            <a:bodyPr wrap="square" rtlCol="0">
              <a:spAutoFit/>
            </a:bodyPr>
            <a:lstStyle/>
            <a:p>
              <a:r>
                <a:rPr kumimoji="1" lang="zh-TW" altLang="en-US" dirty="0"/>
                <a:t>不定詞</a:t>
              </a:r>
              <a:br>
                <a:rPr kumimoji="1" lang="en-US" altLang="zh-TW" dirty="0"/>
              </a:br>
              <a:r>
                <a:rPr kumimoji="1" lang="en-US" altLang="zh-TW" dirty="0"/>
                <a:t>〔</a:t>
              </a:r>
              <a:r>
                <a:rPr kumimoji="1" lang="zh-TW" altLang="en-US" dirty="0"/>
                <a:t>名詞的用法</a:t>
              </a:r>
              <a:r>
                <a:rPr kumimoji="1" lang="en-US" altLang="zh-TW" dirty="0"/>
                <a:t>〕</a:t>
              </a:r>
              <a:endParaRPr kumimoji="1" lang="ja-JP" altLang="en-US" dirty="0"/>
            </a:p>
          </p:txBody>
        </p:sp>
        <p:cxnSp>
          <p:nvCxnSpPr>
            <p:cNvPr id="93" name="直線コネクタ 92">
              <a:extLst>
                <a:ext uri="{FF2B5EF4-FFF2-40B4-BE49-F238E27FC236}">
                  <a16:creationId xmlns:a16="http://schemas.microsoft.com/office/drawing/2014/main" id="{9E414EEC-B18B-3741-905A-7992DC9BA601}"/>
                </a:ext>
              </a:extLst>
            </p:cNvPr>
            <p:cNvCxnSpPr>
              <a:cxnSpLocks/>
            </p:cNvCxnSpPr>
            <p:nvPr/>
          </p:nvCxnSpPr>
          <p:spPr>
            <a:xfrm flipV="1">
              <a:off x="2042369" y="4316141"/>
              <a:ext cx="3662372" cy="0"/>
            </a:xfrm>
            <a:prstGeom prst="line">
              <a:avLst/>
            </a:prstGeom>
            <a:ln w="9525">
              <a:solidFill>
                <a:srgbClr val="00B0F0"/>
              </a:solidFill>
              <a:headEnd type="none" w="lg" len="lg"/>
            </a:ln>
          </p:spPr>
          <p:style>
            <a:lnRef idx="1">
              <a:schemeClr val="accent1"/>
            </a:lnRef>
            <a:fillRef idx="0">
              <a:schemeClr val="accent1"/>
            </a:fillRef>
            <a:effectRef idx="0">
              <a:schemeClr val="accent1"/>
            </a:effectRef>
            <a:fontRef idx="minor">
              <a:schemeClr val="tx1"/>
            </a:fontRef>
          </p:style>
        </p:cxnSp>
      </p:grpSp>
      <p:cxnSp>
        <p:nvCxnSpPr>
          <p:cNvPr id="140" name="直線コネクタ 139">
            <a:extLst>
              <a:ext uri="{FF2B5EF4-FFF2-40B4-BE49-F238E27FC236}">
                <a16:creationId xmlns:a16="http://schemas.microsoft.com/office/drawing/2014/main" id="{B4C2FAF1-C121-7CB1-EDC8-F7666EC69438}"/>
              </a:ext>
            </a:extLst>
          </p:cNvPr>
          <p:cNvCxnSpPr>
            <a:cxnSpLocks/>
          </p:cNvCxnSpPr>
          <p:nvPr/>
        </p:nvCxnSpPr>
        <p:spPr>
          <a:xfrm>
            <a:off x="1753590" y="5639001"/>
            <a:ext cx="6432504" cy="0"/>
          </a:xfrm>
          <a:prstGeom prst="line">
            <a:avLst/>
          </a:prstGeom>
          <a:ln w="28575">
            <a:solidFill>
              <a:srgbClr val="FE5602"/>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44C1A334-12B0-C0B2-55D1-1DBE6D5129DB}"/>
              </a:ext>
            </a:extLst>
          </p:cNvPr>
          <p:cNvCxnSpPr>
            <a:cxnSpLocks/>
          </p:cNvCxnSpPr>
          <p:nvPr/>
        </p:nvCxnSpPr>
        <p:spPr>
          <a:xfrm flipH="1">
            <a:off x="4915857" y="4134720"/>
            <a:ext cx="903052"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53" name="グループ化 52">
            <a:extLst>
              <a:ext uri="{FF2B5EF4-FFF2-40B4-BE49-F238E27FC236}">
                <a16:creationId xmlns:a16="http://schemas.microsoft.com/office/drawing/2014/main" id="{A649AAC3-68CD-2F5B-1093-42770706D3C8}"/>
              </a:ext>
            </a:extLst>
          </p:cNvPr>
          <p:cNvGrpSpPr/>
          <p:nvPr/>
        </p:nvGrpSpPr>
        <p:grpSpPr>
          <a:xfrm>
            <a:off x="5273547" y="3337104"/>
            <a:ext cx="4233682" cy="424953"/>
            <a:chOff x="5273547" y="3337104"/>
            <a:chExt cx="4233682" cy="424953"/>
          </a:xfrm>
        </p:grpSpPr>
        <p:cxnSp>
          <p:nvCxnSpPr>
            <p:cNvPr id="147" name="直線コネクタ 146">
              <a:extLst>
                <a:ext uri="{FF2B5EF4-FFF2-40B4-BE49-F238E27FC236}">
                  <a16:creationId xmlns:a16="http://schemas.microsoft.com/office/drawing/2014/main" id="{7B2AB9AB-432E-4BD3-B7DC-FFEA2DE63D69}"/>
                </a:ext>
              </a:extLst>
            </p:cNvPr>
            <p:cNvCxnSpPr>
              <a:cxnSpLocks/>
            </p:cNvCxnSpPr>
            <p:nvPr/>
          </p:nvCxnSpPr>
          <p:spPr>
            <a:xfrm flipV="1">
              <a:off x="5273547" y="3582057"/>
              <a:ext cx="0" cy="180000"/>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sp>
          <p:nvSpPr>
            <p:cNvPr id="146" name="テキスト ボックス 145">
              <a:extLst>
                <a:ext uri="{FF2B5EF4-FFF2-40B4-BE49-F238E27FC236}">
                  <a16:creationId xmlns:a16="http://schemas.microsoft.com/office/drawing/2014/main" id="{BCE4AEC6-E3B9-DBFF-C1A4-B831D2AB8275}"/>
                </a:ext>
              </a:extLst>
            </p:cNvPr>
            <p:cNvSpPr txBox="1"/>
            <p:nvPr/>
          </p:nvSpPr>
          <p:spPr>
            <a:xfrm flipH="1">
              <a:off x="7470611" y="3337104"/>
              <a:ext cx="2036618" cy="369332"/>
            </a:xfrm>
            <a:prstGeom prst="rect">
              <a:avLst/>
            </a:prstGeom>
            <a:noFill/>
            <a:ln w="19050">
              <a:solidFill>
                <a:srgbClr val="92D050"/>
              </a:solidFill>
            </a:ln>
          </p:spPr>
          <p:txBody>
            <a:bodyPr wrap="square" rtlCol="0">
              <a:spAutoFit/>
            </a:bodyPr>
            <a:lstStyle/>
            <a:p>
              <a:r>
                <a:rPr kumimoji="1" lang="ja-JP" altLang="en-US" b="1" dirty="0">
                  <a:solidFill>
                    <a:srgbClr val="92D050"/>
                  </a:solidFill>
                </a:rPr>
                <a:t>❶</a:t>
              </a:r>
              <a:r>
                <a:rPr kumimoji="1" lang="ja-JP" altLang="en-US" dirty="0"/>
                <a:t>提案・勧誘する</a:t>
              </a:r>
            </a:p>
          </p:txBody>
        </p:sp>
        <p:cxnSp>
          <p:nvCxnSpPr>
            <p:cNvPr id="157" name="直線コネクタ 156">
              <a:extLst>
                <a:ext uri="{FF2B5EF4-FFF2-40B4-BE49-F238E27FC236}">
                  <a16:creationId xmlns:a16="http://schemas.microsoft.com/office/drawing/2014/main" id="{85097B40-3841-9A59-EA0E-8125702DABAF}"/>
                </a:ext>
              </a:extLst>
            </p:cNvPr>
            <p:cNvCxnSpPr>
              <a:cxnSpLocks/>
            </p:cNvCxnSpPr>
            <p:nvPr/>
          </p:nvCxnSpPr>
          <p:spPr>
            <a:xfrm flipV="1">
              <a:off x="5273547" y="3569270"/>
              <a:ext cx="2197064" cy="12787"/>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165" name="グループ化 164">
            <a:extLst>
              <a:ext uri="{FF2B5EF4-FFF2-40B4-BE49-F238E27FC236}">
                <a16:creationId xmlns:a16="http://schemas.microsoft.com/office/drawing/2014/main" id="{23AC7F3D-64F3-803F-E88A-46751798D662}"/>
              </a:ext>
            </a:extLst>
          </p:cNvPr>
          <p:cNvGrpSpPr/>
          <p:nvPr/>
        </p:nvGrpSpPr>
        <p:grpSpPr>
          <a:xfrm>
            <a:off x="5244069" y="2668125"/>
            <a:ext cx="2353423" cy="707886"/>
            <a:chOff x="5524316" y="3327072"/>
            <a:chExt cx="3951318" cy="707886"/>
          </a:xfrm>
        </p:grpSpPr>
        <p:sp>
          <p:nvSpPr>
            <p:cNvPr id="166" name="テキスト ボックス 165">
              <a:extLst>
                <a:ext uri="{FF2B5EF4-FFF2-40B4-BE49-F238E27FC236}">
                  <a16:creationId xmlns:a16="http://schemas.microsoft.com/office/drawing/2014/main" id="{0924C690-5747-32D6-24DA-6A19F0D1B87C}"/>
                </a:ext>
              </a:extLst>
            </p:cNvPr>
            <p:cNvSpPr txBox="1"/>
            <p:nvPr/>
          </p:nvSpPr>
          <p:spPr>
            <a:xfrm>
              <a:off x="5524316" y="3327072"/>
              <a:ext cx="3951318" cy="707886"/>
            </a:xfrm>
            <a:prstGeom prst="rect">
              <a:avLst/>
            </a:prstGeom>
            <a:noFill/>
          </p:spPr>
          <p:txBody>
            <a:bodyPr wrap="square" rtlCol="0">
              <a:spAutoFit/>
            </a:bodyPr>
            <a:lstStyle/>
            <a:p>
              <a:pPr algn="ctr"/>
              <a:r>
                <a:rPr lang="en-US" altLang="ja-JP" sz="2000" dirty="0">
                  <a:solidFill>
                    <a:srgbClr val="00B050"/>
                  </a:solidFill>
                </a:rPr>
                <a:t>every single </a:t>
              </a:r>
              <a:r>
                <a:rPr lang="ja-JP" altLang="en-US" sz="2000" dirty="0">
                  <a:solidFill>
                    <a:srgbClr val="00B050"/>
                  </a:solidFill>
                </a:rPr>
                <a:t>～</a:t>
              </a:r>
              <a:br>
                <a:rPr lang="en-US" altLang="ja-JP" sz="2000" dirty="0">
                  <a:solidFill>
                    <a:srgbClr val="00B050"/>
                  </a:solidFill>
                </a:rPr>
              </a:br>
              <a:r>
                <a:rPr lang="ja-JP" altLang="en-US" sz="2000" dirty="0">
                  <a:solidFill>
                    <a:srgbClr val="00B050"/>
                  </a:solidFill>
                </a:rPr>
                <a:t>「あらゆる～」</a:t>
              </a:r>
            </a:p>
          </p:txBody>
        </p:sp>
        <p:cxnSp>
          <p:nvCxnSpPr>
            <p:cNvPr id="167" name="直線コネクタ 166">
              <a:extLst>
                <a:ext uri="{FF2B5EF4-FFF2-40B4-BE49-F238E27FC236}">
                  <a16:creationId xmlns:a16="http://schemas.microsoft.com/office/drawing/2014/main" id="{F0C7A300-8323-0243-2CD5-E890A096EAF3}"/>
                </a:ext>
              </a:extLst>
            </p:cNvPr>
            <p:cNvCxnSpPr>
              <a:cxnSpLocks/>
            </p:cNvCxnSpPr>
            <p:nvPr/>
          </p:nvCxnSpPr>
          <p:spPr>
            <a:xfrm>
              <a:off x="5524316" y="3346611"/>
              <a:ext cx="3761459"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pic>
        <p:nvPicPr>
          <p:cNvPr id="10" name="9">
            <a:hlinkClick r:id="" action="ppaction://media"/>
            <a:extLst>
              <a:ext uri="{FF2B5EF4-FFF2-40B4-BE49-F238E27FC236}">
                <a16:creationId xmlns:a16="http://schemas.microsoft.com/office/drawing/2014/main" id="{8732B61A-6BF0-FB42-5D72-63B5E536C9F7}"/>
              </a:ext>
            </a:extLst>
          </p:cNvPr>
          <p:cNvPicPr>
            <a:picLocks noGrp="1" noChangeAspect="1"/>
          </p:cNvPicPr>
          <p:nvPr>
            <p:ph type="media" sz="quarter" idx="17"/>
            <a:audioFile r:link="rId10"/>
            <p:extLst>
              <p:ext uri="{DAA4B4D4-6D71-4841-9C94-3DE7FCFB9230}">
                <p14:media xmlns:p14="http://schemas.microsoft.com/office/powerpoint/2010/main" r:embed="rId9"/>
              </p:ext>
            </p:extLst>
          </p:nvPr>
        </p:nvPicPr>
        <p:blipFill>
          <a:blip r:embed="rId13"/>
          <a:stretch>
            <a:fillRect/>
          </a:stretch>
        </p:blipFill>
        <p:spPr>
          <a:xfrm>
            <a:off x="1706791" y="4376516"/>
            <a:ext cx="180000" cy="180000"/>
          </a:xfrm>
        </p:spPr>
      </p:pic>
      <p:sp>
        <p:nvSpPr>
          <p:cNvPr id="3" name="テキスト ボックス 2">
            <a:extLst>
              <a:ext uri="{FF2B5EF4-FFF2-40B4-BE49-F238E27FC236}">
                <a16:creationId xmlns:a16="http://schemas.microsoft.com/office/drawing/2014/main" id="{F067AB1E-6211-7527-386B-D34186300FCB}"/>
              </a:ext>
            </a:extLst>
          </p:cNvPr>
          <p:cNvSpPr txBox="1"/>
          <p:nvPr/>
        </p:nvSpPr>
        <p:spPr>
          <a:xfrm>
            <a:off x="10769193" y="161090"/>
            <a:ext cx="1143000" cy="369332"/>
          </a:xfrm>
          <a:prstGeom prst="rect">
            <a:avLst/>
          </a:prstGeom>
          <a:solidFill>
            <a:schemeClr val="bg1"/>
          </a:solidFill>
          <a:ln>
            <a:solidFill>
              <a:srgbClr val="FF0000"/>
            </a:solidFill>
          </a:ln>
        </p:spPr>
        <p:txBody>
          <a:bodyPr wrap="square" rtlCol="0">
            <a:spAutoFit/>
          </a:bodyPr>
          <a:lstStyle/>
          <a:p>
            <a:r>
              <a:rPr kumimoji="1" lang="en-US" altLang="ja-JP" b="1" dirty="0">
                <a:solidFill>
                  <a:srgbClr val="FF0000"/>
                </a:solidFill>
              </a:rPr>
              <a:t>SAMPLE</a:t>
            </a:r>
            <a:endParaRPr kumimoji="1" lang="ja-JP" altLang="en-US" b="1" dirty="0">
              <a:solidFill>
                <a:srgbClr val="FF0000"/>
              </a:solidFill>
            </a:endParaRPr>
          </a:p>
        </p:txBody>
      </p:sp>
    </p:spTree>
    <p:extLst>
      <p:ext uri="{BB962C8B-B14F-4D97-AF65-F5344CB8AC3E}">
        <p14:creationId xmlns:p14="http://schemas.microsoft.com/office/powerpoint/2010/main" val="3893596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5"/>
                                        </p:tgtEl>
                                        <p:attrNameLst>
                                          <p:attrName>style.visibility</p:attrName>
                                        </p:attrNameLst>
                                      </p:cBhvr>
                                      <p:to>
                                        <p:strVal val="visible"/>
                                      </p:to>
                                    </p:set>
                                    <p:animEffect transition="in" filter="fade">
                                      <p:cBhvr>
                                        <p:cTn id="11" dur="500"/>
                                        <p:tgtEl>
                                          <p:spTgt spid="16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227" fill="hold"/>
                                        <p:tgtEl>
                                          <p:spTgt spid="4"/>
                                        </p:tgtEl>
                                      </p:cBhvr>
                                    </p:cmd>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8829" fill="hold"/>
                                        <p:tgtEl>
                                          <p:spTgt spid="5"/>
                                        </p:tgtEl>
                                      </p:cBhvr>
                                    </p:cmd>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par>
                                <p:cTn id="37" presetID="10"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xit" presetSubtype="0" fill="hold" nodeType="withEffect">
                                  <p:stCondLst>
                                    <p:cond delay="0"/>
                                  </p:stCondLst>
                                  <p:childTnLst>
                                    <p:animEffect transition="out" filter="fade">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1854" fill="hold"/>
                                        <p:tgtEl>
                                          <p:spTgt spid="16"/>
                                        </p:tgtEl>
                                      </p:cBhvr>
                                    </p:cmd>
                                  </p:childTnLst>
                                </p:cTn>
                              </p:par>
                              <p:par>
                                <p:cTn id="47" presetID="10"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par>
                                <p:cTn id="50" presetID="10" presetClass="exit" presetSubtype="0" fill="hold" nodeType="with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39"/>
                                        </p:tgtEl>
                                      </p:cBhvr>
                                    </p:animEffect>
                                    <p:set>
                                      <p:cBhvr>
                                        <p:cTn id="55" dur="1" fill="hold">
                                          <p:stCondLst>
                                            <p:cond delay="499"/>
                                          </p:stCondLst>
                                        </p:cTn>
                                        <p:tgtEl>
                                          <p:spTgt spid="39"/>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
                                        </p:tgtEl>
                                      </p:cBhvr>
                                    </p:animEffect>
                                    <p:set>
                                      <p:cBhvr>
                                        <p:cTn id="58" dur="1" fill="hold">
                                          <p:stCondLst>
                                            <p:cond delay="499"/>
                                          </p:stCondLst>
                                        </p:cTn>
                                        <p:tgtEl>
                                          <p:spTgt spid="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2977" fill="hold"/>
                                        <p:tgtEl>
                                          <p:spTgt spid="17"/>
                                        </p:tgtEl>
                                      </p:cBhvr>
                                    </p:cmd>
                                  </p:childTnLst>
                                </p:cTn>
                              </p:par>
                              <p:par>
                                <p:cTn id="63" presetID="10" presetClass="entr" presetSubtype="0" fill="hold"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par>
                                <p:cTn id="66" presetID="10" presetClass="exit" presetSubtype="0" fill="hold" nodeType="withEffect">
                                  <p:stCondLst>
                                    <p:cond delay="0"/>
                                  </p:stCondLst>
                                  <p:childTnLst>
                                    <p:animEffect transition="out" filter="fade">
                                      <p:cBhvr>
                                        <p:cTn id="67" dur="500"/>
                                        <p:tgtEl>
                                          <p:spTgt spid="55"/>
                                        </p:tgtEl>
                                      </p:cBhvr>
                                    </p:animEffect>
                                    <p:set>
                                      <p:cBhvr>
                                        <p:cTn id="68" dur="1" fill="hold">
                                          <p:stCondLst>
                                            <p:cond delay="499"/>
                                          </p:stCondLst>
                                        </p:cTn>
                                        <p:tgtEl>
                                          <p:spTgt spid="5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mediacall" presetSubtype="0" fill="hold" nodeType="clickEffect">
                                  <p:stCondLst>
                                    <p:cond delay="0"/>
                                  </p:stCondLst>
                                  <p:childTnLst>
                                    <p:cmd type="call" cmd="playFrom(0.0)">
                                      <p:cBhvr>
                                        <p:cTn id="72" dur="8202" fill="hold"/>
                                        <p:tgtEl>
                                          <p:spTgt spid="10"/>
                                        </p:tgtEl>
                                      </p:cBhvr>
                                    </p:cmd>
                                  </p:childTnLst>
                                </p:cTn>
                              </p:par>
                              <p:par>
                                <p:cTn id="73" presetID="10" presetClass="entr" presetSubtype="0" fill="hold" nodeType="withEffect">
                                  <p:stCondLst>
                                    <p:cond delay="0"/>
                                  </p:stCondLst>
                                  <p:childTnLst>
                                    <p:set>
                                      <p:cBhvr>
                                        <p:cTn id="74" dur="1" fill="hold">
                                          <p:stCondLst>
                                            <p:cond delay="0"/>
                                          </p:stCondLst>
                                        </p:cTn>
                                        <p:tgtEl>
                                          <p:spTgt spid="133"/>
                                        </p:tgtEl>
                                        <p:attrNameLst>
                                          <p:attrName>style.visibility</p:attrName>
                                        </p:attrNameLst>
                                      </p:cBhvr>
                                      <p:to>
                                        <p:strVal val="visible"/>
                                      </p:to>
                                    </p:set>
                                    <p:animEffect transition="in" filter="fade">
                                      <p:cBhvr>
                                        <p:cTn id="75" dur="500"/>
                                        <p:tgtEl>
                                          <p:spTgt spid="133"/>
                                        </p:tgtEl>
                                      </p:cBhvr>
                                    </p:animEffect>
                                  </p:childTnLst>
                                </p:cTn>
                              </p:par>
                              <p:par>
                                <p:cTn id="76" presetID="10" presetClass="entr" presetSubtype="0" fill="hold" nodeType="withEffect">
                                  <p:stCondLst>
                                    <p:cond delay="0"/>
                                  </p:stCondLst>
                                  <p:childTnLst>
                                    <p:set>
                                      <p:cBhvr>
                                        <p:cTn id="77" dur="1" fill="hold">
                                          <p:stCondLst>
                                            <p:cond delay="0"/>
                                          </p:stCondLst>
                                        </p:cTn>
                                        <p:tgtEl>
                                          <p:spTgt spid="140"/>
                                        </p:tgtEl>
                                        <p:attrNameLst>
                                          <p:attrName>style.visibility</p:attrName>
                                        </p:attrNameLst>
                                      </p:cBhvr>
                                      <p:to>
                                        <p:strVal val="visible"/>
                                      </p:to>
                                    </p:set>
                                    <p:animEffect transition="in" filter="fade">
                                      <p:cBhvr>
                                        <p:cTn id="78" dur="500"/>
                                        <p:tgtEl>
                                          <p:spTgt spid="140"/>
                                        </p:tgtEl>
                                      </p:cBhvr>
                                    </p:animEffect>
                                  </p:childTnLst>
                                </p:cTn>
                              </p:par>
                              <p:par>
                                <p:cTn id="79" presetID="10" presetClass="exit" presetSubtype="0" fill="hold" nodeType="withEffect">
                                  <p:stCondLst>
                                    <p:cond delay="0"/>
                                  </p:stCondLst>
                                  <p:childTnLst>
                                    <p:animEffect transition="out" filter="fade">
                                      <p:cBhvr>
                                        <p:cTn id="80" dur="500"/>
                                        <p:tgtEl>
                                          <p:spTgt spid="40"/>
                                        </p:tgtEl>
                                      </p:cBhvr>
                                    </p:animEffect>
                                    <p:set>
                                      <p:cBhvr>
                                        <p:cTn id="81" dur="1" fill="hold">
                                          <p:stCondLst>
                                            <p:cond delay="499"/>
                                          </p:stCondLst>
                                        </p:cTn>
                                        <p:tgtEl>
                                          <p:spTgt spid="4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nodeType="clickEffect">
                                  <p:stCondLst>
                                    <p:cond delay="0"/>
                                  </p:stCondLst>
                                  <p:childTnLst>
                                    <p:animEffect transition="out" filter="fade">
                                      <p:cBhvr>
                                        <p:cTn id="85" dur="500"/>
                                        <p:tgtEl>
                                          <p:spTgt spid="133"/>
                                        </p:tgtEl>
                                      </p:cBhvr>
                                    </p:animEffect>
                                    <p:set>
                                      <p:cBhvr>
                                        <p:cTn id="86" dur="1" fill="hold">
                                          <p:stCondLst>
                                            <p:cond delay="499"/>
                                          </p:stCondLst>
                                        </p:cTn>
                                        <p:tgtEl>
                                          <p:spTgt spid="133"/>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140"/>
                                        </p:tgtEl>
                                      </p:cBhvr>
                                    </p:animEffect>
                                    <p:set>
                                      <p:cBhvr>
                                        <p:cTn id="89" dur="1" fill="hold">
                                          <p:stCondLst>
                                            <p:cond delay="499"/>
                                          </p:stCondLst>
                                        </p:cTn>
                                        <p:tgtEl>
                                          <p:spTgt spid="1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0" fill="hold" display="0">
                  <p:stCondLst>
                    <p:cond delay="indefinite"/>
                  </p:stCondLst>
                  <p:endCondLst>
                    <p:cond evt="onStopAudio" delay="0">
                      <p:tgtEl>
                        <p:sldTgt/>
                      </p:tgtEl>
                    </p:cond>
                  </p:endCondLst>
                </p:cTn>
                <p:tgtEl>
                  <p:spTgt spid="4"/>
                </p:tgtEl>
              </p:cMediaNode>
            </p:audio>
            <p:audio>
              <p:cMediaNode vol="80000">
                <p:cTn id="91" fill="hold" display="0">
                  <p:stCondLst>
                    <p:cond delay="indefinite"/>
                  </p:stCondLst>
                  <p:endCondLst>
                    <p:cond evt="onStopAudio" delay="0">
                      <p:tgtEl>
                        <p:sldTgt/>
                      </p:tgtEl>
                    </p:cond>
                  </p:endCondLst>
                </p:cTn>
                <p:tgtEl>
                  <p:spTgt spid="5"/>
                </p:tgtEl>
              </p:cMediaNode>
            </p:audio>
            <p:audio>
              <p:cMediaNode vol="80000">
                <p:cTn id="92" fill="hold" display="0">
                  <p:stCondLst>
                    <p:cond delay="indefinite"/>
                  </p:stCondLst>
                  <p:endCondLst>
                    <p:cond evt="onStopAudio" delay="0">
                      <p:tgtEl>
                        <p:sldTgt/>
                      </p:tgtEl>
                    </p:cond>
                  </p:endCondLst>
                </p:cTn>
                <p:tgtEl>
                  <p:spTgt spid="16"/>
                </p:tgtEl>
              </p:cMediaNode>
            </p:audio>
            <p:audio>
              <p:cMediaNode vol="80000">
                <p:cTn id="93" fill="hold" display="0">
                  <p:stCondLst>
                    <p:cond delay="indefinite"/>
                  </p:stCondLst>
                  <p:endCondLst>
                    <p:cond evt="onStopAudio" delay="0">
                      <p:tgtEl>
                        <p:sldTgt/>
                      </p:tgtEl>
                    </p:cond>
                  </p:endCondLst>
                </p:cTn>
                <p:tgtEl>
                  <p:spTgt spid="17"/>
                </p:tgtEl>
              </p:cMediaNode>
            </p:audio>
            <p:audio>
              <p:cMediaNode vol="80000">
                <p:cTn id="94"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背景に四角いベージュ">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上に角マルページ">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白紙">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上にピンク点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上にブルー点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下に角折れページ">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上にピンク点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上にブルー点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教科書パワポ用">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19985</TotalTime>
  <Words>2118</Words>
  <Application>Microsoft Office PowerPoint</Application>
  <PresentationFormat>ワイド画面</PresentationFormat>
  <Paragraphs>308</Paragraphs>
  <Slides>35</Slides>
  <Notes>34</Notes>
  <HiddenSlides>0</HiddenSlides>
  <MMClips>63</MMClips>
  <ScaleCrop>false</ScaleCrop>
  <HeadingPairs>
    <vt:vector size="6" baseType="variant">
      <vt:variant>
        <vt:lpstr>使用されているフォント</vt:lpstr>
      </vt:variant>
      <vt:variant>
        <vt:i4>6</vt:i4>
      </vt:variant>
      <vt:variant>
        <vt:lpstr>テーマ</vt:lpstr>
      </vt:variant>
      <vt:variant>
        <vt:i4>8</vt:i4>
      </vt:variant>
      <vt:variant>
        <vt:lpstr>スライド タイトル</vt:lpstr>
      </vt:variant>
      <vt:variant>
        <vt:i4>35</vt:i4>
      </vt:variant>
    </vt:vector>
  </HeadingPairs>
  <TitlesOfParts>
    <vt:vector size="49" baseType="lpstr">
      <vt:lpstr>ＭＳ Ｐゴシック</vt:lpstr>
      <vt:lpstr>RyuminPr6-Regular</vt:lpstr>
      <vt:lpstr>游ゴシック</vt:lpstr>
      <vt:lpstr>Arial</vt:lpstr>
      <vt:lpstr>Century</vt:lpstr>
      <vt:lpstr>Wingdings</vt:lpstr>
      <vt:lpstr>背景に四角いベージュ</vt:lpstr>
      <vt:lpstr>上に角マルページ</vt:lpstr>
      <vt:lpstr>白紙</vt:lpstr>
      <vt:lpstr>1_上にピンク点線</vt:lpstr>
      <vt:lpstr>上にブルー点線</vt:lpstr>
      <vt:lpstr>下に角折れページ</vt:lpstr>
      <vt:lpstr>2_上にピンク点線</vt:lpstr>
      <vt:lpstr>1_上にブルー点線</vt:lpstr>
      <vt:lpstr>PowerPoint プレゼンテーション</vt:lpstr>
      <vt:lpstr>PowerPoint プレゼンテーション</vt:lpstr>
      <vt:lpstr>PowerPoint プレゼンテーション</vt:lpstr>
      <vt:lpstr>Floods have become more frequent.  Forests are disappearing.  Sea levels are rising.  We see such news about the environment almost every day. I’ve heard that many animals are dying out because of pollution.  For example, sea turtles can no longer find places on the beaches to lay their eggs.</vt:lpstr>
      <vt:lpstr>The earth’s environment is changing very fast.  What can people do about it? I also heard that turtles are coming back to the beaches in Costa Rica.  This is because the Costa Rican government is trying to protect their environment.</vt:lpstr>
      <vt:lpstr>PowerPoint プレゼンテーション</vt:lpstr>
      <vt:lpstr>PowerPoint プレゼンテーション</vt:lpstr>
      <vt:lpstr>I’ve heard that Osaki Town in Kagoshima is working hard to produce no waste at all.  People there  sort their garbage into 27 different types, and a recycling company further separates them into 55 categories to reuse them as resources. Wow, so many!  Are they doing anything else? </vt:lpstr>
      <vt:lpstr>Yes.  They are now trying to create a system that reuses or recycles every single item in the town to produce zero waste.   That’s amazing!  Let’s try to follow their example.   The fact is that if we don’t actively recycle our waste, we will face a disaster in the future. </vt:lpstr>
      <vt:lpstr>鹿児島県の大崎町は、ごみを全く出さないように努力しているそうだよ。住民はごみを27種類に分別して、リサイクル業者はさらにそれを55品目に分別して、資源として再利用するんだ。 まあ、そんなにたくさん！　他にも何かやってるの？</vt:lpstr>
      <vt:lpstr>うん。彼らは今、町のあらゆるものを再利用したりリサイクルしたりして、ごみを全く出さないシステムを作り出そうとしているんだ。 すごいわね！　私たちも見習いましょうよ。実のところ、もし私たちが積極的にごみをリサイクルしないと、将来大変な目にあうことになるのよ。</vt:lpstr>
      <vt:lpstr>PowerPoint プレゼンテーション</vt:lpstr>
      <vt:lpstr>This graph shows the recycling rate and population of Osaki Town, Kagoshima.</vt:lpstr>
      <vt:lpstr>According to the graph, the population of this town decreased by nearly （　　　）thousand from 2001 to 2020.</vt:lpstr>
      <vt:lpstr>On the other hand, the recycling rate increased dramatically from 1999 to 2006, reaching about （　　　　）%.  Since then, it has remained stable.</vt:lpstr>
      <vt:lpstr>日本や世界のごみのリサイクル率を調べて、英語で表現しよう。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How do you feel about global warming, Mary? I think it is one of our most serious environmental problems.  The Arctic has lost half of its ice in the last forty years.  This has made it difficult for polar bears to survive, for example.</vt:lpstr>
      <vt:lpstr>I agree.  We need to reduce carbon dioxide emissions.  Can you suggest how we can do that?</vt:lpstr>
      <vt:lpstr>Well, first of all, we should plant lots of trees to absorb carbon dioxide from the atmosphere.  That sounds like a good suggestion.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USER</dc:creator>
  <cp:lastModifiedBy>USER</cp:lastModifiedBy>
  <cp:revision>1</cp:revision>
  <dcterms:created xsi:type="dcterms:W3CDTF">2024-06-04T07:18:04Z</dcterms:created>
  <dcterms:modified xsi:type="dcterms:W3CDTF">2025-05-21T08:52:29Z</dcterms:modified>
</cp:coreProperties>
</file>