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2" r:id="rId2"/>
    <p:sldId id="256" r:id="rId3"/>
    <p:sldId id="415" r:id="rId4"/>
    <p:sldId id="413" r:id="rId5"/>
    <p:sldId id="417" r:id="rId6"/>
    <p:sldId id="416" r:id="rId7"/>
    <p:sldId id="418" r:id="rId8"/>
    <p:sldId id="419" r:id="rId9"/>
    <p:sldId id="420" r:id="rId10"/>
    <p:sldId id="414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FF0066"/>
    <a:srgbClr val="FF33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46" autoAdjust="0"/>
    <p:restoredTop sz="94660"/>
  </p:normalViewPr>
  <p:slideViewPr>
    <p:cSldViewPr snapToGrid="0">
      <p:cViewPr varScale="1">
        <p:scale>
          <a:sx n="177" d="100"/>
          <a:sy n="177" d="100"/>
        </p:scale>
        <p:origin x="204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F1EF28-718F-43A4-94EA-5239D0C0F6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B276E0-C3DB-46E3-B82C-17321BEA0B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55712D-8F5F-44A7-8D05-AADFB69F8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31A825-D426-4A7E-874D-470185792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D384D4-3B0C-40A9-B9DB-438B0324F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1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1C518E-E670-406F-91BB-37DF0BA30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FD27C7-2BEB-46E5-BCFF-C2A2AE2266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99CBC6-66B5-421F-923F-E56326F28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B63A92-8F8D-417B-9F77-253EEEC1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C6F1ED-C21F-4BA2-A5A5-826C32DDF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09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AD24DBE-549A-44EB-BC9B-6A8DCB594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39A5AA5-3F37-408B-8E15-219F30333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F7F245-A5B5-47A3-AB08-159084DCD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C7AC00-572C-4BBB-84D8-0A8CF646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917DD6-CA8C-4F8E-B615-DCA0A9CB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66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477828-11F4-44D0-87E2-E6301EBE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6E0705-C392-49EC-9E34-CA7945F45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C1B4F9-B103-49AD-BCC5-949DC2B35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0A657A-A5D7-4A89-8EF3-5AB795D1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42E5DC-1615-41B2-BBFF-22BF23B65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71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81952C-F776-40C8-8836-6BA9AF161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12C49A-46F4-447E-BC19-2D61EFD22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1FD347-A371-48D6-BCF1-6CA77D505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36BBC5-F466-44C6-AE2E-4356465D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069BE1-2097-431F-A52E-41CECFAE2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32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1E9DAB-8992-4E4D-ABA6-DB5432CF1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5B9B52-7F90-47E6-8828-7BCE5C8398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C0D056-6AC2-4AB2-B110-50D9B0F81F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195DE1-14CB-4A00-AA1F-0CE4A9152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629451-D9F8-4AAD-9D04-4B1A07CD6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2FD3ED-CACA-492D-9823-699D3722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1E3DE0-4414-409B-88A8-4D8A89CEC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14D14E-6330-4BEF-887E-518AC550F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5B1834-C731-4750-A6B8-2973BA8BE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F4E3494-2F2F-4CE3-832C-222A82729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8761639-8785-4880-BFA1-C2459C90B5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CA5F1CC-2B7D-46BF-8D02-98FFFC4A6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4F3055E-110C-4C66-A616-34036C83F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7473C59-94EC-419D-8395-123E65C3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52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D45B39-40DC-4661-AF23-CAB73E00A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E91630A-3F3A-40A7-ACA6-EF49C887C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0B9F07-E6B8-43B2-B664-200C7816B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23D5FE-B37E-45C0-91B1-27E827AF8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27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5C334ED-112F-4574-A1B1-2FC41A2E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F5CFE53-682D-4F70-A8AA-35AF4629D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09C040-FCB6-434A-BF3F-19E6BE71D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0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161E89-818E-42B7-9D52-174B363B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356592-5AE5-4C64-94D8-A060DE4AC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069AAA-4E28-4275-9225-E5CB249B1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356A8E-930A-4310-9370-F802EF93D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675A87-5BE9-4474-850D-D98D11F1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7110AA-B709-4514-905A-8D7C73722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10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D03410-F954-448B-89D1-971008109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CD69C0E-8EC1-4030-AC84-2F23FCB2F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77D2911-5CA4-4468-98D8-3FFF17F2F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7E26C0-16CE-42CE-8463-EAB042702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AE5754-A7DD-4AE4-9F55-C6F3DB6E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0E032C-9C6D-4AE3-BE64-15D22104A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38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D760479-596C-49FC-B02D-35DB2E02F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B29376-99E7-461E-BC7B-689D3F2F3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DF2F55-531E-4138-AF77-8AD2829CE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7880C-054F-4CEC-9394-27AB36DAE1C7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450361-854F-448F-A980-44942E1D6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D32E0F-25FA-48CE-800F-60007A41D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B0AE0-A6EE-4167-A97D-B43AA5765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60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media" Target="../media/media18.mp3"/><Relationship Id="rId7" Type="http://schemas.openxmlformats.org/officeDocument/2006/relationships/image" Target="../media/image16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.emf"/><Relationship Id="rId4" Type="http://schemas.openxmlformats.org/officeDocument/2006/relationships/audio" Target="../media/media18.mp3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emf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3.mp3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.emf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audio" Target="../media/media4.mp3"/><Relationship Id="rId11" Type="http://schemas.openxmlformats.org/officeDocument/2006/relationships/image" Target="../media/image6.png"/><Relationship Id="rId5" Type="http://schemas.microsoft.com/office/2007/relationships/media" Target="../media/media4.mp3"/><Relationship Id="rId10" Type="http://schemas.openxmlformats.org/officeDocument/2006/relationships/image" Target="../media/image9.png"/><Relationship Id="rId4" Type="http://schemas.openxmlformats.org/officeDocument/2006/relationships/audio" Target="../media/media3.mp3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6.mp3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audio" Target="../media/media7.mp3"/><Relationship Id="rId5" Type="http://schemas.microsoft.com/office/2007/relationships/media" Target="../media/media7.mp3"/><Relationship Id="rId10" Type="http://schemas.openxmlformats.org/officeDocument/2006/relationships/image" Target="../media/image1.emf"/><Relationship Id="rId4" Type="http://schemas.openxmlformats.org/officeDocument/2006/relationships/audio" Target="../media/media6.mp3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9.mp3"/><Relationship Id="rId7" Type="http://schemas.openxmlformats.org/officeDocument/2006/relationships/image" Target="../media/image1.emf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9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microsoft.com/office/2007/relationships/media" Target="../media/media11.mp3"/><Relationship Id="rId7" Type="http://schemas.openxmlformats.org/officeDocument/2006/relationships/image" Target="../media/image6.png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mp3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image" Target="../media/image1.emf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microsoft.com/office/2007/relationships/media" Target="../media/media14.mp3"/><Relationship Id="rId7" Type="http://schemas.openxmlformats.org/officeDocument/2006/relationships/image" Target="../media/image6.pn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microsoft.com/office/2007/relationships/media" Target="../media/media16.mp3"/><Relationship Id="rId7" Type="http://schemas.openxmlformats.org/officeDocument/2006/relationships/image" Target="../media/image6.pn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5607DD-6AB4-415B-827F-DAA2EEF7F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05" y="497638"/>
            <a:ext cx="11352989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『</a:t>
            </a:r>
            <a:r>
              <a:rPr kumimoji="1"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kumimoji="1"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r>
              <a:rPr kumimoji="1"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年度版 </a:t>
            </a:r>
            <a:r>
              <a:rPr kumimoji="1"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VISTA </a:t>
            </a:r>
            <a:r>
              <a:rPr kumimoji="1"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論理・表現</a:t>
            </a:r>
            <a:r>
              <a:rPr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Ⅰ』</a:t>
            </a:r>
            <a:r>
              <a:rPr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指導書同梱</a:t>
            </a:r>
            <a:br>
              <a:rPr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授業用パワーポイント</a:t>
            </a:r>
            <a:r>
              <a:rPr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音声付き</a:t>
            </a:r>
            <a:r>
              <a:rPr lang="en-US" altLang="ja-JP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lang="ja-JP" altLang="en-US" sz="3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サンプル</a:t>
            </a:r>
            <a:endParaRPr kumimoji="1" lang="ja-JP" altLang="en-US" sz="3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835D3C3F-81F1-4725-B193-E8FF651CDA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869180"/>
              </p:ext>
            </p:extLst>
          </p:nvPr>
        </p:nvGraphicFramePr>
        <p:xfrm>
          <a:off x="271644" y="248538"/>
          <a:ext cx="1183083" cy="274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83083">
                  <a:extLst>
                    <a:ext uri="{9D8B030D-6E8A-4147-A177-3AD203B41FA5}">
                      <a16:colId xmlns:a16="http://schemas.microsoft.com/office/drawing/2014/main" val="2396626665"/>
                    </a:ext>
                  </a:extLst>
                </a:gridCol>
              </a:tblGrid>
              <a:tr h="249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ja-JP" altLang="ja-JP" sz="1200" b="1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内容解説資料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292380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0CDAA527-3F9E-4701-A74E-973FE604D0D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0C923045-0369-4E74-8317-E7DBBA7968F5}"/>
              </a:ext>
            </a:extLst>
          </p:cNvPr>
          <p:cNvSpPr txBox="1"/>
          <p:nvPr/>
        </p:nvSpPr>
        <p:spPr>
          <a:xfrm>
            <a:off x="8775585" y="6392183"/>
            <a:ext cx="2426880" cy="37465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ts val="1000"/>
              </a:lnSpc>
            </a:pPr>
            <a:r>
              <a:rPr lang="ja-JP" sz="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＊この資料は、一般社団法人教科書協会「教科書</a:t>
            </a:r>
            <a:endParaRPr lang="ja-JP" sz="105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101600" algn="just">
              <a:lnSpc>
                <a:spcPts val="1000"/>
              </a:lnSpc>
            </a:pPr>
            <a:r>
              <a:rPr lang="ja-JP" sz="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発行者行動規範」に則って作成しております。</a:t>
            </a:r>
            <a:endParaRPr lang="ja-JP" sz="105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D625EAF4-8A09-425F-844A-9190E78F459A}"/>
              </a:ext>
            </a:extLst>
          </p:cNvPr>
          <p:cNvSpPr txBox="1">
            <a:spLocks/>
          </p:cNvSpPr>
          <p:nvPr/>
        </p:nvSpPr>
        <p:spPr>
          <a:xfrm>
            <a:off x="3575050" y="2018404"/>
            <a:ext cx="8616950" cy="1137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游ゴシック Light 見出し"/>
              </a:rPr>
              <a:t>効果的でテンポがよい</a:t>
            </a:r>
            <a:r>
              <a:rPr lang="ja-JP" altLang="en-US" sz="2000" b="0" i="0" u="none" strike="noStrike" baseline="0" dirty="0">
                <a:solidFill>
                  <a:srgbClr val="FF339A"/>
                </a:solidFill>
                <a:latin typeface="游ゴシック Light 見出し"/>
              </a:rPr>
              <a:t>「言語活動」「文法指導」</a:t>
            </a:r>
            <a:r>
              <a:rPr lang="ja-JP" altLang="en-US" sz="2000" dirty="0">
                <a:solidFill>
                  <a:srgbClr val="000000"/>
                </a:solidFill>
                <a:latin typeface="游ゴシック Light 見出し"/>
              </a:rPr>
              <a:t>の両方ができる授業用のパワーポイントデータです。</a:t>
            </a:r>
            <a:endParaRPr lang="en-US" altLang="ja-JP" sz="2000" dirty="0">
              <a:solidFill>
                <a:srgbClr val="000000"/>
              </a:solidFill>
              <a:latin typeface="游ゴシック Light 見出し"/>
            </a:endParaRPr>
          </a:p>
          <a:p>
            <a:pPr algn="l"/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游ゴシック Light 見出し"/>
              </a:rPr>
              <a:t>音声付きで、作り替え自在です。</a:t>
            </a:r>
            <a:endParaRPr lang="en-US" altLang="ja-JP" sz="2000" b="0" i="0" u="none" strike="noStrike" baseline="0" dirty="0">
              <a:solidFill>
                <a:srgbClr val="000000"/>
              </a:solidFill>
              <a:latin typeface="游ゴシック Light 見出し"/>
            </a:endParaRPr>
          </a:p>
          <a:p>
            <a:pPr algn="l"/>
            <a:endParaRPr lang="ja-JP" altLang="en-US" sz="2000" dirty="0">
              <a:latin typeface="游ゴシック Light 見出し"/>
            </a:endParaRPr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03831091-0D38-4029-989A-E869EC7D1CAF}"/>
              </a:ext>
            </a:extLst>
          </p:cNvPr>
          <p:cNvSpPr txBox="1">
            <a:spLocks/>
          </p:cNvSpPr>
          <p:nvPr/>
        </p:nvSpPr>
        <p:spPr>
          <a:xfrm>
            <a:off x="3944909" y="6037898"/>
            <a:ext cx="8055751" cy="265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ja-JP" altLang="en-US" sz="1050" b="0" i="0" u="none" strike="noStrike" baseline="0" dirty="0">
                <a:solidFill>
                  <a:srgbClr val="000000"/>
                </a:solidFill>
                <a:latin typeface="游ゴシック Light 見出し"/>
              </a:rPr>
              <a:t>サンプルは </a:t>
            </a:r>
            <a:r>
              <a:rPr lang="en-US" altLang="ja-JP" sz="1050" b="0" i="0" u="none" strike="noStrike" baseline="0" dirty="0">
                <a:solidFill>
                  <a:srgbClr val="000000"/>
                </a:solidFill>
                <a:latin typeface="游ゴシック Light 見出し"/>
              </a:rPr>
              <a:t>LESSON</a:t>
            </a:r>
            <a:r>
              <a:rPr lang="ja-JP" altLang="en-US" sz="1050" dirty="0">
                <a:solidFill>
                  <a:srgbClr val="000000"/>
                </a:solidFill>
                <a:latin typeface="游ゴシック Light 見出し"/>
              </a:rPr>
              <a:t> </a:t>
            </a:r>
            <a:r>
              <a:rPr lang="en-US" altLang="ja-JP" sz="1050" dirty="0">
                <a:solidFill>
                  <a:srgbClr val="000000"/>
                </a:solidFill>
                <a:latin typeface="游ゴシック Light 見出し"/>
              </a:rPr>
              <a:t>12</a:t>
            </a:r>
            <a:r>
              <a:rPr lang="ja-JP" altLang="en-US" sz="1050" dirty="0">
                <a:solidFill>
                  <a:srgbClr val="000000"/>
                </a:solidFill>
                <a:latin typeface="游ゴシック Light 見出し"/>
              </a:rPr>
              <a:t>より抜粋。掲載の内容はすべて開発中のものです。</a:t>
            </a:r>
            <a:endParaRPr lang="ja-JP" altLang="en-US" sz="1050" b="0" i="0" u="none" strike="noStrike" baseline="0" dirty="0">
              <a:solidFill>
                <a:srgbClr val="000000"/>
              </a:solidFill>
              <a:latin typeface="游ゴシック Light 見出し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8E3709B-7E0F-45EF-BE36-543B06AD4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909" y="3260665"/>
            <a:ext cx="8055752" cy="259047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AF98CC6-F4A9-4FB8-BED0-360D73C6A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44" y="2072301"/>
            <a:ext cx="3047302" cy="42880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4909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2775" y="1455833"/>
            <a:ext cx="98696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400" b="1" dirty="0"/>
              <a:t>1. He studied hard </a:t>
            </a:r>
            <a:r>
              <a:rPr lang="en-US" altLang="ja-JP" sz="4400" b="1" dirty="0">
                <a:solidFill>
                  <a:srgbClr val="FF0000"/>
                </a:solidFill>
              </a:rPr>
              <a:t>to pass </a:t>
            </a:r>
            <a:r>
              <a:rPr lang="en-US" altLang="ja-JP" sz="4400" b="1" dirty="0"/>
              <a:t>the exam.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25784" y="2328418"/>
            <a:ext cx="106388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solidFill>
                  <a:srgbClr val="FF6600"/>
                </a:solidFill>
              </a:rPr>
              <a:t>［</a:t>
            </a:r>
            <a:r>
              <a:rPr lang="zh-TW" altLang="en-US" sz="3200" b="1" dirty="0">
                <a:solidFill>
                  <a:srgbClr val="FF66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不定詞（副詞的用法）</a:t>
            </a:r>
            <a:r>
              <a:rPr lang="zh-TW" altLang="en-US" sz="3200" b="1" dirty="0">
                <a:solidFill>
                  <a:srgbClr val="FF6600"/>
                </a:solidFill>
              </a:rPr>
              <a:t>］ </a:t>
            </a:r>
            <a:endParaRPr lang="en-US" altLang="zh-TW" sz="3200" b="1" dirty="0">
              <a:solidFill>
                <a:srgbClr val="FF6600"/>
              </a:solidFill>
            </a:endParaRPr>
          </a:p>
          <a:p>
            <a:r>
              <a:rPr lang="ja-JP" altLang="en-US" sz="2800" dirty="0"/>
              <a:t>（彼は，試験に合格するために一生懸命勉強した。）</a:t>
            </a:r>
            <a:endParaRPr lang="en-US" altLang="ja-JP" sz="28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77373B-80B6-4516-941A-4EE6AE695ACA}"/>
              </a:ext>
            </a:extLst>
          </p:cNvPr>
          <p:cNvSpPr/>
          <p:nvPr/>
        </p:nvSpPr>
        <p:spPr>
          <a:xfrm>
            <a:off x="416186" y="3615990"/>
            <a:ext cx="105366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/>
              <a:t>「～するために」という行動の</a:t>
            </a:r>
            <a:r>
              <a:rPr lang="ja-JP" altLang="en-US" sz="3200" b="1" dirty="0"/>
              <a:t>目的</a:t>
            </a:r>
            <a:r>
              <a:rPr lang="ja-JP" altLang="en-US" sz="3200" dirty="0"/>
              <a:t>を表すときには，</a:t>
            </a:r>
            <a:r>
              <a:rPr lang="en-US" altLang="ja-JP" sz="3200" dirty="0"/>
              <a:t>〈</a:t>
            </a:r>
            <a:r>
              <a:rPr lang="en-US" altLang="ja-JP" sz="3200" b="1" dirty="0"/>
              <a:t>to </a:t>
            </a:r>
            <a:r>
              <a:rPr lang="ja-JP" altLang="en-US" sz="3200" b="1" dirty="0"/>
              <a:t>＋ 動詞の原形</a:t>
            </a:r>
            <a:r>
              <a:rPr lang="en-US" altLang="ja-JP" sz="3200" b="1" dirty="0"/>
              <a:t>〉</a:t>
            </a:r>
            <a:r>
              <a:rPr lang="ja-JP" altLang="en-US" sz="3200" dirty="0"/>
              <a:t>（不定詞）を使います。</a:t>
            </a:r>
            <a:endParaRPr lang="en-US" altLang="ja-JP" sz="32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E34EFE2-017D-418A-A617-2BE7516E5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" y="1300707"/>
            <a:ext cx="771412" cy="87495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A43FC30-32F6-47DC-8DB8-1857AD05F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4014" y="4869769"/>
            <a:ext cx="6484883" cy="176507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F3E0C83-8AE3-4A2B-A318-0BE2AE472E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20" y="286229"/>
            <a:ext cx="5525993" cy="920998"/>
          </a:xfrm>
          <a:prstGeom prst="rect">
            <a:avLst/>
          </a:prstGeom>
        </p:spPr>
      </p:pic>
      <p:pic>
        <p:nvPicPr>
          <p:cNvPr id="5" name="grammar for communication">
            <a:hlinkClick r:id="" action="ppaction://media"/>
            <a:extLst>
              <a:ext uri="{FF2B5EF4-FFF2-40B4-BE49-F238E27FC236}">
                <a16:creationId xmlns:a16="http://schemas.microsoft.com/office/drawing/2014/main" id="{4D1FD508-D004-41E1-84C1-6240120B93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07575" y="503047"/>
            <a:ext cx="487362" cy="487362"/>
          </a:xfrm>
          <a:prstGeom prst="rect">
            <a:avLst/>
          </a:prstGeom>
        </p:spPr>
      </p:pic>
      <p:pic>
        <p:nvPicPr>
          <p:cNvPr id="7" name="G for C 例文">
            <a:hlinkClick r:id="" action="ppaction://media"/>
            <a:extLst>
              <a:ext uri="{FF2B5EF4-FFF2-40B4-BE49-F238E27FC236}">
                <a16:creationId xmlns:a16="http://schemas.microsoft.com/office/drawing/2014/main" id="{2D0BA2CF-F6DE-4218-A5D0-8B313F0955B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79528" y="1550705"/>
            <a:ext cx="487363" cy="48736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7D81BB4-8F59-4A42-A0BC-6CADE1793ECC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006DB2-A0C7-4B3D-5D93-0AA5F373B4CC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92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5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8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3">
            <a:extLst>
              <a:ext uri="{FF2B5EF4-FFF2-40B4-BE49-F238E27FC236}">
                <a16:creationId xmlns:a16="http://schemas.microsoft.com/office/drawing/2014/main" id="{78BA5F19-D5E1-4ECC-BEC2-DF7AEDFD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5">
            <a:extLst>
              <a:ext uri="{FF2B5EF4-FFF2-40B4-BE49-F238E27FC236}">
                <a16:creationId xmlns:a16="http://schemas.microsoft.com/office/drawing/2014/main" id="{50CC88A9-A661-4C48-866E-8734E511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1269336" cy="2008639"/>
          </a:xfrm>
          <a:custGeom>
            <a:avLst/>
            <a:gdLst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296127 w 11269336"/>
              <a:gd name="connsiteY139" fmla="*/ 2023208 h 2323145"/>
              <a:gd name="connsiteX140" fmla="*/ 5174645 w 11269336"/>
              <a:gd name="connsiteY140" fmla="*/ 2088358 h 2323145"/>
              <a:gd name="connsiteX141" fmla="*/ 5092476 w 11269336"/>
              <a:gd name="connsiteY141" fmla="*/ 2100737 h 2323145"/>
              <a:gd name="connsiteX142" fmla="*/ 5060738 w 11269336"/>
              <a:gd name="connsiteY142" fmla="*/ 2083274 h 2323145"/>
              <a:gd name="connsiteX143" fmla="*/ 4860988 w 11269336"/>
              <a:gd name="connsiteY143" fmla="*/ 2135698 h 2323145"/>
              <a:gd name="connsiteX144" fmla="*/ 4807902 w 11269336"/>
              <a:gd name="connsiteY144" fmla="*/ 2138894 h 2323145"/>
              <a:gd name="connsiteX145" fmla="*/ 4765388 w 11269336"/>
              <a:gd name="connsiteY145" fmla="*/ 2162525 h 2323145"/>
              <a:gd name="connsiteX146" fmla="*/ 4745033 w 11269336"/>
              <a:gd name="connsiteY146" fmla="*/ 2158859 h 2323145"/>
              <a:gd name="connsiteX147" fmla="*/ 4741475 w 11269336"/>
              <a:gd name="connsiteY147" fmla="*/ 2157998 h 2323145"/>
              <a:gd name="connsiteX148" fmla="*/ 4728247 w 11269336"/>
              <a:gd name="connsiteY148" fmla="*/ 2159526 h 2323145"/>
              <a:gd name="connsiteX149" fmla="*/ 4723263 w 11269336"/>
              <a:gd name="connsiteY149" fmla="*/ 2153742 h 2323145"/>
              <a:gd name="connsiteX150" fmla="*/ 4702453 w 11269336"/>
              <a:gd name="connsiteY150" fmla="*/ 2151586 h 2323145"/>
              <a:gd name="connsiteX151" fmla="*/ 4678455 w 11269336"/>
              <a:gd name="connsiteY151" fmla="*/ 2156131 h 2323145"/>
              <a:gd name="connsiteX152" fmla="*/ 4593061 w 11269336"/>
              <a:gd name="connsiteY152" fmla="*/ 2171597 h 2323145"/>
              <a:gd name="connsiteX153" fmla="*/ 4579902 w 11269336"/>
              <a:gd name="connsiteY153" fmla="*/ 2177927 h 2323145"/>
              <a:gd name="connsiteX154" fmla="*/ 4533444 w 11269336"/>
              <a:gd name="connsiteY154" fmla="*/ 2181200 h 2323145"/>
              <a:gd name="connsiteX155" fmla="*/ 4492832 w 11269336"/>
              <a:gd name="connsiteY155" fmla="*/ 2188033 h 2323145"/>
              <a:gd name="connsiteX156" fmla="*/ 4467257 w 11269336"/>
              <a:gd name="connsiteY156" fmla="*/ 2196121 h 2323145"/>
              <a:gd name="connsiteX157" fmla="*/ 4459937 w 11269336"/>
              <a:gd name="connsiteY157" fmla="*/ 2195182 h 2323145"/>
              <a:gd name="connsiteX158" fmla="*/ 4433312 w 11269336"/>
              <a:gd name="connsiteY158" fmla="*/ 2199004 h 2323145"/>
              <a:gd name="connsiteX159" fmla="*/ 4420601 w 11269336"/>
              <a:gd name="connsiteY159" fmla="*/ 2205158 h 2323145"/>
              <a:gd name="connsiteX160" fmla="*/ 4405765 w 11269336"/>
              <a:gd name="connsiteY160" fmla="*/ 2199902 h 2323145"/>
              <a:gd name="connsiteX161" fmla="*/ 4401354 w 11269336"/>
              <a:gd name="connsiteY161" fmla="*/ 2194745 h 2323145"/>
              <a:gd name="connsiteX162" fmla="*/ 4383151 w 11269336"/>
              <a:gd name="connsiteY162" fmla="*/ 2201140 h 2323145"/>
              <a:gd name="connsiteX163" fmla="*/ 4366646 w 11269336"/>
              <a:gd name="connsiteY163" fmla="*/ 2198564 h 2323145"/>
              <a:gd name="connsiteX164" fmla="*/ 4354009 w 11269336"/>
              <a:gd name="connsiteY164" fmla="*/ 2204984 h 2323145"/>
              <a:gd name="connsiteX165" fmla="*/ 4348284 w 11269336"/>
              <a:gd name="connsiteY165" fmla="*/ 2205270 h 2323145"/>
              <a:gd name="connsiteX166" fmla="*/ 4333906 w 11269336"/>
              <a:gd name="connsiteY166" fmla="*/ 2205251 h 2323145"/>
              <a:gd name="connsiteX167" fmla="*/ 4308819 w 11269336"/>
              <a:gd name="connsiteY167" fmla="*/ 2203822 h 2323145"/>
              <a:gd name="connsiteX168" fmla="*/ 4301210 w 11269336"/>
              <a:gd name="connsiteY168" fmla="*/ 2204456 h 2323145"/>
              <a:gd name="connsiteX169" fmla="*/ 4283095 w 11269336"/>
              <a:gd name="connsiteY169" fmla="*/ 2198177 h 2323145"/>
              <a:gd name="connsiteX170" fmla="*/ 4250119 w 11269336"/>
              <a:gd name="connsiteY170" fmla="*/ 2196342 h 2323145"/>
              <a:gd name="connsiteX171" fmla="*/ 4189203 w 11269336"/>
              <a:gd name="connsiteY171" fmla="*/ 2178994 h 2323145"/>
              <a:gd name="connsiteX172" fmla="*/ 4154035 w 11269336"/>
              <a:gd name="connsiteY172" fmla="*/ 2171950 h 2323145"/>
              <a:gd name="connsiteX173" fmla="*/ 4129569 w 11269336"/>
              <a:gd name="connsiteY173" fmla="*/ 2163850 h 2323145"/>
              <a:gd name="connsiteX174" fmla="*/ 4061250 w 11269336"/>
              <a:gd name="connsiteY174" fmla="*/ 2159236 h 2323145"/>
              <a:gd name="connsiteX175" fmla="*/ 3945480 w 11269336"/>
              <a:gd name="connsiteY175" fmla="*/ 2158279 h 2323145"/>
              <a:gd name="connsiteX176" fmla="*/ 3921468 w 11269336"/>
              <a:gd name="connsiteY176" fmla="*/ 2156588 h 2323145"/>
              <a:gd name="connsiteX177" fmla="*/ 3903348 w 11269336"/>
              <a:gd name="connsiteY177" fmla="*/ 2149220 h 2323145"/>
              <a:gd name="connsiteX178" fmla="*/ 3901342 w 11269336"/>
              <a:gd name="connsiteY178" fmla="*/ 2142355 h 2323145"/>
              <a:gd name="connsiteX179" fmla="*/ 3888539 w 11269336"/>
              <a:gd name="connsiteY179" fmla="*/ 2140476 h 2323145"/>
              <a:gd name="connsiteX180" fmla="*/ 3885662 w 11269336"/>
              <a:gd name="connsiteY180" fmla="*/ 2138740 h 2323145"/>
              <a:gd name="connsiteX181" fmla="*/ 3868627 w 11269336"/>
              <a:gd name="connsiteY181" fmla="*/ 2130023 h 2323145"/>
              <a:gd name="connsiteX182" fmla="*/ 3819177 w 11269336"/>
              <a:gd name="connsiteY182" fmla="*/ 2142111 h 2323145"/>
              <a:gd name="connsiteX183" fmla="*/ 3769100 w 11269336"/>
              <a:gd name="connsiteY183" fmla="*/ 2131731 h 2323145"/>
              <a:gd name="connsiteX184" fmla="*/ 3562752 w 11269336"/>
              <a:gd name="connsiteY184" fmla="*/ 2131785 h 2323145"/>
              <a:gd name="connsiteX185" fmla="*/ 3541402 w 11269336"/>
              <a:gd name="connsiteY185" fmla="*/ 2106821 h 2323145"/>
              <a:gd name="connsiteX186" fmla="*/ 3460591 w 11269336"/>
              <a:gd name="connsiteY186" fmla="*/ 2097951 h 2323145"/>
              <a:gd name="connsiteX187" fmla="*/ 3320348 w 11269336"/>
              <a:gd name="connsiteY187" fmla="*/ 2130191 h 2323145"/>
              <a:gd name="connsiteX188" fmla="*/ 3170922 w 11269336"/>
              <a:gd name="connsiteY188" fmla="*/ 2115957 h 2323145"/>
              <a:gd name="connsiteX189" fmla="*/ 3156256 w 11269336"/>
              <a:gd name="connsiteY189" fmla="*/ 2124773 h 2323145"/>
              <a:gd name="connsiteX190" fmla="*/ 3140298 w 11269336"/>
              <a:gd name="connsiteY190" fmla="*/ 2129182 h 2323145"/>
              <a:gd name="connsiteX191" fmla="*/ 3138514 w 11269336"/>
              <a:gd name="connsiteY191" fmla="*/ 2128069 h 2323145"/>
              <a:gd name="connsiteX192" fmla="*/ 3120467 w 11269336"/>
              <a:gd name="connsiteY192" fmla="*/ 2128281 h 2323145"/>
              <a:gd name="connsiteX193" fmla="*/ 3116175 w 11269336"/>
              <a:gd name="connsiteY193" fmla="*/ 2131633 h 2323145"/>
              <a:gd name="connsiteX194" fmla="*/ 3103685 w 11269336"/>
              <a:gd name="connsiteY194" fmla="*/ 2132814 h 2323145"/>
              <a:gd name="connsiteX195" fmla="*/ 3078794 w 11269336"/>
              <a:gd name="connsiteY195" fmla="*/ 2137935 h 2323145"/>
              <a:gd name="connsiteX196" fmla="*/ 3074407 w 11269336"/>
              <a:gd name="connsiteY196" fmla="*/ 2136274 h 2323145"/>
              <a:gd name="connsiteX197" fmla="*/ 3037285 w 11269336"/>
              <a:gd name="connsiteY197" fmla="*/ 2139919 h 2323145"/>
              <a:gd name="connsiteX198" fmla="*/ 3036901 w 11269336"/>
              <a:gd name="connsiteY198" fmla="*/ 2138726 h 2323145"/>
              <a:gd name="connsiteX199" fmla="*/ 3026996 w 11269336"/>
              <a:gd name="connsiteY199" fmla="*/ 2134322 h 2323145"/>
              <a:gd name="connsiteX200" fmla="*/ 3007772 w 11269336"/>
              <a:gd name="connsiteY200" fmla="*/ 2128742 h 2323145"/>
              <a:gd name="connsiteX201" fmla="*/ 2965030 w 11269336"/>
              <a:gd name="connsiteY201" fmla="*/ 2100494 h 2323145"/>
              <a:gd name="connsiteX202" fmla="*/ 2926342 w 11269336"/>
              <a:gd name="connsiteY202" fmla="*/ 2104155 h 2323145"/>
              <a:gd name="connsiteX203" fmla="*/ 2918608 w 11269336"/>
              <a:gd name="connsiteY203" fmla="*/ 2104215 h 2323145"/>
              <a:gd name="connsiteX204" fmla="*/ 2918475 w 11269336"/>
              <a:gd name="connsiteY204" fmla="*/ 2103937 h 2323145"/>
              <a:gd name="connsiteX205" fmla="*/ 2910360 w 11269336"/>
              <a:gd name="connsiteY205" fmla="*/ 2103444 h 2323145"/>
              <a:gd name="connsiteX206" fmla="*/ 2904507 w 11269336"/>
              <a:gd name="connsiteY206" fmla="*/ 2104326 h 2323145"/>
              <a:gd name="connsiteX207" fmla="*/ 2889503 w 11269336"/>
              <a:gd name="connsiteY207" fmla="*/ 2104443 h 2323145"/>
              <a:gd name="connsiteX208" fmla="*/ 2884480 w 11269336"/>
              <a:gd name="connsiteY208" fmla="*/ 2102626 h 2323145"/>
              <a:gd name="connsiteX209" fmla="*/ 2882689 w 11269336"/>
              <a:gd name="connsiteY209" fmla="*/ 2099228 h 2323145"/>
              <a:gd name="connsiteX210" fmla="*/ 2881291 w 11269336"/>
              <a:gd name="connsiteY210" fmla="*/ 2099618 h 2323145"/>
              <a:gd name="connsiteX211" fmla="*/ 2853979 w 11269336"/>
              <a:gd name="connsiteY211" fmla="*/ 2090388 h 2323145"/>
              <a:gd name="connsiteX212" fmla="*/ 2791790 w 11269336"/>
              <a:gd name="connsiteY212" fmla="*/ 2080332 h 2323145"/>
              <a:gd name="connsiteX213" fmla="*/ 2755844 w 11269336"/>
              <a:gd name="connsiteY213" fmla="*/ 2078874 h 2323145"/>
              <a:gd name="connsiteX214" fmla="*/ 2657742 w 11269336"/>
              <a:gd name="connsiteY214" fmla="*/ 2070179 h 2323145"/>
              <a:gd name="connsiteX215" fmla="*/ 2559549 w 11269336"/>
              <a:gd name="connsiteY215" fmla="*/ 2057873 h 2323145"/>
              <a:gd name="connsiteX216" fmla="*/ 2512054 w 11269336"/>
              <a:gd name="connsiteY216" fmla="*/ 2031671 h 2323145"/>
              <a:gd name="connsiteX217" fmla="*/ 2506437 w 11269336"/>
              <a:gd name="connsiteY217" fmla="*/ 2030918 h 2323145"/>
              <a:gd name="connsiteX218" fmla="*/ 2491752 w 11269336"/>
              <a:gd name="connsiteY218" fmla="*/ 2033906 h 2323145"/>
              <a:gd name="connsiteX219" fmla="*/ 2486338 w 11269336"/>
              <a:gd name="connsiteY219" fmla="*/ 2035862 h 2323145"/>
              <a:gd name="connsiteX220" fmla="*/ 2478186 w 11269336"/>
              <a:gd name="connsiteY220" fmla="*/ 2036953 h 2323145"/>
              <a:gd name="connsiteX221" fmla="*/ 2477950 w 11269336"/>
              <a:gd name="connsiteY221" fmla="*/ 2036715 h 2323145"/>
              <a:gd name="connsiteX222" fmla="*/ 2470381 w 11269336"/>
              <a:gd name="connsiteY222" fmla="*/ 2038256 h 2323145"/>
              <a:gd name="connsiteX223" fmla="*/ 2433781 w 11269336"/>
              <a:gd name="connsiteY223" fmla="*/ 2049140 h 2323145"/>
              <a:gd name="connsiteX224" fmla="*/ 2381172 w 11269336"/>
              <a:gd name="connsiteY224" fmla="*/ 2030645 h 2323145"/>
              <a:gd name="connsiteX225" fmla="*/ 2360198 w 11269336"/>
              <a:gd name="connsiteY225" fmla="*/ 2029059 h 2323145"/>
              <a:gd name="connsiteX226" fmla="*/ 2348815 w 11269336"/>
              <a:gd name="connsiteY226" fmla="*/ 2026798 h 2323145"/>
              <a:gd name="connsiteX227" fmla="*/ 2347988 w 11269336"/>
              <a:gd name="connsiteY227" fmla="*/ 2025745 h 2323145"/>
              <a:gd name="connsiteX228" fmla="*/ 2312920 w 11269336"/>
              <a:gd name="connsiteY228" fmla="*/ 2036311 h 2323145"/>
              <a:gd name="connsiteX229" fmla="*/ 2307986 w 11269336"/>
              <a:gd name="connsiteY229" fmla="*/ 2035583 h 2323145"/>
              <a:gd name="connsiteX230" fmla="*/ 2285481 w 11269336"/>
              <a:gd name="connsiteY230" fmla="*/ 2045197 h 2323145"/>
              <a:gd name="connsiteX231" fmla="*/ 2273666 w 11269336"/>
              <a:gd name="connsiteY231" fmla="*/ 2048710 h 2323145"/>
              <a:gd name="connsiteX232" fmla="*/ 2270719 w 11269336"/>
              <a:gd name="connsiteY232" fmla="*/ 2052702 h 2323145"/>
              <a:gd name="connsiteX233" fmla="*/ 2253080 w 11269336"/>
              <a:gd name="connsiteY233" fmla="*/ 2056363 h 2323145"/>
              <a:gd name="connsiteX234" fmla="*/ 2250906 w 11269336"/>
              <a:gd name="connsiteY234" fmla="*/ 2055654 h 2323145"/>
              <a:gd name="connsiteX235" fmla="*/ 2236905 w 11269336"/>
              <a:gd name="connsiteY235" fmla="*/ 2062882 h 2323145"/>
              <a:gd name="connsiteX236" fmla="*/ 2225830 w 11269336"/>
              <a:gd name="connsiteY236" fmla="*/ 2074027 h 2323145"/>
              <a:gd name="connsiteX237" fmla="*/ 2073776 w 11269336"/>
              <a:gd name="connsiteY237" fmla="*/ 2089244 h 2323145"/>
              <a:gd name="connsiteX238" fmla="*/ 1948256 w 11269336"/>
              <a:gd name="connsiteY238" fmla="*/ 2146616 h 2323145"/>
              <a:gd name="connsiteX239" fmla="*/ 1865582 w 11269336"/>
              <a:gd name="connsiteY239" fmla="*/ 2153738 h 2323145"/>
              <a:gd name="connsiteX240" fmla="*/ 1835210 w 11269336"/>
              <a:gd name="connsiteY240" fmla="*/ 2134244 h 2323145"/>
              <a:gd name="connsiteX241" fmla="*/ 1632661 w 11269336"/>
              <a:gd name="connsiteY241" fmla="*/ 2173882 h 2323145"/>
              <a:gd name="connsiteX242" fmla="*/ 1579590 w 11269336"/>
              <a:gd name="connsiteY242" fmla="*/ 2173680 h 2323145"/>
              <a:gd name="connsiteX243" fmla="*/ 1535601 w 11269336"/>
              <a:gd name="connsiteY243" fmla="*/ 2194590 h 2323145"/>
              <a:gd name="connsiteX244" fmla="*/ 1515594 w 11269336"/>
              <a:gd name="connsiteY244" fmla="*/ 2189622 h 2323145"/>
              <a:gd name="connsiteX245" fmla="*/ 1512113 w 11269336"/>
              <a:gd name="connsiteY245" fmla="*/ 2188534 h 2323145"/>
              <a:gd name="connsiteX246" fmla="*/ 1498838 w 11269336"/>
              <a:gd name="connsiteY246" fmla="*/ 2189213 h 2323145"/>
              <a:gd name="connsiteX247" fmla="*/ 1494279 w 11269336"/>
              <a:gd name="connsiteY247" fmla="*/ 2183112 h 2323145"/>
              <a:gd name="connsiteX248" fmla="*/ 1473714 w 11269336"/>
              <a:gd name="connsiteY248" fmla="*/ 2179625 h 2323145"/>
              <a:gd name="connsiteX249" fmla="*/ 1449503 w 11269336"/>
              <a:gd name="connsiteY249" fmla="*/ 2182633 h 2323145"/>
              <a:gd name="connsiteX250" fmla="*/ 1335495 w 11269336"/>
              <a:gd name="connsiteY250" fmla="*/ 2203940 h 2323145"/>
              <a:gd name="connsiteX251" fmla="*/ 1266687 w 11269336"/>
              <a:gd name="connsiteY251" fmla="*/ 2212688 h 2323145"/>
              <a:gd name="connsiteX252" fmla="*/ 1239614 w 11269336"/>
              <a:gd name="connsiteY252" fmla="*/ 2209727 h 2323145"/>
              <a:gd name="connsiteX253" fmla="*/ 1202436 w 11269336"/>
              <a:gd name="connsiteY253" fmla="*/ 2209817 h 2323145"/>
              <a:gd name="connsiteX254" fmla="*/ 1136097 w 11269336"/>
              <a:gd name="connsiteY254" fmla="*/ 2205112 h 2323145"/>
              <a:gd name="connsiteX255" fmla="*/ 1048229 w 11269336"/>
              <a:gd name="connsiteY255" fmla="*/ 2207249 h 2323145"/>
              <a:gd name="connsiteX256" fmla="*/ 988232 w 11269336"/>
              <a:gd name="connsiteY256" fmla="*/ 2235635 h 2323145"/>
              <a:gd name="connsiteX257" fmla="*/ 981959 w 11269336"/>
              <a:gd name="connsiteY257" fmla="*/ 2231607 h 2323145"/>
              <a:gd name="connsiteX258" fmla="*/ 938600 w 11269336"/>
              <a:gd name="connsiteY258" fmla="*/ 2238113 h 2323145"/>
              <a:gd name="connsiteX259" fmla="*/ 791788 w 11269336"/>
              <a:gd name="connsiteY259" fmla="*/ 2293224 h 2323145"/>
              <a:gd name="connsiteX260" fmla="*/ 706914 w 11269336"/>
              <a:gd name="connsiteY260" fmla="*/ 2305046 h 2323145"/>
              <a:gd name="connsiteX261" fmla="*/ 675971 w 11269336"/>
              <a:gd name="connsiteY261" fmla="*/ 2304030 h 2323145"/>
              <a:gd name="connsiteX262" fmla="*/ 624180 w 11269336"/>
              <a:gd name="connsiteY262" fmla="*/ 2302650 h 2323145"/>
              <a:gd name="connsiteX263" fmla="*/ 583453 w 11269336"/>
              <a:gd name="connsiteY263" fmla="*/ 2288788 h 2323145"/>
              <a:gd name="connsiteX264" fmla="*/ 540946 w 11269336"/>
              <a:gd name="connsiteY264" fmla="*/ 2292721 h 2323145"/>
              <a:gd name="connsiteX265" fmla="*/ 533680 w 11269336"/>
              <a:gd name="connsiteY265" fmla="*/ 2310233 h 2323145"/>
              <a:gd name="connsiteX266" fmla="*/ 487366 w 11269336"/>
              <a:gd name="connsiteY266" fmla="*/ 2309053 h 2323145"/>
              <a:gd name="connsiteX267" fmla="*/ 416820 w 11269336"/>
              <a:gd name="connsiteY267" fmla="*/ 2305443 h 2323145"/>
              <a:gd name="connsiteX268" fmla="*/ 376805 w 11269336"/>
              <a:gd name="connsiteY268" fmla="*/ 2307647 h 2323145"/>
              <a:gd name="connsiteX269" fmla="*/ 266777 w 11269336"/>
              <a:gd name="connsiteY269" fmla="*/ 2309012 h 2323145"/>
              <a:gd name="connsiteX270" fmla="*/ 156013 w 11269336"/>
              <a:gd name="connsiteY270" fmla="*/ 2306832 h 2323145"/>
              <a:gd name="connsiteX271" fmla="*/ 87258 w 11269336"/>
              <a:gd name="connsiteY271" fmla="*/ 2285511 h 2323145"/>
              <a:gd name="connsiteX272" fmla="*/ 23798 w 11269336"/>
              <a:gd name="connsiteY272" fmla="*/ 2281822 h 2323145"/>
              <a:gd name="connsiteX273" fmla="*/ 0 w 11269336"/>
              <a:gd name="connsiteY273" fmla="*/ 2285369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296127 w 11269336"/>
              <a:gd name="connsiteY139" fmla="*/ 2023208 h 2323145"/>
              <a:gd name="connsiteX140" fmla="*/ 5092476 w 11269336"/>
              <a:gd name="connsiteY140" fmla="*/ 2100737 h 2323145"/>
              <a:gd name="connsiteX141" fmla="*/ 5060738 w 11269336"/>
              <a:gd name="connsiteY141" fmla="*/ 2083274 h 2323145"/>
              <a:gd name="connsiteX142" fmla="*/ 4860988 w 11269336"/>
              <a:gd name="connsiteY142" fmla="*/ 2135698 h 2323145"/>
              <a:gd name="connsiteX143" fmla="*/ 4807902 w 11269336"/>
              <a:gd name="connsiteY143" fmla="*/ 2138894 h 2323145"/>
              <a:gd name="connsiteX144" fmla="*/ 4765388 w 11269336"/>
              <a:gd name="connsiteY144" fmla="*/ 2162525 h 2323145"/>
              <a:gd name="connsiteX145" fmla="*/ 4745033 w 11269336"/>
              <a:gd name="connsiteY145" fmla="*/ 2158859 h 2323145"/>
              <a:gd name="connsiteX146" fmla="*/ 4741475 w 11269336"/>
              <a:gd name="connsiteY146" fmla="*/ 2157998 h 2323145"/>
              <a:gd name="connsiteX147" fmla="*/ 4728247 w 11269336"/>
              <a:gd name="connsiteY147" fmla="*/ 2159526 h 2323145"/>
              <a:gd name="connsiteX148" fmla="*/ 4723263 w 11269336"/>
              <a:gd name="connsiteY148" fmla="*/ 2153742 h 2323145"/>
              <a:gd name="connsiteX149" fmla="*/ 4702453 w 11269336"/>
              <a:gd name="connsiteY149" fmla="*/ 2151586 h 2323145"/>
              <a:gd name="connsiteX150" fmla="*/ 4678455 w 11269336"/>
              <a:gd name="connsiteY150" fmla="*/ 2156131 h 2323145"/>
              <a:gd name="connsiteX151" fmla="*/ 4593061 w 11269336"/>
              <a:gd name="connsiteY151" fmla="*/ 2171597 h 2323145"/>
              <a:gd name="connsiteX152" fmla="*/ 4579902 w 11269336"/>
              <a:gd name="connsiteY152" fmla="*/ 2177927 h 2323145"/>
              <a:gd name="connsiteX153" fmla="*/ 4533444 w 11269336"/>
              <a:gd name="connsiteY153" fmla="*/ 2181200 h 2323145"/>
              <a:gd name="connsiteX154" fmla="*/ 4492832 w 11269336"/>
              <a:gd name="connsiteY154" fmla="*/ 2188033 h 2323145"/>
              <a:gd name="connsiteX155" fmla="*/ 4467257 w 11269336"/>
              <a:gd name="connsiteY155" fmla="*/ 2196121 h 2323145"/>
              <a:gd name="connsiteX156" fmla="*/ 4459937 w 11269336"/>
              <a:gd name="connsiteY156" fmla="*/ 2195182 h 2323145"/>
              <a:gd name="connsiteX157" fmla="*/ 4433312 w 11269336"/>
              <a:gd name="connsiteY157" fmla="*/ 2199004 h 2323145"/>
              <a:gd name="connsiteX158" fmla="*/ 4420601 w 11269336"/>
              <a:gd name="connsiteY158" fmla="*/ 2205158 h 2323145"/>
              <a:gd name="connsiteX159" fmla="*/ 4405765 w 11269336"/>
              <a:gd name="connsiteY159" fmla="*/ 2199902 h 2323145"/>
              <a:gd name="connsiteX160" fmla="*/ 4401354 w 11269336"/>
              <a:gd name="connsiteY160" fmla="*/ 2194745 h 2323145"/>
              <a:gd name="connsiteX161" fmla="*/ 4383151 w 11269336"/>
              <a:gd name="connsiteY161" fmla="*/ 2201140 h 2323145"/>
              <a:gd name="connsiteX162" fmla="*/ 4366646 w 11269336"/>
              <a:gd name="connsiteY162" fmla="*/ 2198564 h 2323145"/>
              <a:gd name="connsiteX163" fmla="*/ 4354009 w 11269336"/>
              <a:gd name="connsiteY163" fmla="*/ 2204984 h 2323145"/>
              <a:gd name="connsiteX164" fmla="*/ 4348284 w 11269336"/>
              <a:gd name="connsiteY164" fmla="*/ 2205270 h 2323145"/>
              <a:gd name="connsiteX165" fmla="*/ 4333906 w 11269336"/>
              <a:gd name="connsiteY165" fmla="*/ 2205251 h 2323145"/>
              <a:gd name="connsiteX166" fmla="*/ 4308819 w 11269336"/>
              <a:gd name="connsiteY166" fmla="*/ 2203822 h 2323145"/>
              <a:gd name="connsiteX167" fmla="*/ 4301210 w 11269336"/>
              <a:gd name="connsiteY167" fmla="*/ 2204456 h 2323145"/>
              <a:gd name="connsiteX168" fmla="*/ 4283095 w 11269336"/>
              <a:gd name="connsiteY168" fmla="*/ 2198177 h 2323145"/>
              <a:gd name="connsiteX169" fmla="*/ 4250119 w 11269336"/>
              <a:gd name="connsiteY169" fmla="*/ 2196342 h 2323145"/>
              <a:gd name="connsiteX170" fmla="*/ 4189203 w 11269336"/>
              <a:gd name="connsiteY170" fmla="*/ 2178994 h 2323145"/>
              <a:gd name="connsiteX171" fmla="*/ 4154035 w 11269336"/>
              <a:gd name="connsiteY171" fmla="*/ 2171950 h 2323145"/>
              <a:gd name="connsiteX172" fmla="*/ 4129569 w 11269336"/>
              <a:gd name="connsiteY172" fmla="*/ 2163850 h 2323145"/>
              <a:gd name="connsiteX173" fmla="*/ 4061250 w 11269336"/>
              <a:gd name="connsiteY173" fmla="*/ 2159236 h 2323145"/>
              <a:gd name="connsiteX174" fmla="*/ 3945480 w 11269336"/>
              <a:gd name="connsiteY174" fmla="*/ 2158279 h 2323145"/>
              <a:gd name="connsiteX175" fmla="*/ 3921468 w 11269336"/>
              <a:gd name="connsiteY175" fmla="*/ 2156588 h 2323145"/>
              <a:gd name="connsiteX176" fmla="*/ 3903348 w 11269336"/>
              <a:gd name="connsiteY176" fmla="*/ 2149220 h 2323145"/>
              <a:gd name="connsiteX177" fmla="*/ 3901342 w 11269336"/>
              <a:gd name="connsiteY177" fmla="*/ 2142355 h 2323145"/>
              <a:gd name="connsiteX178" fmla="*/ 3888539 w 11269336"/>
              <a:gd name="connsiteY178" fmla="*/ 2140476 h 2323145"/>
              <a:gd name="connsiteX179" fmla="*/ 3885662 w 11269336"/>
              <a:gd name="connsiteY179" fmla="*/ 2138740 h 2323145"/>
              <a:gd name="connsiteX180" fmla="*/ 3868627 w 11269336"/>
              <a:gd name="connsiteY180" fmla="*/ 2130023 h 2323145"/>
              <a:gd name="connsiteX181" fmla="*/ 3819177 w 11269336"/>
              <a:gd name="connsiteY181" fmla="*/ 2142111 h 2323145"/>
              <a:gd name="connsiteX182" fmla="*/ 3769100 w 11269336"/>
              <a:gd name="connsiteY182" fmla="*/ 2131731 h 2323145"/>
              <a:gd name="connsiteX183" fmla="*/ 3562752 w 11269336"/>
              <a:gd name="connsiteY183" fmla="*/ 2131785 h 2323145"/>
              <a:gd name="connsiteX184" fmla="*/ 3541402 w 11269336"/>
              <a:gd name="connsiteY184" fmla="*/ 2106821 h 2323145"/>
              <a:gd name="connsiteX185" fmla="*/ 3460591 w 11269336"/>
              <a:gd name="connsiteY185" fmla="*/ 2097951 h 2323145"/>
              <a:gd name="connsiteX186" fmla="*/ 3320348 w 11269336"/>
              <a:gd name="connsiteY186" fmla="*/ 2130191 h 2323145"/>
              <a:gd name="connsiteX187" fmla="*/ 3170922 w 11269336"/>
              <a:gd name="connsiteY187" fmla="*/ 2115957 h 2323145"/>
              <a:gd name="connsiteX188" fmla="*/ 3156256 w 11269336"/>
              <a:gd name="connsiteY188" fmla="*/ 2124773 h 2323145"/>
              <a:gd name="connsiteX189" fmla="*/ 3140298 w 11269336"/>
              <a:gd name="connsiteY189" fmla="*/ 2129182 h 2323145"/>
              <a:gd name="connsiteX190" fmla="*/ 3138514 w 11269336"/>
              <a:gd name="connsiteY190" fmla="*/ 2128069 h 2323145"/>
              <a:gd name="connsiteX191" fmla="*/ 3120467 w 11269336"/>
              <a:gd name="connsiteY191" fmla="*/ 2128281 h 2323145"/>
              <a:gd name="connsiteX192" fmla="*/ 3116175 w 11269336"/>
              <a:gd name="connsiteY192" fmla="*/ 2131633 h 2323145"/>
              <a:gd name="connsiteX193" fmla="*/ 3103685 w 11269336"/>
              <a:gd name="connsiteY193" fmla="*/ 2132814 h 2323145"/>
              <a:gd name="connsiteX194" fmla="*/ 3078794 w 11269336"/>
              <a:gd name="connsiteY194" fmla="*/ 2137935 h 2323145"/>
              <a:gd name="connsiteX195" fmla="*/ 3074407 w 11269336"/>
              <a:gd name="connsiteY195" fmla="*/ 2136274 h 2323145"/>
              <a:gd name="connsiteX196" fmla="*/ 3037285 w 11269336"/>
              <a:gd name="connsiteY196" fmla="*/ 2139919 h 2323145"/>
              <a:gd name="connsiteX197" fmla="*/ 3036901 w 11269336"/>
              <a:gd name="connsiteY197" fmla="*/ 2138726 h 2323145"/>
              <a:gd name="connsiteX198" fmla="*/ 3026996 w 11269336"/>
              <a:gd name="connsiteY198" fmla="*/ 2134322 h 2323145"/>
              <a:gd name="connsiteX199" fmla="*/ 3007772 w 11269336"/>
              <a:gd name="connsiteY199" fmla="*/ 2128742 h 2323145"/>
              <a:gd name="connsiteX200" fmla="*/ 2965030 w 11269336"/>
              <a:gd name="connsiteY200" fmla="*/ 2100494 h 2323145"/>
              <a:gd name="connsiteX201" fmla="*/ 2926342 w 11269336"/>
              <a:gd name="connsiteY201" fmla="*/ 2104155 h 2323145"/>
              <a:gd name="connsiteX202" fmla="*/ 2918608 w 11269336"/>
              <a:gd name="connsiteY202" fmla="*/ 2104215 h 2323145"/>
              <a:gd name="connsiteX203" fmla="*/ 2918475 w 11269336"/>
              <a:gd name="connsiteY203" fmla="*/ 2103937 h 2323145"/>
              <a:gd name="connsiteX204" fmla="*/ 2910360 w 11269336"/>
              <a:gd name="connsiteY204" fmla="*/ 2103444 h 2323145"/>
              <a:gd name="connsiteX205" fmla="*/ 2904507 w 11269336"/>
              <a:gd name="connsiteY205" fmla="*/ 2104326 h 2323145"/>
              <a:gd name="connsiteX206" fmla="*/ 2889503 w 11269336"/>
              <a:gd name="connsiteY206" fmla="*/ 2104443 h 2323145"/>
              <a:gd name="connsiteX207" fmla="*/ 2884480 w 11269336"/>
              <a:gd name="connsiteY207" fmla="*/ 2102626 h 2323145"/>
              <a:gd name="connsiteX208" fmla="*/ 2882689 w 11269336"/>
              <a:gd name="connsiteY208" fmla="*/ 2099228 h 2323145"/>
              <a:gd name="connsiteX209" fmla="*/ 2881291 w 11269336"/>
              <a:gd name="connsiteY209" fmla="*/ 2099618 h 2323145"/>
              <a:gd name="connsiteX210" fmla="*/ 2853979 w 11269336"/>
              <a:gd name="connsiteY210" fmla="*/ 2090388 h 2323145"/>
              <a:gd name="connsiteX211" fmla="*/ 2791790 w 11269336"/>
              <a:gd name="connsiteY211" fmla="*/ 2080332 h 2323145"/>
              <a:gd name="connsiteX212" fmla="*/ 2755844 w 11269336"/>
              <a:gd name="connsiteY212" fmla="*/ 2078874 h 2323145"/>
              <a:gd name="connsiteX213" fmla="*/ 2657742 w 11269336"/>
              <a:gd name="connsiteY213" fmla="*/ 2070179 h 2323145"/>
              <a:gd name="connsiteX214" fmla="*/ 2559549 w 11269336"/>
              <a:gd name="connsiteY214" fmla="*/ 2057873 h 2323145"/>
              <a:gd name="connsiteX215" fmla="*/ 2512054 w 11269336"/>
              <a:gd name="connsiteY215" fmla="*/ 2031671 h 2323145"/>
              <a:gd name="connsiteX216" fmla="*/ 2506437 w 11269336"/>
              <a:gd name="connsiteY216" fmla="*/ 2030918 h 2323145"/>
              <a:gd name="connsiteX217" fmla="*/ 2491752 w 11269336"/>
              <a:gd name="connsiteY217" fmla="*/ 2033906 h 2323145"/>
              <a:gd name="connsiteX218" fmla="*/ 2486338 w 11269336"/>
              <a:gd name="connsiteY218" fmla="*/ 2035862 h 2323145"/>
              <a:gd name="connsiteX219" fmla="*/ 2478186 w 11269336"/>
              <a:gd name="connsiteY219" fmla="*/ 2036953 h 2323145"/>
              <a:gd name="connsiteX220" fmla="*/ 2477950 w 11269336"/>
              <a:gd name="connsiteY220" fmla="*/ 2036715 h 2323145"/>
              <a:gd name="connsiteX221" fmla="*/ 2470381 w 11269336"/>
              <a:gd name="connsiteY221" fmla="*/ 2038256 h 2323145"/>
              <a:gd name="connsiteX222" fmla="*/ 2433781 w 11269336"/>
              <a:gd name="connsiteY222" fmla="*/ 2049140 h 2323145"/>
              <a:gd name="connsiteX223" fmla="*/ 2381172 w 11269336"/>
              <a:gd name="connsiteY223" fmla="*/ 2030645 h 2323145"/>
              <a:gd name="connsiteX224" fmla="*/ 2360198 w 11269336"/>
              <a:gd name="connsiteY224" fmla="*/ 2029059 h 2323145"/>
              <a:gd name="connsiteX225" fmla="*/ 2348815 w 11269336"/>
              <a:gd name="connsiteY225" fmla="*/ 2026798 h 2323145"/>
              <a:gd name="connsiteX226" fmla="*/ 2347988 w 11269336"/>
              <a:gd name="connsiteY226" fmla="*/ 2025745 h 2323145"/>
              <a:gd name="connsiteX227" fmla="*/ 2312920 w 11269336"/>
              <a:gd name="connsiteY227" fmla="*/ 2036311 h 2323145"/>
              <a:gd name="connsiteX228" fmla="*/ 2307986 w 11269336"/>
              <a:gd name="connsiteY228" fmla="*/ 2035583 h 2323145"/>
              <a:gd name="connsiteX229" fmla="*/ 2285481 w 11269336"/>
              <a:gd name="connsiteY229" fmla="*/ 2045197 h 2323145"/>
              <a:gd name="connsiteX230" fmla="*/ 2273666 w 11269336"/>
              <a:gd name="connsiteY230" fmla="*/ 2048710 h 2323145"/>
              <a:gd name="connsiteX231" fmla="*/ 2270719 w 11269336"/>
              <a:gd name="connsiteY231" fmla="*/ 2052702 h 2323145"/>
              <a:gd name="connsiteX232" fmla="*/ 2253080 w 11269336"/>
              <a:gd name="connsiteY232" fmla="*/ 2056363 h 2323145"/>
              <a:gd name="connsiteX233" fmla="*/ 2250906 w 11269336"/>
              <a:gd name="connsiteY233" fmla="*/ 2055654 h 2323145"/>
              <a:gd name="connsiteX234" fmla="*/ 2236905 w 11269336"/>
              <a:gd name="connsiteY234" fmla="*/ 2062882 h 2323145"/>
              <a:gd name="connsiteX235" fmla="*/ 2225830 w 11269336"/>
              <a:gd name="connsiteY235" fmla="*/ 2074027 h 2323145"/>
              <a:gd name="connsiteX236" fmla="*/ 2073776 w 11269336"/>
              <a:gd name="connsiteY236" fmla="*/ 2089244 h 2323145"/>
              <a:gd name="connsiteX237" fmla="*/ 1948256 w 11269336"/>
              <a:gd name="connsiteY237" fmla="*/ 2146616 h 2323145"/>
              <a:gd name="connsiteX238" fmla="*/ 1865582 w 11269336"/>
              <a:gd name="connsiteY238" fmla="*/ 2153738 h 2323145"/>
              <a:gd name="connsiteX239" fmla="*/ 1835210 w 11269336"/>
              <a:gd name="connsiteY239" fmla="*/ 2134244 h 2323145"/>
              <a:gd name="connsiteX240" fmla="*/ 1632661 w 11269336"/>
              <a:gd name="connsiteY240" fmla="*/ 2173882 h 2323145"/>
              <a:gd name="connsiteX241" fmla="*/ 1579590 w 11269336"/>
              <a:gd name="connsiteY241" fmla="*/ 2173680 h 2323145"/>
              <a:gd name="connsiteX242" fmla="*/ 1535601 w 11269336"/>
              <a:gd name="connsiteY242" fmla="*/ 2194590 h 2323145"/>
              <a:gd name="connsiteX243" fmla="*/ 1515594 w 11269336"/>
              <a:gd name="connsiteY243" fmla="*/ 2189622 h 2323145"/>
              <a:gd name="connsiteX244" fmla="*/ 1512113 w 11269336"/>
              <a:gd name="connsiteY244" fmla="*/ 2188534 h 2323145"/>
              <a:gd name="connsiteX245" fmla="*/ 1498838 w 11269336"/>
              <a:gd name="connsiteY245" fmla="*/ 2189213 h 2323145"/>
              <a:gd name="connsiteX246" fmla="*/ 1494279 w 11269336"/>
              <a:gd name="connsiteY246" fmla="*/ 2183112 h 2323145"/>
              <a:gd name="connsiteX247" fmla="*/ 1473714 w 11269336"/>
              <a:gd name="connsiteY247" fmla="*/ 2179625 h 2323145"/>
              <a:gd name="connsiteX248" fmla="*/ 1449503 w 11269336"/>
              <a:gd name="connsiteY248" fmla="*/ 2182633 h 2323145"/>
              <a:gd name="connsiteX249" fmla="*/ 1335495 w 11269336"/>
              <a:gd name="connsiteY249" fmla="*/ 2203940 h 2323145"/>
              <a:gd name="connsiteX250" fmla="*/ 1266687 w 11269336"/>
              <a:gd name="connsiteY250" fmla="*/ 2212688 h 2323145"/>
              <a:gd name="connsiteX251" fmla="*/ 1239614 w 11269336"/>
              <a:gd name="connsiteY251" fmla="*/ 2209727 h 2323145"/>
              <a:gd name="connsiteX252" fmla="*/ 1202436 w 11269336"/>
              <a:gd name="connsiteY252" fmla="*/ 2209817 h 2323145"/>
              <a:gd name="connsiteX253" fmla="*/ 1136097 w 11269336"/>
              <a:gd name="connsiteY253" fmla="*/ 2205112 h 2323145"/>
              <a:gd name="connsiteX254" fmla="*/ 1048229 w 11269336"/>
              <a:gd name="connsiteY254" fmla="*/ 2207249 h 2323145"/>
              <a:gd name="connsiteX255" fmla="*/ 988232 w 11269336"/>
              <a:gd name="connsiteY255" fmla="*/ 2235635 h 2323145"/>
              <a:gd name="connsiteX256" fmla="*/ 981959 w 11269336"/>
              <a:gd name="connsiteY256" fmla="*/ 2231607 h 2323145"/>
              <a:gd name="connsiteX257" fmla="*/ 938600 w 11269336"/>
              <a:gd name="connsiteY257" fmla="*/ 2238113 h 2323145"/>
              <a:gd name="connsiteX258" fmla="*/ 791788 w 11269336"/>
              <a:gd name="connsiteY258" fmla="*/ 2293224 h 2323145"/>
              <a:gd name="connsiteX259" fmla="*/ 706914 w 11269336"/>
              <a:gd name="connsiteY259" fmla="*/ 2305046 h 2323145"/>
              <a:gd name="connsiteX260" fmla="*/ 675971 w 11269336"/>
              <a:gd name="connsiteY260" fmla="*/ 2304030 h 2323145"/>
              <a:gd name="connsiteX261" fmla="*/ 624180 w 11269336"/>
              <a:gd name="connsiteY261" fmla="*/ 2302650 h 2323145"/>
              <a:gd name="connsiteX262" fmla="*/ 583453 w 11269336"/>
              <a:gd name="connsiteY262" fmla="*/ 2288788 h 2323145"/>
              <a:gd name="connsiteX263" fmla="*/ 540946 w 11269336"/>
              <a:gd name="connsiteY263" fmla="*/ 2292721 h 2323145"/>
              <a:gd name="connsiteX264" fmla="*/ 533680 w 11269336"/>
              <a:gd name="connsiteY264" fmla="*/ 2310233 h 2323145"/>
              <a:gd name="connsiteX265" fmla="*/ 487366 w 11269336"/>
              <a:gd name="connsiteY265" fmla="*/ 2309053 h 2323145"/>
              <a:gd name="connsiteX266" fmla="*/ 416820 w 11269336"/>
              <a:gd name="connsiteY266" fmla="*/ 2305443 h 2323145"/>
              <a:gd name="connsiteX267" fmla="*/ 376805 w 11269336"/>
              <a:gd name="connsiteY267" fmla="*/ 2307647 h 2323145"/>
              <a:gd name="connsiteX268" fmla="*/ 266777 w 11269336"/>
              <a:gd name="connsiteY268" fmla="*/ 2309012 h 2323145"/>
              <a:gd name="connsiteX269" fmla="*/ 156013 w 11269336"/>
              <a:gd name="connsiteY269" fmla="*/ 2306832 h 2323145"/>
              <a:gd name="connsiteX270" fmla="*/ 87258 w 11269336"/>
              <a:gd name="connsiteY270" fmla="*/ 2285511 h 2323145"/>
              <a:gd name="connsiteX271" fmla="*/ 23798 w 11269336"/>
              <a:gd name="connsiteY271" fmla="*/ 2281822 h 2323145"/>
              <a:gd name="connsiteX272" fmla="*/ 0 w 11269336"/>
              <a:gd name="connsiteY272" fmla="*/ 2285369 h 2323145"/>
              <a:gd name="connsiteX273" fmla="*/ 0 w 11269336"/>
              <a:gd name="connsiteY27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092476 w 11269336"/>
              <a:gd name="connsiteY139" fmla="*/ 2100737 h 2323145"/>
              <a:gd name="connsiteX140" fmla="*/ 5060738 w 11269336"/>
              <a:gd name="connsiteY140" fmla="*/ 208327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60738 w 11269336"/>
              <a:gd name="connsiteY140" fmla="*/ 208327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1048229 w 11269336"/>
              <a:gd name="connsiteY252" fmla="*/ 2207249 h 2323145"/>
              <a:gd name="connsiteX253" fmla="*/ 988232 w 11269336"/>
              <a:gd name="connsiteY253" fmla="*/ 2235635 h 2323145"/>
              <a:gd name="connsiteX254" fmla="*/ 981959 w 11269336"/>
              <a:gd name="connsiteY254" fmla="*/ 2231607 h 2323145"/>
              <a:gd name="connsiteX255" fmla="*/ 938600 w 11269336"/>
              <a:gd name="connsiteY255" fmla="*/ 2238113 h 2323145"/>
              <a:gd name="connsiteX256" fmla="*/ 791788 w 11269336"/>
              <a:gd name="connsiteY256" fmla="*/ 2293224 h 2323145"/>
              <a:gd name="connsiteX257" fmla="*/ 706914 w 11269336"/>
              <a:gd name="connsiteY257" fmla="*/ 2305046 h 2323145"/>
              <a:gd name="connsiteX258" fmla="*/ 675971 w 11269336"/>
              <a:gd name="connsiteY258" fmla="*/ 2304030 h 2323145"/>
              <a:gd name="connsiteX259" fmla="*/ 624180 w 11269336"/>
              <a:gd name="connsiteY259" fmla="*/ 2302650 h 2323145"/>
              <a:gd name="connsiteX260" fmla="*/ 583453 w 11269336"/>
              <a:gd name="connsiteY260" fmla="*/ 2288788 h 2323145"/>
              <a:gd name="connsiteX261" fmla="*/ 540946 w 11269336"/>
              <a:gd name="connsiteY261" fmla="*/ 2292721 h 2323145"/>
              <a:gd name="connsiteX262" fmla="*/ 533680 w 11269336"/>
              <a:gd name="connsiteY262" fmla="*/ 2310233 h 2323145"/>
              <a:gd name="connsiteX263" fmla="*/ 487366 w 11269336"/>
              <a:gd name="connsiteY263" fmla="*/ 2309053 h 2323145"/>
              <a:gd name="connsiteX264" fmla="*/ 416820 w 11269336"/>
              <a:gd name="connsiteY264" fmla="*/ 2305443 h 2323145"/>
              <a:gd name="connsiteX265" fmla="*/ 376805 w 11269336"/>
              <a:gd name="connsiteY265" fmla="*/ 2307647 h 2323145"/>
              <a:gd name="connsiteX266" fmla="*/ 266777 w 11269336"/>
              <a:gd name="connsiteY266" fmla="*/ 2309012 h 2323145"/>
              <a:gd name="connsiteX267" fmla="*/ 156013 w 11269336"/>
              <a:gd name="connsiteY267" fmla="*/ 2306832 h 2323145"/>
              <a:gd name="connsiteX268" fmla="*/ 87258 w 11269336"/>
              <a:gd name="connsiteY268" fmla="*/ 2285511 h 2323145"/>
              <a:gd name="connsiteX269" fmla="*/ 23798 w 11269336"/>
              <a:gd name="connsiteY269" fmla="*/ 2281822 h 2323145"/>
              <a:gd name="connsiteX270" fmla="*/ 0 w 11269336"/>
              <a:gd name="connsiteY270" fmla="*/ 2285369 h 2323145"/>
              <a:gd name="connsiteX271" fmla="*/ 0 w 11269336"/>
              <a:gd name="connsiteY27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1048229 w 11269336"/>
              <a:gd name="connsiteY252" fmla="*/ 2207249 h 2323145"/>
              <a:gd name="connsiteX253" fmla="*/ 988232 w 11269336"/>
              <a:gd name="connsiteY253" fmla="*/ 2235635 h 2323145"/>
              <a:gd name="connsiteX254" fmla="*/ 981959 w 11269336"/>
              <a:gd name="connsiteY254" fmla="*/ 2231607 h 2323145"/>
              <a:gd name="connsiteX255" fmla="*/ 938600 w 11269336"/>
              <a:gd name="connsiteY255" fmla="*/ 2238113 h 2323145"/>
              <a:gd name="connsiteX256" fmla="*/ 791788 w 11269336"/>
              <a:gd name="connsiteY256" fmla="*/ 2293224 h 2323145"/>
              <a:gd name="connsiteX257" fmla="*/ 706914 w 11269336"/>
              <a:gd name="connsiteY257" fmla="*/ 2305046 h 2323145"/>
              <a:gd name="connsiteX258" fmla="*/ 675971 w 11269336"/>
              <a:gd name="connsiteY258" fmla="*/ 2304030 h 2323145"/>
              <a:gd name="connsiteX259" fmla="*/ 624180 w 11269336"/>
              <a:gd name="connsiteY259" fmla="*/ 2302650 h 2323145"/>
              <a:gd name="connsiteX260" fmla="*/ 583453 w 11269336"/>
              <a:gd name="connsiteY260" fmla="*/ 2288788 h 2323145"/>
              <a:gd name="connsiteX261" fmla="*/ 540946 w 11269336"/>
              <a:gd name="connsiteY261" fmla="*/ 2292721 h 2323145"/>
              <a:gd name="connsiteX262" fmla="*/ 533680 w 11269336"/>
              <a:gd name="connsiteY262" fmla="*/ 2310233 h 2323145"/>
              <a:gd name="connsiteX263" fmla="*/ 487366 w 11269336"/>
              <a:gd name="connsiteY263" fmla="*/ 2309053 h 2323145"/>
              <a:gd name="connsiteX264" fmla="*/ 416820 w 11269336"/>
              <a:gd name="connsiteY264" fmla="*/ 2305443 h 2323145"/>
              <a:gd name="connsiteX265" fmla="*/ 376805 w 11269336"/>
              <a:gd name="connsiteY265" fmla="*/ 2307647 h 2323145"/>
              <a:gd name="connsiteX266" fmla="*/ 266777 w 11269336"/>
              <a:gd name="connsiteY266" fmla="*/ 2309012 h 2323145"/>
              <a:gd name="connsiteX267" fmla="*/ 156013 w 11269336"/>
              <a:gd name="connsiteY267" fmla="*/ 2306832 h 2323145"/>
              <a:gd name="connsiteX268" fmla="*/ 87258 w 11269336"/>
              <a:gd name="connsiteY268" fmla="*/ 2285511 h 2323145"/>
              <a:gd name="connsiteX269" fmla="*/ 23798 w 11269336"/>
              <a:gd name="connsiteY269" fmla="*/ 2281822 h 2323145"/>
              <a:gd name="connsiteX270" fmla="*/ 0 w 11269336"/>
              <a:gd name="connsiteY270" fmla="*/ 2285369 h 2323145"/>
              <a:gd name="connsiteX271" fmla="*/ 0 w 11269336"/>
              <a:gd name="connsiteY27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988232 w 11269336"/>
              <a:gd name="connsiteY252" fmla="*/ 2235635 h 2323145"/>
              <a:gd name="connsiteX253" fmla="*/ 981959 w 11269336"/>
              <a:gd name="connsiteY253" fmla="*/ 2231607 h 2323145"/>
              <a:gd name="connsiteX254" fmla="*/ 938600 w 11269336"/>
              <a:gd name="connsiteY254" fmla="*/ 2238113 h 2323145"/>
              <a:gd name="connsiteX255" fmla="*/ 791788 w 11269336"/>
              <a:gd name="connsiteY255" fmla="*/ 2293224 h 2323145"/>
              <a:gd name="connsiteX256" fmla="*/ 706914 w 11269336"/>
              <a:gd name="connsiteY256" fmla="*/ 2305046 h 2323145"/>
              <a:gd name="connsiteX257" fmla="*/ 675971 w 11269336"/>
              <a:gd name="connsiteY257" fmla="*/ 2304030 h 2323145"/>
              <a:gd name="connsiteX258" fmla="*/ 624180 w 11269336"/>
              <a:gd name="connsiteY258" fmla="*/ 2302650 h 2323145"/>
              <a:gd name="connsiteX259" fmla="*/ 583453 w 11269336"/>
              <a:gd name="connsiteY259" fmla="*/ 2288788 h 2323145"/>
              <a:gd name="connsiteX260" fmla="*/ 540946 w 11269336"/>
              <a:gd name="connsiteY260" fmla="*/ 2292721 h 2323145"/>
              <a:gd name="connsiteX261" fmla="*/ 533680 w 11269336"/>
              <a:gd name="connsiteY261" fmla="*/ 2310233 h 2323145"/>
              <a:gd name="connsiteX262" fmla="*/ 487366 w 11269336"/>
              <a:gd name="connsiteY262" fmla="*/ 2309053 h 2323145"/>
              <a:gd name="connsiteX263" fmla="*/ 416820 w 11269336"/>
              <a:gd name="connsiteY263" fmla="*/ 2305443 h 2323145"/>
              <a:gd name="connsiteX264" fmla="*/ 376805 w 11269336"/>
              <a:gd name="connsiteY264" fmla="*/ 2307647 h 2323145"/>
              <a:gd name="connsiteX265" fmla="*/ 266777 w 11269336"/>
              <a:gd name="connsiteY265" fmla="*/ 2309012 h 2323145"/>
              <a:gd name="connsiteX266" fmla="*/ 156013 w 11269336"/>
              <a:gd name="connsiteY266" fmla="*/ 2306832 h 2323145"/>
              <a:gd name="connsiteX267" fmla="*/ 87258 w 11269336"/>
              <a:gd name="connsiteY267" fmla="*/ 2285511 h 2323145"/>
              <a:gd name="connsiteX268" fmla="*/ 23798 w 11269336"/>
              <a:gd name="connsiteY268" fmla="*/ 2281822 h 2323145"/>
              <a:gd name="connsiteX269" fmla="*/ 0 w 11269336"/>
              <a:gd name="connsiteY269" fmla="*/ 2285369 h 2323145"/>
              <a:gd name="connsiteX270" fmla="*/ 0 w 11269336"/>
              <a:gd name="connsiteY270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266687 w 11269336"/>
              <a:gd name="connsiteY247" fmla="*/ 2212688 h 2323145"/>
              <a:gd name="connsiteX248" fmla="*/ 1239614 w 11269336"/>
              <a:gd name="connsiteY248" fmla="*/ 2209727 h 2323145"/>
              <a:gd name="connsiteX249" fmla="*/ 1202436 w 11269336"/>
              <a:gd name="connsiteY249" fmla="*/ 2209817 h 2323145"/>
              <a:gd name="connsiteX250" fmla="*/ 1136097 w 11269336"/>
              <a:gd name="connsiteY250" fmla="*/ 2205112 h 2323145"/>
              <a:gd name="connsiteX251" fmla="*/ 988232 w 11269336"/>
              <a:gd name="connsiteY251" fmla="*/ 2235635 h 2323145"/>
              <a:gd name="connsiteX252" fmla="*/ 981959 w 11269336"/>
              <a:gd name="connsiteY252" fmla="*/ 2231607 h 2323145"/>
              <a:gd name="connsiteX253" fmla="*/ 938600 w 11269336"/>
              <a:gd name="connsiteY253" fmla="*/ 2238113 h 2323145"/>
              <a:gd name="connsiteX254" fmla="*/ 791788 w 11269336"/>
              <a:gd name="connsiteY254" fmla="*/ 2293224 h 2323145"/>
              <a:gd name="connsiteX255" fmla="*/ 706914 w 11269336"/>
              <a:gd name="connsiteY255" fmla="*/ 2305046 h 2323145"/>
              <a:gd name="connsiteX256" fmla="*/ 675971 w 11269336"/>
              <a:gd name="connsiteY256" fmla="*/ 2304030 h 2323145"/>
              <a:gd name="connsiteX257" fmla="*/ 624180 w 11269336"/>
              <a:gd name="connsiteY257" fmla="*/ 2302650 h 2323145"/>
              <a:gd name="connsiteX258" fmla="*/ 583453 w 11269336"/>
              <a:gd name="connsiteY258" fmla="*/ 2288788 h 2323145"/>
              <a:gd name="connsiteX259" fmla="*/ 540946 w 11269336"/>
              <a:gd name="connsiteY259" fmla="*/ 2292721 h 2323145"/>
              <a:gd name="connsiteX260" fmla="*/ 533680 w 11269336"/>
              <a:gd name="connsiteY260" fmla="*/ 2310233 h 2323145"/>
              <a:gd name="connsiteX261" fmla="*/ 487366 w 11269336"/>
              <a:gd name="connsiteY261" fmla="*/ 2309053 h 2323145"/>
              <a:gd name="connsiteX262" fmla="*/ 416820 w 11269336"/>
              <a:gd name="connsiteY262" fmla="*/ 2305443 h 2323145"/>
              <a:gd name="connsiteX263" fmla="*/ 376805 w 11269336"/>
              <a:gd name="connsiteY263" fmla="*/ 2307647 h 2323145"/>
              <a:gd name="connsiteX264" fmla="*/ 266777 w 11269336"/>
              <a:gd name="connsiteY264" fmla="*/ 2309012 h 2323145"/>
              <a:gd name="connsiteX265" fmla="*/ 156013 w 11269336"/>
              <a:gd name="connsiteY265" fmla="*/ 2306832 h 2323145"/>
              <a:gd name="connsiteX266" fmla="*/ 87258 w 11269336"/>
              <a:gd name="connsiteY266" fmla="*/ 2285511 h 2323145"/>
              <a:gd name="connsiteX267" fmla="*/ 23798 w 11269336"/>
              <a:gd name="connsiteY267" fmla="*/ 2281822 h 2323145"/>
              <a:gd name="connsiteX268" fmla="*/ 0 w 11269336"/>
              <a:gd name="connsiteY268" fmla="*/ 2285369 h 2323145"/>
              <a:gd name="connsiteX269" fmla="*/ 0 w 11269336"/>
              <a:gd name="connsiteY269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197391 w 11269336"/>
              <a:gd name="connsiteY54" fmla="*/ 1107746 h 2323145"/>
              <a:gd name="connsiteX55" fmla="*/ 8081474 w 11269336"/>
              <a:gd name="connsiteY55" fmla="*/ 1130125 h 2323145"/>
              <a:gd name="connsiteX56" fmla="*/ 8053585 w 11269336"/>
              <a:gd name="connsiteY56" fmla="*/ 1129169 h 2323145"/>
              <a:gd name="connsiteX57" fmla="*/ 8038422 w 11269336"/>
              <a:gd name="connsiteY57" fmla="*/ 1119092 h 2323145"/>
              <a:gd name="connsiteX58" fmla="*/ 8029450 w 11269336"/>
              <a:gd name="connsiteY58" fmla="*/ 1125592 h 2323145"/>
              <a:gd name="connsiteX59" fmla="*/ 7959552 w 11269336"/>
              <a:gd name="connsiteY59" fmla="*/ 1140188 h 2323145"/>
              <a:gd name="connsiteX60" fmla="*/ 7914188 w 11269336"/>
              <a:gd name="connsiteY60" fmla="*/ 1150862 h 2323145"/>
              <a:gd name="connsiteX61" fmla="*/ 7914918 w 11269336"/>
              <a:gd name="connsiteY61" fmla="*/ 1168758 h 2323145"/>
              <a:gd name="connsiteX62" fmla="*/ 7875510 w 11269336"/>
              <a:gd name="connsiteY62" fmla="*/ 1183153 h 2323145"/>
              <a:gd name="connsiteX63" fmla="*/ 7829932 w 11269336"/>
              <a:gd name="connsiteY63" fmla="*/ 1180782 h 2323145"/>
              <a:gd name="connsiteX64" fmla="*/ 7779182 w 11269336"/>
              <a:gd name="connsiteY64" fmla="*/ 1192665 h 2323145"/>
              <a:gd name="connsiteX65" fmla="*/ 7748774 w 11269336"/>
              <a:gd name="connsiteY65" fmla="*/ 1199586 h 2323145"/>
              <a:gd name="connsiteX66" fmla="*/ 7671846 w 11269336"/>
              <a:gd name="connsiteY66" fmla="*/ 1231966 h 2323145"/>
              <a:gd name="connsiteX67" fmla="*/ 7554146 w 11269336"/>
              <a:gd name="connsiteY67" fmla="*/ 1319748 h 2323145"/>
              <a:gd name="connsiteX68" fmla="*/ 7515052 w 11269336"/>
              <a:gd name="connsiteY68" fmla="*/ 1336718 h 2323145"/>
              <a:gd name="connsiteX69" fmla="*/ 7507193 w 11269336"/>
              <a:gd name="connsiteY69" fmla="*/ 1334617 h 2323145"/>
              <a:gd name="connsiteX70" fmla="*/ 7461694 w 11269336"/>
              <a:gd name="connsiteY70" fmla="*/ 1375866 h 2323145"/>
              <a:gd name="connsiteX71" fmla="*/ 7377571 w 11269336"/>
              <a:gd name="connsiteY71" fmla="*/ 1400128 h 2323145"/>
              <a:gd name="connsiteX72" fmla="*/ 7311261 w 11269336"/>
              <a:gd name="connsiteY72" fmla="*/ 1412652 h 2323145"/>
              <a:gd name="connsiteX73" fmla="*/ 7275307 w 11269336"/>
              <a:gd name="connsiteY73" fmla="*/ 1422171 h 2323145"/>
              <a:gd name="connsiteX74" fmla="*/ 7247783 w 11269336"/>
              <a:gd name="connsiteY74" fmla="*/ 1426330 h 2323145"/>
              <a:gd name="connsiteX75" fmla="*/ 7185047 w 11269336"/>
              <a:gd name="connsiteY75" fmla="*/ 1451812 h 2323145"/>
              <a:gd name="connsiteX76" fmla="*/ 7084117 w 11269336"/>
              <a:gd name="connsiteY76" fmla="*/ 1500281 h 2323145"/>
              <a:gd name="connsiteX77" fmla="*/ 7062011 w 11269336"/>
              <a:gd name="connsiteY77" fmla="*/ 1509183 h 2323145"/>
              <a:gd name="connsiteX78" fmla="*/ 7040555 w 11269336"/>
              <a:gd name="connsiteY78" fmla="*/ 1511207 h 2323145"/>
              <a:gd name="connsiteX79" fmla="*/ 7033438 w 11269336"/>
              <a:gd name="connsiteY79" fmla="*/ 1506772 h 2323145"/>
              <a:gd name="connsiteX80" fmla="*/ 7020886 w 11269336"/>
              <a:gd name="connsiteY80" fmla="*/ 1510764 h 2323145"/>
              <a:gd name="connsiteX81" fmla="*/ 7017033 w 11269336"/>
              <a:gd name="connsiteY81" fmla="*/ 1510650 h 2323145"/>
              <a:gd name="connsiteX82" fmla="*/ 6995460 w 11269336"/>
              <a:gd name="connsiteY82" fmla="*/ 1511173 h 2323145"/>
              <a:gd name="connsiteX83" fmla="*/ 6962144 w 11269336"/>
              <a:gd name="connsiteY83" fmla="*/ 1541508 h 2323145"/>
              <a:gd name="connsiteX84" fmla="*/ 6910674 w 11269336"/>
              <a:gd name="connsiteY84" fmla="*/ 1554793 h 2323145"/>
              <a:gd name="connsiteX85" fmla="*/ 6732152 w 11269336"/>
              <a:gd name="connsiteY85" fmla="*/ 1642538 h 2323145"/>
              <a:gd name="connsiteX86" fmla="*/ 6694106 w 11269336"/>
              <a:gd name="connsiteY86" fmla="*/ 1632377 h 2323145"/>
              <a:gd name="connsiteX87" fmla="*/ 6617223 w 11269336"/>
              <a:gd name="connsiteY87" fmla="*/ 1659889 h 2323145"/>
              <a:gd name="connsiteX88" fmla="*/ 6521138 w 11269336"/>
              <a:gd name="connsiteY88" fmla="*/ 1744340 h 2323145"/>
              <a:gd name="connsiteX89" fmla="*/ 6380677 w 11269336"/>
              <a:gd name="connsiteY89" fmla="*/ 1796883 h 2323145"/>
              <a:gd name="connsiteX90" fmla="*/ 6374897 w 11269336"/>
              <a:gd name="connsiteY90" fmla="*/ 1809910 h 2323145"/>
              <a:gd name="connsiteX91" fmla="*/ 6364545 w 11269336"/>
              <a:gd name="connsiteY91" fmla="*/ 1820090 h 2323145"/>
              <a:gd name="connsiteX92" fmla="*/ 6362126 w 11269336"/>
              <a:gd name="connsiteY92" fmla="*/ 1819991 h 2323145"/>
              <a:gd name="connsiteX93" fmla="*/ 6346673 w 11269336"/>
              <a:gd name="connsiteY93" fmla="*/ 1827824 h 2323145"/>
              <a:gd name="connsiteX94" fmla="*/ 6345588 w 11269336"/>
              <a:gd name="connsiteY94" fmla="*/ 1832232 h 2323145"/>
              <a:gd name="connsiteX95" fmla="*/ 6335708 w 11269336"/>
              <a:gd name="connsiteY95" fmla="*/ 1838451 h 2323145"/>
              <a:gd name="connsiteX96" fmla="*/ 6318182 w 11269336"/>
              <a:gd name="connsiteY96" fmla="*/ 1852975 h 2323145"/>
              <a:gd name="connsiteX97" fmla="*/ 6313084 w 11269336"/>
              <a:gd name="connsiteY97" fmla="*/ 1853561 h 2323145"/>
              <a:gd name="connsiteX98" fmla="*/ 6283816 w 11269336"/>
              <a:gd name="connsiteY98" fmla="*/ 1872148 h 2323145"/>
              <a:gd name="connsiteX99" fmla="*/ 6282550 w 11269336"/>
              <a:gd name="connsiteY99" fmla="*/ 1871392 h 2323145"/>
              <a:gd name="connsiteX100" fmla="*/ 6270527 w 11269336"/>
              <a:gd name="connsiteY100" fmla="*/ 1872208 h 2323145"/>
              <a:gd name="connsiteX101" fmla="*/ 6249518 w 11269336"/>
              <a:gd name="connsiteY101" fmla="*/ 1876079 h 2323145"/>
              <a:gd name="connsiteX102" fmla="*/ 6190386 w 11269336"/>
              <a:gd name="connsiteY102" fmla="*/ 1872478 h 2323145"/>
              <a:gd name="connsiteX103" fmla="*/ 6159777 w 11269336"/>
              <a:gd name="connsiteY103" fmla="*/ 1891745 h 2323145"/>
              <a:gd name="connsiteX104" fmla="*/ 6153131 w 11269336"/>
              <a:gd name="connsiteY104" fmla="*/ 1895079 h 2323145"/>
              <a:gd name="connsiteX105" fmla="*/ 6152798 w 11269336"/>
              <a:gd name="connsiteY105" fmla="*/ 1894920 h 2323145"/>
              <a:gd name="connsiteX106" fmla="*/ 6145388 w 11269336"/>
              <a:gd name="connsiteY106" fmla="*/ 1897990 h 2323145"/>
              <a:gd name="connsiteX107" fmla="*/ 6141014 w 11269336"/>
              <a:gd name="connsiteY107" fmla="*/ 1901155 h 2323145"/>
              <a:gd name="connsiteX108" fmla="*/ 6128122 w 11269336"/>
              <a:gd name="connsiteY108" fmla="*/ 1907623 h 2323145"/>
              <a:gd name="connsiteX109" fmla="*/ 6122351 w 11269336"/>
              <a:gd name="connsiteY109" fmla="*/ 1908359 h 2323145"/>
              <a:gd name="connsiteX110" fmla="*/ 6064750 w 11269336"/>
              <a:gd name="connsiteY110" fmla="*/ 1896394 h 2323145"/>
              <a:gd name="connsiteX111" fmla="*/ 5964230 w 11269336"/>
              <a:gd name="connsiteY111" fmla="*/ 1910038 h 2323145"/>
              <a:gd name="connsiteX112" fmla="*/ 5865399 w 11269336"/>
              <a:gd name="connsiteY112" fmla="*/ 1926966 h 2323145"/>
              <a:gd name="connsiteX113" fmla="*/ 5829951 w 11269336"/>
              <a:gd name="connsiteY113" fmla="*/ 1934755 h 2323145"/>
              <a:gd name="connsiteX114" fmla="*/ 5765285 w 11269336"/>
              <a:gd name="connsiteY114" fmla="*/ 1941322 h 2323145"/>
              <a:gd name="connsiteX115" fmla="*/ 5734750 w 11269336"/>
              <a:gd name="connsiteY115" fmla="*/ 1939793 h 2323145"/>
              <a:gd name="connsiteX116" fmla="*/ 5733569 w 11269336"/>
              <a:gd name="connsiteY116" fmla="*/ 1940505 h 2323145"/>
              <a:gd name="connsiteX117" fmla="*/ 5730329 w 11269336"/>
              <a:gd name="connsiteY117" fmla="*/ 1937845 h 2323145"/>
              <a:gd name="connsiteX118" fmla="*/ 5724661 w 11269336"/>
              <a:gd name="connsiteY118" fmla="*/ 1937455 h 2323145"/>
              <a:gd name="connsiteX119" fmla="*/ 5710186 w 11269336"/>
              <a:gd name="connsiteY119" fmla="*/ 1941370 h 2323145"/>
              <a:gd name="connsiteX120" fmla="*/ 5704910 w 11269336"/>
              <a:gd name="connsiteY120" fmla="*/ 1943663 h 2323145"/>
              <a:gd name="connsiteX121" fmla="*/ 5696836 w 11269336"/>
              <a:gd name="connsiteY121" fmla="*/ 1945271 h 2323145"/>
              <a:gd name="connsiteX122" fmla="*/ 5696583 w 11269336"/>
              <a:gd name="connsiteY122" fmla="*/ 1945050 h 2323145"/>
              <a:gd name="connsiteX123" fmla="*/ 5689123 w 11269336"/>
              <a:gd name="connsiteY123" fmla="*/ 1947067 h 2323145"/>
              <a:gd name="connsiteX124" fmla="*/ 5653291 w 11269336"/>
              <a:gd name="connsiteY124" fmla="*/ 1960245 h 2323145"/>
              <a:gd name="connsiteX125" fmla="*/ 5599385 w 11269336"/>
              <a:gd name="connsiteY125" fmla="*/ 1945198 h 2323145"/>
              <a:gd name="connsiteX126" fmla="*/ 5578300 w 11269336"/>
              <a:gd name="connsiteY126" fmla="*/ 1944963 h 2323145"/>
              <a:gd name="connsiteX127" fmla="*/ 5566758 w 11269336"/>
              <a:gd name="connsiteY127" fmla="*/ 1943441 h 2323145"/>
              <a:gd name="connsiteX128" fmla="*/ 5565857 w 11269336"/>
              <a:gd name="connsiteY128" fmla="*/ 1942445 h 2323145"/>
              <a:gd name="connsiteX129" fmla="*/ 5531534 w 11269336"/>
              <a:gd name="connsiteY129" fmla="*/ 1955208 h 2323145"/>
              <a:gd name="connsiteX130" fmla="*/ 5526552 w 11269336"/>
              <a:gd name="connsiteY130" fmla="*/ 1954799 h 2323145"/>
              <a:gd name="connsiteX131" fmla="*/ 5504723 w 11269336"/>
              <a:gd name="connsiteY131" fmla="*/ 1965811 h 2323145"/>
              <a:gd name="connsiteX132" fmla="*/ 5493156 w 11269336"/>
              <a:gd name="connsiteY132" fmla="*/ 1970063 h 2323145"/>
              <a:gd name="connsiteX133" fmla="*/ 5490486 w 11269336"/>
              <a:gd name="connsiteY133" fmla="*/ 1974227 h 2323145"/>
              <a:gd name="connsiteX134" fmla="*/ 5473107 w 11269336"/>
              <a:gd name="connsiteY134" fmla="*/ 1979001 h 2323145"/>
              <a:gd name="connsiteX135" fmla="*/ 5470885 w 11269336"/>
              <a:gd name="connsiteY135" fmla="*/ 1978432 h 2323145"/>
              <a:gd name="connsiteX136" fmla="*/ 5457393 w 11269336"/>
              <a:gd name="connsiteY136" fmla="*/ 1986525 h 2323145"/>
              <a:gd name="connsiteX137" fmla="*/ 5447102 w 11269336"/>
              <a:gd name="connsiteY137" fmla="*/ 1998329 h 2323145"/>
              <a:gd name="connsiteX138" fmla="*/ 5159151 w 11269336"/>
              <a:gd name="connsiteY138" fmla="*/ 2029640 h 2323145"/>
              <a:gd name="connsiteX139" fmla="*/ 5041688 w 11269336"/>
              <a:gd name="connsiteY139" fmla="*/ 2022334 h 2323145"/>
              <a:gd name="connsiteX140" fmla="*/ 4860988 w 11269336"/>
              <a:gd name="connsiteY140" fmla="*/ 2135698 h 2323145"/>
              <a:gd name="connsiteX141" fmla="*/ 4807902 w 11269336"/>
              <a:gd name="connsiteY141" fmla="*/ 2138894 h 2323145"/>
              <a:gd name="connsiteX142" fmla="*/ 4765388 w 11269336"/>
              <a:gd name="connsiteY142" fmla="*/ 2162525 h 2323145"/>
              <a:gd name="connsiteX143" fmla="*/ 4745033 w 11269336"/>
              <a:gd name="connsiteY143" fmla="*/ 2158859 h 2323145"/>
              <a:gd name="connsiteX144" fmla="*/ 4741475 w 11269336"/>
              <a:gd name="connsiteY144" fmla="*/ 2157998 h 2323145"/>
              <a:gd name="connsiteX145" fmla="*/ 4728247 w 11269336"/>
              <a:gd name="connsiteY145" fmla="*/ 2159526 h 2323145"/>
              <a:gd name="connsiteX146" fmla="*/ 4723263 w 11269336"/>
              <a:gd name="connsiteY146" fmla="*/ 2153742 h 2323145"/>
              <a:gd name="connsiteX147" fmla="*/ 4702453 w 11269336"/>
              <a:gd name="connsiteY147" fmla="*/ 2151586 h 2323145"/>
              <a:gd name="connsiteX148" fmla="*/ 4678455 w 11269336"/>
              <a:gd name="connsiteY148" fmla="*/ 2156131 h 2323145"/>
              <a:gd name="connsiteX149" fmla="*/ 4593061 w 11269336"/>
              <a:gd name="connsiteY149" fmla="*/ 2171597 h 2323145"/>
              <a:gd name="connsiteX150" fmla="*/ 4579902 w 11269336"/>
              <a:gd name="connsiteY150" fmla="*/ 2177927 h 2323145"/>
              <a:gd name="connsiteX151" fmla="*/ 4533444 w 11269336"/>
              <a:gd name="connsiteY151" fmla="*/ 2181200 h 2323145"/>
              <a:gd name="connsiteX152" fmla="*/ 4492832 w 11269336"/>
              <a:gd name="connsiteY152" fmla="*/ 2188033 h 2323145"/>
              <a:gd name="connsiteX153" fmla="*/ 4467257 w 11269336"/>
              <a:gd name="connsiteY153" fmla="*/ 2196121 h 2323145"/>
              <a:gd name="connsiteX154" fmla="*/ 4459937 w 11269336"/>
              <a:gd name="connsiteY154" fmla="*/ 2195182 h 2323145"/>
              <a:gd name="connsiteX155" fmla="*/ 4433312 w 11269336"/>
              <a:gd name="connsiteY155" fmla="*/ 2199004 h 2323145"/>
              <a:gd name="connsiteX156" fmla="*/ 4420601 w 11269336"/>
              <a:gd name="connsiteY156" fmla="*/ 2205158 h 2323145"/>
              <a:gd name="connsiteX157" fmla="*/ 4405765 w 11269336"/>
              <a:gd name="connsiteY157" fmla="*/ 2199902 h 2323145"/>
              <a:gd name="connsiteX158" fmla="*/ 4401354 w 11269336"/>
              <a:gd name="connsiteY158" fmla="*/ 2194745 h 2323145"/>
              <a:gd name="connsiteX159" fmla="*/ 4383151 w 11269336"/>
              <a:gd name="connsiteY159" fmla="*/ 2201140 h 2323145"/>
              <a:gd name="connsiteX160" fmla="*/ 4366646 w 11269336"/>
              <a:gd name="connsiteY160" fmla="*/ 2198564 h 2323145"/>
              <a:gd name="connsiteX161" fmla="*/ 4354009 w 11269336"/>
              <a:gd name="connsiteY161" fmla="*/ 2204984 h 2323145"/>
              <a:gd name="connsiteX162" fmla="*/ 4348284 w 11269336"/>
              <a:gd name="connsiteY162" fmla="*/ 2205270 h 2323145"/>
              <a:gd name="connsiteX163" fmla="*/ 4333906 w 11269336"/>
              <a:gd name="connsiteY163" fmla="*/ 2205251 h 2323145"/>
              <a:gd name="connsiteX164" fmla="*/ 4308819 w 11269336"/>
              <a:gd name="connsiteY164" fmla="*/ 2203822 h 2323145"/>
              <a:gd name="connsiteX165" fmla="*/ 4301210 w 11269336"/>
              <a:gd name="connsiteY165" fmla="*/ 2204456 h 2323145"/>
              <a:gd name="connsiteX166" fmla="*/ 4283095 w 11269336"/>
              <a:gd name="connsiteY166" fmla="*/ 2198177 h 2323145"/>
              <a:gd name="connsiteX167" fmla="*/ 4250119 w 11269336"/>
              <a:gd name="connsiteY167" fmla="*/ 2196342 h 2323145"/>
              <a:gd name="connsiteX168" fmla="*/ 4189203 w 11269336"/>
              <a:gd name="connsiteY168" fmla="*/ 2178994 h 2323145"/>
              <a:gd name="connsiteX169" fmla="*/ 4154035 w 11269336"/>
              <a:gd name="connsiteY169" fmla="*/ 2171950 h 2323145"/>
              <a:gd name="connsiteX170" fmla="*/ 4129569 w 11269336"/>
              <a:gd name="connsiteY170" fmla="*/ 2163850 h 2323145"/>
              <a:gd name="connsiteX171" fmla="*/ 4061250 w 11269336"/>
              <a:gd name="connsiteY171" fmla="*/ 2159236 h 2323145"/>
              <a:gd name="connsiteX172" fmla="*/ 3945480 w 11269336"/>
              <a:gd name="connsiteY172" fmla="*/ 2158279 h 2323145"/>
              <a:gd name="connsiteX173" fmla="*/ 3921468 w 11269336"/>
              <a:gd name="connsiteY173" fmla="*/ 2156588 h 2323145"/>
              <a:gd name="connsiteX174" fmla="*/ 3903348 w 11269336"/>
              <a:gd name="connsiteY174" fmla="*/ 2149220 h 2323145"/>
              <a:gd name="connsiteX175" fmla="*/ 3901342 w 11269336"/>
              <a:gd name="connsiteY175" fmla="*/ 2142355 h 2323145"/>
              <a:gd name="connsiteX176" fmla="*/ 3888539 w 11269336"/>
              <a:gd name="connsiteY176" fmla="*/ 2140476 h 2323145"/>
              <a:gd name="connsiteX177" fmla="*/ 3885662 w 11269336"/>
              <a:gd name="connsiteY177" fmla="*/ 2138740 h 2323145"/>
              <a:gd name="connsiteX178" fmla="*/ 3868627 w 11269336"/>
              <a:gd name="connsiteY178" fmla="*/ 2130023 h 2323145"/>
              <a:gd name="connsiteX179" fmla="*/ 3819177 w 11269336"/>
              <a:gd name="connsiteY179" fmla="*/ 2142111 h 2323145"/>
              <a:gd name="connsiteX180" fmla="*/ 3769100 w 11269336"/>
              <a:gd name="connsiteY180" fmla="*/ 2131731 h 2323145"/>
              <a:gd name="connsiteX181" fmla="*/ 3562752 w 11269336"/>
              <a:gd name="connsiteY181" fmla="*/ 2131785 h 2323145"/>
              <a:gd name="connsiteX182" fmla="*/ 3541402 w 11269336"/>
              <a:gd name="connsiteY182" fmla="*/ 2106821 h 2323145"/>
              <a:gd name="connsiteX183" fmla="*/ 3365341 w 11269336"/>
              <a:gd name="connsiteY183" fmla="*/ 2077638 h 2323145"/>
              <a:gd name="connsiteX184" fmla="*/ 3170922 w 11269336"/>
              <a:gd name="connsiteY184" fmla="*/ 2115957 h 2323145"/>
              <a:gd name="connsiteX185" fmla="*/ 3156256 w 11269336"/>
              <a:gd name="connsiteY185" fmla="*/ 2124773 h 2323145"/>
              <a:gd name="connsiteX186" fmla="*/ 3140298 w 11269336"/>
              <a:gd name="connsiteY186" fmla="*/ 2129182 h 2323145"/>
              <a:gd name="connsiteX187" fmla="*/ 3138514 w 11269336"/>
              <a:gd name="connsiteY187" fmla="*/ 2128069 h 2323145"/>
              <a:gd name="connsiteX188" fmla="*/ 3120467 w 11269336"/>
              <a:gd name="connsiteY188" fmla="*/ 2128281 h 2323145"/>
              <a:gd name="connsiteX189" fmla="*/ 3116175 w 11269336"/>
              <a:gd name="connsiteY189" fmla="*/ 2131633 h 2323145"/>
              <a:gd name="connsiteX190" fmla="*/ 3103685 w 11269336"/>
              <a:gd name="connsiteY190" fmla="*/ 2132814 h 2323145"/>
              <a:gd name="connsiteX191" fmla="*/ 3078794 w 11269336"/>
              <a:gd name="connsiteY191" fmla="*/ 2137935 h 2323145"/>
              <a:gd name="connsiteX192" fmla="*/ 3074407 w 11269336"/>
              <a:gd name="connsiteY192" fmla="*/ 2136274 h 2323145"/>
              <a:gd name="connsiteX193" fmla="*/ 3037285 w 11269336"/>
              <a:gd name="connsiteY193" fmla="*/ 2139919 h 2323145"/>
              <a:gd name="connsiteX194" fmla="*/ 3036901 w 11269336"/>
              <a:gd name="connsiteY194" fmla="*/ 2138726 h 2323145"/>
              <a:gd name="connsiteX195" fmla="*/ 3026996 w 11269336"/>
              <a:gd name="connsiteY195" fmla="*/ 2134322 h 2323145"/>
              <a:gd name="connsiteX196" fmla="*/ 3007772 w 11269336"/>
              <a:gd name="connsiteY196" fmla="*/ 2128742 h 2323145"/>
              <a:gd name="connsiteX197" fmla="*/ 2965030 w 11269336"/>
              <a:gd name="connsiteY197" fmla="*/ 2100494 h 2323145"/>
              <a:gd name="connsiteX198" fmla="*/ 2926342 w 11269336"/>
              <a:gd name="connsiteY198" fmla="*/ 2104155 h 2323145"/>
              <a:gd name="connsiteX199" fmla="*/ 2918608 w 11269336"/>
              <a:gd name="connsiteY199" fmla="*/ 2104215 h 2323145"/>
              <a:gd name="connsiteX200" fmla="*/ 2918475 w 11269336"/>
              <a:gd name="connsiteY200" fmla="*/ 2103937 h 2323145"/>
              <a:gd name="connsiteX201" fmla="*/ 2910360 w 11269336"/>
              <a:gd name="connsiteY201" fmla="*/ 2103444 h 2323145"/>
              <a:gd name="connsiteX202" fmla="*/ 2904507 w 11269336"/>
              <a:gd name="connsiteY202" fmla="*/ 2104326 h 2323145"/>
              <a:gd name="connsiteX203" fmla="*/ 2889503 w 11269336"/>
              <a:gd name="connsiteY203" fmla="*/ 2104443 h 2323145"/>
              <a:gd name="connsiteX204" fmla="*/ 2884480 w 11269336"/>
              <a:gd name="connsiteY204" fmla="*/ 2102626 h 2323145"/>
              <a:gd name="connsiteX205" fmla="*/ 2882689 w 11269336"/>
              <a:gd name="connsiteY205" fmla="*/ 2099228 h 2323145"/>
              <a:gd name="connsiteX206" fmla="*/ 2881291 w 11269336"/>
              <a:gd name="connsiteY206" fmla="*/ 2099618 h 2323145"/>
              <a:gd name="connsiteX207" fmla="*/ 2853979 w 11269336"/>
              <a:gd name="connsiteY207" fmla="*/ 2090388 h 2323145"/>
              <a:gd name="connsiteX208" fmla="*/ 2791790 w 11269336"/>
              <a:gd name="connsiteY208" fmla="*/ 2080332 h 2323145"/>
              <a:gd name="connsiteX209" fmla="*/ 2755844 w 11269336"/>
              <a:gd name="connsiteY209" fmla="*/ 2078874 h 2323145"/>
              <a:gd name="connsiteX210" fmla="*/ 2657742 w 11269336"/>
              <a:gd name="connsiteY210" fmla="*/ 2070179 h 2323145"/>
              <a:gd name="connsiteX211" fmla="*/ 2559549 w 11269336"/>
              <a:gd name="connsiteY211" fmla="*/ 2057873 h 2323145"/>
              <a:gd name="connsiteX212" fmla="*/ 2512054 w 11269336"/>
              <a:gd name="connsiteY212" fmla="*/ 2031671 h 2323145"/>
              <a:gd name="connsiteX213" fmla="*/ 2506437 w 11269336"/>
              <a:gd name="connsiteY213" fmla="*/ 2030918 h 2323145"/>
              <a:gd name="connsiteX214" fmla="*/ 2491752 w 11269336"/>
              <a:gd name="connsiteY214" fmla="*/ 2033906 h 2323145"/>
              <a:gd name="connsiteX215" fmla="*/ 2486338 w 11269336"/>
              <a:gd name="connsiteY215" fmla="*/ 2035862 h 2323145"/>
              <a:gd name="connsiteX216" fmla="*/ 2478186 w 11269336"/>
              <a:gd name="connsiteY216" fmla="*/ 2036953 h 2323145"/>
              <a:gd name="connsiteX217" fmla="*/ 2477950 w 11269336"/>
              <a:gd name="connsiteY217" fmla="*/ 2036715 h 2323145"/>
              <a:gd name="connsiteX218" fmla="*/ 2470381 w 11269336"/>
              <a:gd name="connsiteY218" fmla="*/ 2038256 h 2323145"/>
              <a:gd name="connsiteX219" fmla="*/ 2433781 w 11269336"/>
              <a:gd name="connsiteY219" fmla="*/ 2049140 h 2323145"/>
              <a:gd name="connsiteX220" fmla="*/ 2381172 w 11269336"/>
              <a:gd name="connsiteY220" fmla="*/ 2030645 h 2323145"/>
              <a:gd name="connsiteX221" fmla="*/ 2360198 w 11269336"/>
              <a:gd name="connsiteY221" fmla="*/ 2029059 h 2323145"/>
              <a:gd name="connsiteX222" fmla="*/ 2348815 w 11269336"/>
              <a:gd name="connsiteY222" fmla="*/ 2026798 h 2323145"/>
              <a:gd name="connsiteX223" fmla="*/ 2347988 w 11269336"/>
              <a:gd name="connsiteY223" fmla="*/ 2025745 h 2323145"/>
              <a:gd name="connsiteX224" fmla="*/ 2312920 w 11269336"/>
              <a:gd name="connsiteY224" fmla="*/ 2036311 h 2323145"/>
              <a:gd name="connsiteX225" fmla="*/ 2307986 w 11269336"/>
              <a:gd name="connsiteY225" fmla="*/ 2035583 h 2323145"/>
              <a:gd name="connsiteX226" fmla="*/ 2285481 w 11269336"/>
              <a:gd name="connsiteY226" fmla="*/ 2045197 h 2323145"/>
              <a:gd name="connsiteX227" fmla="*/ 2273666 w 11269336"/>
              <a:gd name="connsiteY227" fmla="*/ 2048710 h 2323145"/>
              <a:gd name="connsiteX228" fmla="*/ 2270719 w 11269336"/>
              <a:gd name="connsiteY228" fmla="*/ 2052702 h 2323145"/>
              <a:gd name="connsiteX229" fmla="*/ 2253080 w 11269336"/>
              <a:gd name="connsiteY229" fmla="*/ 2056363 h 2323145"/>
              <a:gd name="connsiteX230" fmla="*/ 2250906 w 11269336"/>
              <a:gd name="connsiteY230" fmla="*/ 2055654 h 2323145"/>
              <a:gd name="connsiteX231" fmla="*/ 2236905 w 11269336"/>
              <a:gd name="connsiteY231" fmla="*/ 2062882 h 2323145"/>
              <a:gd name="connsiteX232" fmla="*/ 2225830 w 11269336"/>
              <a:gd name="connsiteY232" fmla="*/ 2074027 h 2323145"/>
              <a:gd name="connsiteX233" fmla="*/ 2073776 w 11269336"/>
              <a:gd name="connsiteY233" fmla="*/ 2089244 h 2323145"/>
              <a:gd name="connsiteX234" fmla="*/ 1948256 w 11269336"/>
              <a:gd name="connsiteY234" fmla="*/ 2146616 h 2323145"/>
              <a:gd name="connsiteX235" fmla="*/ 1865582 w 11269336"/>
              <a:gd name="connsiteY235" fmla="*/ 2153738 h 2323145"/>
              <a:gd name="connsiteX236" fmla="*/ 1835210 w 11269336"/>
              <a:gd name="connsiteY236" fmla="*/ 2134244 h 2323145"/>
              <a:gd name="connsiteX237" fmla="*/ 1632661 w 11269336"/>
              <a:gd name="connsiteY237" fmla="*/ 2173882 h 2323145"/>
              <a:gd name="connsiteX238" fmla="*/ 1579590 w 11269336"/>
              <a:gd name="connsiteY238" fmla="*/ 2173680 h 2323145"/>
              <a:gd name="connsiteX239" fmla="*/ 1535601 w 11269336"/>
              <a:gd name="connsiteY239" fmla="*/ 2194590 h 2323145"/>
              <a:gd name="connsiteX240" fmla="*/ 1515594 w 11269336"/>
              <a:gd name="connsiteY240" fmla="*/ 2189622 h 2323145"/>
              <a:gd name="connsiteX241" fmla="*/ 1512113 w 11269336"/>
              <a:gd name="connsiteY241" fmla="*/ 2188534 h 2323145"/>
              <a:gd name="connsiteX242" fmla="*/ 1498838 w 11269336"/>
              <a:gd name="connsiteY242" fmla="*/ 2189213 h 2323145"/>
              <a:gd name="connsiteX243" fmla="*/ 1494279 w 11269336"/>
              <a:gd name="connsiteY243" fmla="*/ 2183112 h 2323145"/>
              <a:gd name="connsiteX244" fmla="*/ 1473714 w 11269336"/>
              <a:gd name="connsiteY244" fmla="*/ 2179625 h 2323145"/>
              <a:gd name="connsiteX245" fmla="*/ 1449503 w 11269336"/>
              <a:gd name="connsiteY245" fmla="*/ 2182633 h 2323145"/>
              <a:gd name="connsiteX246" fmla="*/ 1266687 w 11269336"/>
              <a:gd name="connsiteY246" fmla="*/ 2212688 h 2323145"/>
              <a:gd name="connsiteX247" fmla="*/ 1239614 w 11269336"/>
              <a:gd name="connsiteY247" fmla="*/ 2209727 h 2323145"/>
              <a:gd name="connsiteX248" fmla="*/ 1202436 w 11269336"/>
              <a:gd name="connsiteY248" fmla="*/ 2209817 h 2323145"/>
              <a:gd name="connsiteX249" fmla="*/ 1136097 w 11269336"/>
              <a:gd name="connsiteY249" fmla="*/ 2205112 h 2323145"/>
              <a:gd name="connsiteX250" fmla="*/ 988232 w 11269336"/>
              <a:gd name="connsiteY250" fmla="*/ 2235635 h 2323145"/>
              <a:gd name="connsiteX251" fmla="*/ 981959 w 11269336"/>
              <a:gd name="connsiteY251" fmla="*/ 2231607 h 2323145"/>
              <a:gd name="connsiteX252" fmla="*/ 938600 w 11269336"/>
              <a:gd name="connsiteY252" fmla="*/ 2238113 h 2323145"/>
              <a:gd name="connsiteX253" fmla="*/ 791788 w 11269336"/>
              <a:gd name="connsiteY253" fmla="*/ 2293224 h 2323145"/>
              <a:gd name="connsiteX254" fmla="*/ 706914 w 11269336"/>
              <a:gd name="connsiteY254" fmla="*/ 2305046 h 2323145"/>
              <a:gd name="connsiteX255" fmla="*/ 675971 w 11269336"/>
              <a:gd name="connsiteY255" fmla="*/ 2304030 h 2323145"/>
              <a:gd name="connsiteX256" fmla="*/ 624180 w 11269336"/>
              <a:gd name="connsiteY256" fmla="*/ 2302650 h 2323145"/>
              <a:gd name="connsiteX257" fmla="*/ 583453 w 11269336"/>
              <a:gd name="connsiteY257" fmla="*/ 2288788 h 2323145"/>
              <a:gd name="connsiteX258" fmla="*/ 540946 w 11269336"/>
              <a:gd name="connsiteY258" fmla="*/ 2292721 h 2323145"/>
              <a:gd name="connsiteX259" fmla="*/ 533680 w 11269336"/>
              <a:gd name="connsiteY259" fmla="*/ 2310233 h 2323145"/>
              <a:gd name="connsiteX260" fmla="*/ 487366 w 11269336"/>
              <a:gd name="connsiteY260" fmla="*/ 2309053 h 2323145"/>
              <a:gd name="connsiteX261" fmla="*/ 416820 w 11269336"/>
              <a:gd name="connsiteY261" fmla="*/ 2305443 h 2323145"/>
              <a:gd name="connsiteX262" fmla="*/ 376805 w 11269336"/>
              <a:gd name="connsiteY262" fmla="*/ 2307647 h 2323145"/>
              <a:gd name="connsiteX263" fmla="*/ 266777 w 11269336"/>
              <a:gd name="connsiteY263" fmla="*/ 2309012 h 2323145"/>
              <a:gd name="connsiteX264" fmla="*/ 156013 w 11269336"/>
              <a:gd name="connsiteY264" fmla="*/ 2306832 h 2323145"/>
              <a:gd name="connsiteX265" fmla="*/ 87258 w 11269336"/>
              <a:gd name="connsiteY265" fmla="*/ 2285511 h 2323145"/>
              <a:gd name="connsiteX266" fmla="*/ 23798 w 11269336"/>
              <a:gd name="connsiteY266" fmla="*/ 2281822 h 2323145"/>
              <a:gd name="connsiteX267" fmla="*/ 0 w 11269336"/>
              <a:gd name="connsiteY267" fmla="*/ 2285369 h 2323145"/>
              <a:gd name="connsiteX268" fmla="*/ 0 w 11269336"/>
              <a:gd name="connsiteY268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795998 w 11269336"/>
              <a:gd name="connsiteY32" fmla="*/ 863337 h 2323145"/>
              <a:gd name="connsiteX33" fmla="*/ 8776970 w 11269336"/>
              <a:gd name="connsiteY33" fmla="*/ 885177 h 2323145"/>
              <a:gd name="connsiteX34" fmla="*/ 8755719 w 11269336"/>
              <a:gd name="connsiteY34" fmla="*/ 889754 h 2323145"/>
              <a:gd name="connsiteX35" fmla="*/ 8743257 w 11269336"/>
              <a:gd name="connsiteY35" fmla="*/ 904723 h 2323145"/>
              <a:gd name="connsiteX36" fmla="*/ 8721366 w 11269336"/>
              <a:gd name="connsiteY36" fmla="*/ 904711 h 2323145"/>
              <a:gd name="connsiteX37" fmla="*/ 8678353 w 11269336"/>
              <a:gd name="connsiteY37" fmla="*/ 926318 h 2323145"/>
              <a:gd name="connsiteX38" fmla="*/ 8636849 w 11269336"/>
              <a:gd name="connsiteY38" fmla="*/ 937900 h 2323145"/>
              <a:gd name="connsiteX39" fmla="*/ 8620213 w 11269336"/>
              <a:gd name="connsiteY39" fmla="*/ 943068 h 2323145"/>
              <a:gd name="connsiteX40" fmla="*/ 8612581 w 11269336"/>
              <a:gd name="connsiteY40" fmla="*/ 952695 h 2323145"/>
              <a:gd name="connsiteX41" fmla="*/ 8589038 w 11269336"/>
              <a:gd name="connsiteY41" fmla="*/ 963892 h 2323145"/>
              <a:gd name="connsiteX42" fmla="*/ 8579950 w 11269336"/>
              <a:gd name="connsiteY42" fmla="*/ 960899 h 2323145"/>
              <a:gd name="connsiteX43" fmla="*/ 8579319 w 11269336"/>
              <a:gd name="connsiteY43" fmla="*/ 965630 h 2323145"/>
              <a:gd name="connsiteX44" fmla="*/ 8547429 w 11269336"/>
              <a:gd name="connsiteY44" fmla="*/ 984506 h 2323145"/>
              <a:gd name="connsiteX45" fmla="*/ 8478704 w 11269336"/>
              <a:gd name="connsiteY45" fmla="*/ 1025490 h 2323145"/>
              <a:gd name="connsiteX46" fmla="*/ 8461421 w 11269336"/>
              <a:gd name="connsiteY46" fmla="*/ 1035512 h 2323145"/>
              <a:gd name="connsiteX47" fmla="*/ 8445003 w 11269336"/>
              <a:gd name="connsiteY47" fmla="*/ 1036851 h 2323145"/>
              <a:gd name="connsiteX48" fmla="*/ 8357350 w 11269336"/>
              <a:gd name="connsiteY48" fmla="*/ 1060213 h 2323145"/>
              <a:gd name="connsiteX49" fmla="*/ 8335565 w 11269336"/>
              <a:gd name="connsiteY49" fmla="*/ 1061151 h 2323145"/>
              <a:gd name="connsiteX50" fmla="*/ 8325267 w 11269336"/>
              <a:gd name="connsiteY50" fmla="*/ 1055919 h 2323145"/>
              <a:gd name="connsiteX51" fmla="*/ 8293586 w 11269336"/>
              <a:gd name="connsiteY51" fmla="*/ 1076144 h 2323145"/>
              <a:gd name="connsiteX52" fmla="*/ 8242405 w 11269336"/>
              <a:gd name="connsiteY52" fmla="*/ 1095960 h 2323145"/>
              <a:gd name="connsiteX53" fmla="*/ 8197391 w 11269336"/>
              <a:gd name="connsiteY53" fmla="*/ 1107746 h 2323145"/>
              <a:gd name="connsiteX54" fmla="*/ 8081474 w 11269336"/>
              <a:gd name="connsiteY54" fmla="*/ 1130125 h 2323145"/>
              <a:gd name="connsiteX55" fmla="*/ 8053585 w 11269336"/>
              <a:gd name="connsiteY55" fmla="*/ 1129169 h 2323145"/>
              <a:gd name="connsiteX56" fmla="*/ 8038422 w 11269336"/>
              <a:gd name="connsiteY56" fmla="*/ 1119092 h 2323145"/>
              <a:gd name="connsiteX57" fmla="*/ 8029450 w 11269336"/>
              <a:gd name="connsiteY57" fmla="*/ 1125592 h 2323145"/>
              <a:gd name="connsiteX58" fmla="*/ 7959552 w 11269336"/>
              <a:gd name="connsiteY58" fmla="*/ 1140188 h 2323145"/>
              <a:gd name="connsiteX59" fmla="*/ 7914188 w 11269336"/>
              <a:gd name="connsiteY59" fmla="*/ 1150862 h 2323145"/>
              <a:gd name="connsiteX60" fmla="*/ 7914918 w 11269336"/>
              <a:gd name="connsiteY60" fmla="*/ 1168758 h 2323145"/>
              <a:gd name="connsiteX61" fmla="*/ 7875510 w 11269336"/>
              <a:gd name="connsiteY61" fmla="*/ 1183153 h 2323145"/>
              <a:gd name="connsiteX62" fmla="*/ 7829932 w 11269336"/>
              <a:gd name="connsiteY62" fmla="*/ 1180782 h 2323145"/>
              <a:gd name="connsiteX63" fmla="*/ 7779182 w 11269336"/>
              <a:gd name="connsiteY63" fmla="*/ 1192665 h 2323145"/>
              <a:gd name="connsiteX64" fmla="*/ 7748774 w 11269336"/>
              <a:gd name="connsiteY64" fmla="*/ 1199586 h 2323145"/>
              <a:gd name="connsiteX65" fmla="*/ 7671846 w 11269336"/>
              <a:gd name="connsiteY65" fmla="*/ 1231966 h 2323145"/>
              <a:gd name="connsiteX66" fmla="*/ 7554146 w 11269336"/>
              <a:gd name="connsiteY66" fmla="*/ 1319748 h 2323145"/>
              <a:gd name="connsiteX67" fmla="*/ 7515052 w 11269336"/>
              <a:gd name="connsiteY67" fmla="*/ 1336718 h 2323145"/>
              <a:gd name="connsiteX68" fmla="*/ 7507193 w 11269336"/>
              <a:gd name="connsiteY68" fmla="*/ 1334617 h 2323145"/>
              <a:gd name="connsiteX69" fmla="*/ 7461694 w 11269336"/>
              <a:gd name="connsiteY69" fmla="*/ 1375866 h 2323145"/>
              <a:gd name="connsiteX70" fmla="*/ 7377571 w 11269336"/>
              <a:gd name="connsiteY70" fmla="*/ 1400128 h 2323145"/>
              <a:gd name="connsiteX71" fmla="*/ 7311261 w 11269336"/>
              <a:gd name="connsiteY71" fmla="*/ 1412652 h 2323145"/>
              <a:gd name="connsiteX72" fmla="*/ 7275307 w 11269336"/>
              <a:gd name="connsiteY72" fmla="*/ 1422171 h 2323145"/>
              <a:gd name="connsiteX73" fmla="*/ 7247783 w 11269336"/>
              <a:gd name="connsiteY73" fmla="*/ 1426330 h 2323145"/>
              <a:gd name="connsiteX74" fmla="*/ 7185047 w 11269336"/>
              <a:gd name="connsiteY74" fmla="*/ 1451812 h 2323145"/>
              <a:gd name="connsiteX75" fmla="*/ 7084117 w 11269336"/>
              <a:gd name="connsiteY75" fmla="*/ 1500281 h 2323145"/>
              <a:gd name="connsiteX76" fmla="*/ 7062011 w 11269336"/>
              <a:gd name="connsiteY76" fmla="*/ 1509183 h 2323145"/>
              <a:gd name="connsiteX77" fmla="*/ 7040555 w 11269336"/>
              <a:gd name="connsiteY77" fmla="*/ 1511207 h 2323145"/>
              <a:gd name="connsiteX78" fmla="*/ 7033438 w 11269336"/>
              <a:gd name="connsiteY78" fmla="*/ 1506772 h 2323145"/>
              <a:gd name="connsiteX79" fmla="*/ 7020886 w 11269336"/>
              <a:gd name="connsiteY79" fmla="*/ 1510764 h 2323145"/>
              <a:gd name="connsiteX80" fmla="*/ 7017033 w 11269336"/>
              <a:gd name="connsiteY80" fmla="*/ 1510650 h 2323145"/>
              <a:gd name="connsiteX81" fmla="*/ 6995460 w 11269336"/>
              <a:gd name="connsiteY81" fmla="*/ 1511173 h 2323145"/>
              <a:gd name="connsiteX82" fmla="*/ 6962144 w 11269336"/>
              <a:gd name="connsiteY82" fmla="*/ 1541508 h 2323145"/>
              <a:gd name="connsiteX83" fmla="*/ 6910674 w 11269336"/>
              <a:gd name="connsiteY83" fmla="*/ 1554793 h 2323145"/>
              <a:gd name="connsiteX84" fmla="*/ 6732152 w 11269336"/>
              <a:gd name="connsiteY84" fmla="*/ 1642538 h 2323145"/>
              <a:gd name="connsiteX85" fmla="*/ 6694106 w 11269336"/>
              <a:gd name="connsiteY85" fmla="*/ 1632377 h 2323145"/>
              <a:gd name="connsiteX86" fmla="*/ 6617223 w 11269336"/>
              <a:gd name="connsiteY86" fmla="*/ 1659889 h 2323145"/>
              <a:gd name="connsiteX87" fmla="*/ 6521138 w 11269336"/>
              <a:gd name="connsiteY87" fmla="*/ 1744340 h 2323145"/>
              <a:gd name="connsiteX88" fmla="*/ 6380677 w 11269336"/>
              <a:gd name="connsiteY88" fmla="*/ 1796883 h 2323145"/>
              <a:gd name="connsiteX89" fmla="*/ 6374897 w 11269336"/>
              <a:gd name="connsiteY89" fmla="*/ 1809910 h 2323145"/>
              <a:gd name="connsiteX90" fmla="*/ 6364545 w 11269336"/>
              <a:gd name="connsiteY90" fmla="*/ 1820090 h 2323145"/>
              <a:gd name="connsiteX91" fmla="*/ 6362126 w 11269336"/>
              <a:gd name="connsiteY91" fmla="*/ 1819991 h 2323145"/>
              <a:gd name="connsiteX92" fmla="*/ 6346673 w 11269336"/>
              <a:gd name="connsiteY92" fmla="*/ 1827824 h 2323145"/>
              <a:gd name="connsiteX93" fmla="*/ 6345588 w 11269336"/>
              <a:gd name="connsiteY93" fmla="*/ 1832232 h 2323145"/>
              <a:gd name="connsiteX94" fmla="*/ 6335708 w 11269336"/>
              <a:gd name="connsiteY94" fmla="*/ 1838451 h 2323145"/>
              <a:gd name="connsiteX95" fmla="*/ 6318182 w 11269336"/>
              <a:gd name="connsiteY95" fmla="*/ 1852975 h 2323145"/>
              <a:gd name="connsiteX96" fmla="*/ 6313084 w 11269336"/>
              <a:gd name="connsiteY96" fmla="*/ 1853561 h 2323145"/>
              <a:gd name="connsiteX97" fmla="*/ 6283816 w 11269336"/>
              <a:gd name="connsiteY97" fmla="*/ 1872148 h 2323145"/>
              <a:gd name="connsiteX98" fmla="*/ 6282550 w 11269336"/>
              <a:gd name="connsiteY98" fmla="*/ 1871392 h 2323145"/>
              <a:gd name="connsiteX99" fmla="*/ 6270527 w 11269336"/>
              <a:gd name="connsiteY99" fmla="*/ 1872208 h 2323145"/>
              <a:gd name="connsiteX100" fmla="*/ 6249518 w 11269336"/>
              <a:gd name="connsiteY100" fmla="*/ 1876079 h 2323145"/>
              <a:gd name="connsiteX101" fmla="*/ 6190386 w 11269336"/>
              <a:gd name="connsiteY101" fmla="*/ 1872478 h 2323145"/>
              <a:gd name="connsiteX102" fmla="*/ 6159777 w 11269336"/>
              <a:gd name="connsiteY102" fmla="*/ 1891745 h 2323145"/>
              <a:gd name="connsiteX103" fmla="*/ 6153131 w 11269336"/>
              <a:gd name="connsiteY103" fmla="*/ 1895079 h 2323145"/>
              <a:gd name="connsiteX104" fmla="*/ 6152798 w 11269336"/>
              <a:gd name="connsiteY104" fmla="*/ 1894920 h 2323145"/>
              <a:gd name="connsiteX105" fmla="*/ 6145388 w 11269336"/>
              <a:gd name="connsiteY105" fmla="*/ 1897990 h 2323145"/>
              <a:gd name="connsiteX106" fmla="*/ 6141014 w 11269336"/>
              <a:gd name="connsiteY106" fmla="*/ 1901155 h 2323145"/>
              <a:gd name="connsiteX107" fmla="*/ 6128122 w 11269336"/>
              <a:gd name="connsiteY107" fmla="*/ 1907623 h 2323145"/>
              <a:gd name="connsiteX108" fmla="*/ 6122351 w 11269336"/>
              <a:gd name="connsiteY108" fmla="*/ 1908359 h 2323145"/>
              <a:gd name="connsiteX109" fmla="*/ 6064750 w 11269336"/>
              <a:gd name="connsiteY109" fmla="*/ 1896394 h 2323145"/>
              <a:gd name="connsiteX110" fmla="*/ 5964230 w 11269336"/>
              <a:gd name="connsiteY110" fmla="*/ 1910038 h 2323145"/>
              <a:gd name="connsiteX111" fmla="*/ 5865399 w 11269336"/>
              <a:gd name="connsiteY111" fmla="*/ 1926966 h 2323145"/>
              <a:gd name="connsiteX112" fmla="*/ 5829951 w 11269336"/>
              <a:gd name="connsiteY112" fmla="*/ 1934755 h 2323145"/>
              <a:gd name="connsiteX113" fmla="*/ 5765285 w 11269336"/>
              <a:gd name="connsiteY113" fmla="*/ 1941322 h 2323145"/>
              <a:gd name="connsiteX114" fmla="*/ 5734750 w 11269336"/>
              <a:gd name="connsiteY114" fmla="*/ 1939793 h 2323145"/>
              <a:gd name="connsiteX115" fmla="*/ 5733569 w 11269336"/>
              <a:gd name="connsiteY115" fmla="*/ 1940505 h 2323145"/>
              <a:gd name="connsiteX116" fmla="*/ 5730329 w 11269336"/>
              <a:gd name="connsiteY116" fmla="*/ 1937845 h 2323145"/>
              <a:gd name="connsiteX117" fmla="*/ 5724661 w 11269336"/>
              <a:gd name="connsiteY117" fmla="*/ 1937455 h 2323145"/>
              <a:gd name="connsiteX118" fmla="*/ 5710186 w 11269336"/>
              <a:gd name="connsiteY118" fmla="*/ 1941370 h 2323145"/>
              <a:gd name="connsiteX119" fmla="*/ 5704910 w 11269336"/>
              <a:gd name="connsiteY119" fmla="*/ 1943663 h 2323145"/>
              <a:gd name="connsiteX120" fmla="*/ 5696836 w 11269336"/>
              <a:gd name="connsiteY120" fmla="*/ 1945271 h 2323145"/>
              <a:gd name="connsiteX121" fmla="*/ 5696583 w 11269336"/>
              <a:gd name="connsiteY121" fmla="*/ 1945050 h 2323145"/>
              <a:gd name="connsiteX122" fmla="*/ 5689123 w 11269336"/>
              <a:gd name="connsiteY122" fmla="*/ 1947067 h 2323145"/>
              <a:gd name="connsiteX123" fmla="*/ 5653291 w 11269336"/>
              <a:gd name="connsiteY123" fmla="*/ 1960245 h 2323145"/>
              <a:gd name="connsiteX124" fmla="*/ 5599385 w 11269336"/>
              <a:gd name="connsiteY124" fmla="*/ 1945198 h 2323145"/>
              <a:gd name="connsiteX125" fmla="*/ 5578300 w 11269336"/>
              <a:gd name="connsiteY125" fmla="*/ 1944963 h 2323145"/>
              <a:gd name="connsiteX126" fmla="*/ 5566758 w 11269336"/>
              <a:gd name="connsiteY126" fmla="*/ 1943441 h 2323145"/>
              <a:gd name="connsiteX127" fmla="*/ 5565857 w 11269336"/>
              <a:gd name="connsiteY127" fmla="*/ 1942445 h 2323145"/>
              <a:gd name="connsiteX128" fmla="*/ 5531534 w 11269336"/>
              <a:gd name="connsiteY128" fmla="*/ 1955208 h 2323145"/>
              <a:gd name="connsiteX129" fmla="*/ 5526552 w 11269336"/>
              <a:gd name="connsiteY129" fmla="*/ 1954799 h 2323145"/>
              <a:gd name="connsiteX130" fmla="*/ 5504723 w 11269336"/>
              <a:gd name="connsiteY130" fmla="*/ 1965811 h 2323145"/>
              <a:gd name="connsiteX131" fmla="*/ 5493156 w 11269336"/>
              <a:gd name="connsiteY131" fmla="*/ 1970063 h 2323145"/>
              <a:gd name="connsiteX132" fmla="*/ 5490486 w 11269336"/>
              <a:gd name="connsiteY132" fmla="*/ 1974227 h 2323145"/>
              <a:gd name="connsiteX133" fmla="*/ 5473107 w 11269336"/>
              <a:gd name="connsiteY133" fmla="*/ 1979001 h 2323145"/>
              <a:gd name="connsiteX134" fmla="*/ 5470885 w 11269336"/>
              <a:gd name="connsiteY134" fmla="*/ 1978432 h 2323145"/>
              <a:gd name="connsiteX135" fmla="*/ 5457393 w 11269336"/>
              <a:gd name="connsiteY135" fmla="*/ 1986525 h 2323145"/>
              <a:gd name="connsiteX136" fmla="*/ 5447102 w 11269336"/>
              <a:gd name="connsiteY136" fmla="*/ 1998329 h 2323145"/>
              <a:gd name="connsiteX137" fmla="*/ 5159151 w 11269336"/>
              <a:gd name="connsiteY137" fmla="*/ 2029640 h 2323145"/>
              <a:gd name="connsiteX138" fmla="*/ 5041688 w 11269336"/>
              <a:gd name="connsiteY138" fmla="*/ 2022334 h 2323145"/>
              <a:gd name="connsiteX139" fmla="*/ 4860988 w 11269336"/>
              <a:gd name="connsiteY139" fmla="*/ 2135698 h 2323145"/>
              <a:gd name="connsiteX140" fmla="*/ 4807902 w 11269336"/>
              <a:gd name="connsiteY140" fmla="*/ 2138894 h 2323145"/>
              <a:gd name="connsiteX141" fmla="*/ 4765388 w 11269336"/>
              <a:gd name="connsiteY141" fmla="*/ 2162525 h 2323145"/>
              <a:gd name="connsiteX142" fmla="*/ 4745033 w 11269336"/>
              <a:gd name="connsiteY142" fmla="*/ 2158859 h 2323145"/>
              <a:gd name="connsiteX143" fmla="*/ 4741475 w 11269336"/>
              <a:gd name="connsiteY143" fmla="*/ 2157998 h 2323145"/>
              <a:gd name="connsiteX144" fmla="*/ 4728247 w 11269336"/>
              <a:gd name="connsiteY144" fmla="*/ 2159526 h 2323145"/>
              <a:gd name="connsiteX145" fmla="*/ 4723263 w 11269336"/>
              <a:gd name="connsiteY145" fmla="*/ 2153742 h 2323145"/>
              <a:gd name="connsiteX146" fmla="*/ 4702453 w 11269336"/>
              <a:gd name="connsiteY146" fmla="*/ 2151586 h 2323145"/>
              <a:gd name="connsiteX147" fmla="*/ 4678455 w 11269336"/>
              <a:gd name="connsiteY147" fmla="*/ 2156131 h 2323145"/>
              <a:gd name="connsiteX148" fmla="*/ 4593061 w 11269336"/>
              <a:gd name="connsiteY148" fmla="*/ 2171597 h 2323145"/>
              <a:gd name="connsiteX149" fmla="*/ 4579902 w 11269336"/>
              <a:gd name="connsiteY149" fmla="*/ 2177927 h 2323145"/>
              <a:gd name="connsiteX150" fmla="*/ 4533444 w 11269336"/>
              <a:gd name="connsiteY150" fmla="*/ 2181200 h 2323145"/>
              <a:gd name="connsiteX151" fmla="*/ 4492832 w 11269336"/>
              <a:gd name="connsiteY151" fmla="*/ 2188033 h 2323145"/>
              <a:gd name="connsiteX152" fmla="*/ 4467257 w 11269336"/>
              <a:gd name="connsiteY152" fmla="*/ 2196121 h 2323145"/>
              <a:gd name="connsiteX153" fmla="*/ 4459937 w 11269336"/>
              <a:gd name="connsiteY153" fmla="*/ 2195182 h 2323145"/>
              <a:gd name="connsiteX154" fmla="*/ 4433312 w 11269336"/>
              <a:gd name="connsiteY154" fmla="*/ 2199004 h 2323145"/>
              <a:gd name="connsiteX155" fmla="*/ 4420601 w 11269336"/>
              <a:gd name="connsiteY155" fmla="*/ 2205158 h 2323145"/>
              <a:gd name="connsiteX156" fmla="*/ 4405765 w 11269336"/>
              <a:gd name="connsiteY156" fmla="*/ 2199902 h 2323145"/>
              <a:gd name="connsiteX157" fmla="*/ 4401354 w 11269336"/>
              <a:gd name="connsiteY157" fmla="*/ 2194745 h 2323145"/>
              <a:gd name="connsiteX158" fmla="*/ 4383151 w 11269336"/>
              <a:gd name="connsiteY158" fmla="*/ 2201140 h 2323145"/>
              <a:gd name="connsiteX159" fmla="*/ 4366646 w 11269336"/>
              <a:gd name="connsiteY159" fmla="*/ 2198564 h 2323145"/>
              <a:gd name="connsiteX160" fmla="*/ 4354009 w 11269336"/>
              <a:gd name="connsiteY160" fmla="*/ 2204984 h 2323145"/>
              <a:gd name="connsiteX161" fmla="*/ 4348284 w 11269336"/>
              <a:gd name="connsiteY161" fmla="*/ 2205270 h 2323145"/>
              <a:gd name="connsiteX162" fmla="*/ 4333906 w 11269336"/>
              <a:gd name="connsiteY162" fmla="*/ 2205251 h 2323145"/>
              <a:gd name="connsiteX163" fmla="*/ 4308819 w 11269336"/>
              <a:gd name="connsiteY163" fmla="*/ 2203822 h 2323145"/>
              <a:gd name="connsiteX164" fmla="*/ 4301210 w 11269336"/>
              <a:gd name="connsiteY164" fmla="*/ 2204456 h 2323145"/>
              <a:gd name="connsiteX165" fmla="*/ 4283095 w 11269336"/>
              <a:gd name="connsiteY165" fmla="*/ 2198177 h 2323145"/>
              <a:gd name="connsiteX166" fmla="*/ 4250119 w 11269336"/>
              <a:gd name="connsiteY166" fmla="*/ 2196342 h 2323145"/>
              <a:gd name="connsiteX167" fmla="*/ 4189203 w 11269336"/>
              <a:gd name="connsiteY167" fmla="*/ 2178994 h 2323145"/>
              <a:gd name="connsiteX168" fmla="*/ 4154035 w 11269336"/>
              <a:gd name="connsiteY168" fmla="*/ 2171950 h 2323145"/>
              <a:gd name="connsiteX169" fmla="*/ 4129569 w 11269336"/>
              <a:gd name="connsiteY169" fmla="*/ 2163850 h 2323145"/>
              <a:gd name="connsiteX170" fmla="*/ 4061250 w 11269336"/>
              <a:gd name="connsiteY170" fmla="*/ 2159236 h 2323145"/>
              <a:gd name="connsiteX171" fmla="*/ 3945480 w 11269336"/>
              <a:gd name="connsiteY171" fmla="*/ 2158279 h 2323145"/>
              <a:gd name="connsiteX172" fmla="*/ 3921468 w 11269336"/>
              <a:gd name="connsiteY172" fmla="*/ 2156588 h 2323145"/>
              <a:gd name="connsiteX173" fmla="*/ 3903348 w 11269336"/>
              <a:gd name="connsiteY173" fmla="*/ 2149220 h 2323145"/>
              <a:gd name="connsiteX174" fmla="*/ 3901342 w 11269336"/>
              <a:gd name="connsiteY174" fmla="*/ 2142355 h 2323145"/>
              <a:gd name="connsiteX175" fmla="*/ 3888539 w 11269336"/>
              <a:gd name="connsiteY175" fmla="*/ 2140476 h 2323145"/>
              <a:gd name="connsiteX176" fmla="*/ 3885662 w 11269336"/>
              <a:gd name="connsiteY176" fmla="*/ 2138740 h 2323145"/>
              <a:gd name="connsiteX177" fmla="*/ 3868627 w 11269336"/>
              <a:gd name="connsiteY177" fmla="*/ 2130023 h 2323145"/>
              <a:gd name="connsiteX178" fmla="*/ 3819177 w 11269336"/>
              <a:gd name="connsiteY178" fmla="*/ 2142111 h 2323145"/>
              <a:gd name="connsiteX179" fmla="*/ 3769100 w 11269336"/>
              <a:gd name="connsiteY179" fmla="*/ 2131731 h 2323145"/>
              <a:gd name="connsiteX180" fmla="*/ 3562752 w 11269336"/>
              <a:gd name="connsiteY180" fmla="*/ 2131785 h 2323145"/>
              <a:gd name="connsiteX181" fmla="*/ 3541402 w 11269336"/>
              <a:gd name="connsiteY181" fmla="*/ 2106821 h 2323145"/>
              <a:gd name="connsiteX182" fmla="*/ 3365341 w 11269336"/>
              <a:gd name="connsiteY182" fmla="*/ 2077638 h 2323145"/>
              <a:gd name="connsiteX183" fmla="*/ 3170922 w 11269336"/>
              <a:gd name="connsiteY183" fmla="*/ 2115957 h 2323145"/>
              <a:gd name="connsiteX184" fmla="*/ 3156256 w 11269336"/>
              <a:gd name="connsiteY184" fmla="*/ 2124773 h 2323145"/>
              <a:gd name="connsiteX185" fmla="*/ 3140298 w 11269336"/>
              <a:gd name="connsiteY185" fmla="*/ 2129182 h 2323145"/>
              <a:gd name="connsiteX186" fmla="*/ 3138514 w 11269336"/>
              <a:gd name="connsiteY186" fmla="*/ 2128069 h 2323145"/>
              <a:gd name="connsiteX187" fmla="*/ 3120467 w 11269336"/>
              <a:gd name="connsiteY187" fmla="*/ 2128281 h 2323145"/>
              <a:gd name="connsiteX188" fmla="*/ 3116175 w 11269336"/>
              <a:gd name="connsiteY188" fmla="*/ 2131633 h 2323145"/>
              <a:gd name="connsiteX189" fmla="*/ 3103685 w 11269336"/>
              <a:gd name="connsiteY189" fmla="*/ 2132814 h 2323145"/>
              <a:gd name="connsiteX190" fmla="*/ 3078794 w 11269336"/>
              <a:gd name="connsiteY190" fmla="*/ 2137935 h 2323145"/>
              <a:gd name="connsiteX191" fmla="*/ 3074407 w 11269336"/>
              <a:gd name="connsiteY191" fmla="*/ 2136274 h 2323145"/>
              <a:gd name="connsiteX192" fmla="*/ 3037285 w 11269336"/>
              <a:gd name="connsiteY192" fmla="*/ 2139919 h 2323145"/>
              <a:gd name="connsiteX193" fmla="*/ 3036901 w 11269336"/>
              <a:gd name="connsiteY193" fmla="*/ 2138726 h 2323145"/>
              <a:gd name="connsiteX194" fmla="*/ 3026996 w 11269336"/>
              <a:gd name="connsiteY194" fmla="*/ 2134322 h 2323145"/>
              <a:gd name="connsiteX195" fmla="*/ 3007772 w 11269336"/>
              <a:gd name="connsiteY195" fmla="*/ 2128742 h 2323145"/>
              <a:gd name="connsiteX196" fmla="*/ 2965030 w 11269336"/>
              <a:gd name="connsiteY196" fmla="*/ 2100494 h 2323145"/>
              <a:gd name="connsiteX197" fmla="*/ 2926342 w 11269336"/>
              <a:gd name="connsiteY197" fmla="*/ 2104155 h 2323145"/>
              <a:gd name="connsiteX198" fmla="*/ 2918608 w 11269336"/>
              <a:gd name="connsiteY198" fmla="*/ 2104215 h 2323145"/>
              <a:gd name="connsiteX199" fmla="*/ 2918475 w 11269336"/>
              <a:gd name="connsiteY199" fmla="*/ 2103937 h 2323145"/>
              <a:gd name="connsiteX200" fmla="*/ 2910360 w 11269336"/>
              <a:gd name="connsiteY200" fmla="*/ 2103444 h 2323145"/>
              <a:gd name="connsiteX201" fmla="*/ 2904507 w 11269336"/>
              <a:gd name="connsiteY201" fmla="*/ 2104326 h 2323145"/>
              <a:gd name="connsiteX202" fmla="*/ 2889503 w 11269336"/>
              <a:gd name="connsiteY202" fmla="*/ 2104443 h 2323145"/>
              <a:gd name="connsiteX203" fmla="*/ 2884480 w 11269336"/>
              <a:gd name="connsiteY203" fmla="*/ 2102626 h 2323145"/>
              <a:gd name="connsiteX204" fmla="*/ 2882689 w 11269336"/>
              <a:gd name="connsiteY204" fmla="*/ 2099228 h 2323145"/>
              <a:gd name="connsiteX205" fmla="*/ 2881291 w 11269336"/>
              <a:gd name="connsiteY205" fmla="*/ 2099618 h 2323145"/>
              <a:gd name="connsiteX206" fmla="*/ 2853979 w 11269336"/>
              <a:gd name="connsiteY206" fmla="*/ 2090388 h 2323145"/>
              <a:gd name="connsiteX207" fmla="*/ 2791790 w 11269336"/>
              <a:gd name="connsiteY207" fmla="*/ 2080332 h 2323145"/>
              <a:gd name="connsiteX208" fmla="*/ 2755844 w 11269336"/>
              <a:gd name="connsiteY208" fmla="*/ 2078874 h 2323145"/>
              <a:gd name="connsiteX209" fmla="*/ 2657742 w 11269336"/>
              <a:gd name="connsiteY209" fmla="*/ 2070179 h 2323145"/>
              <a:gd name="connsiteX210" fmla="*/ 2559549 w 11269336"/>
              <a:gd name="connsiteY210" fmla="*/ 2057873 h 2323145"/>
              <a:gd name="connsiteX211" fmla="*/ 2512054 w 11269336"/>
              <a:gd name="connsiteY211" fmla="*/ 2031671 h 2323145"/>
              <a:gd name="connsiteX212" fmla="*/ 2506437 w 11269336"/>
              <a:gd name="connsiteY212" fmla="*/ 2030918 h 2323145"/>
              <a:gd name="connsiteX213" fmla="*/ 2491752 w 11269336"/>
              <a:gd name="connsiteY213" fmla="*/ 2033906 h 2323145"/>
              <a:gd name="connsiteX214" fmla="*/ 2486338 w 11269336"/>
              <a:gd name="connsiteY214" fmla="*/ 2035862 h 2323145"/>
              <a:gd name="connsiteX215" fmla="*/ 2478186 w 11269336"/>
              <a:gd name="connsiteY215" fmla="*/ 2036953 h 2323145"/>
              <a:gd name="connsiteX216" fmla="*/ 2477950 w 11269336"/>
              <a:gd name="connsiteY216" fmla="*/ 2036715 h 2323145"/>
              <a:gd name="connsiteX217" fmla="*/ 2470381 w 11269336"/>
              <a:gd name="connsiteY217" fmla="*/ 2038256 h 2323145"/>
              <a:gd name="connsiteX218" fmla="*/ 2433781 w 11269336"/>
              <a:gd name="connsiteY218" fmla="*/ 2049140 h 2323145"/>
              <a:gd name="connsiteX219" fmla="*/ 2381172 w 11269336"/>
              <a:gd name="connsiteY219" fmla="*/ 2030645 h 2323145"/>
              <a:gd name="connsiteX220" fmla="*/ 2360198 w 11269336"/>
              <a:gd name="connsiteY220" fmla="*/ 2029059 h 2323145"/>
              <a:gd name="connsiteX221" fmla="*/ 2348815 w 11269336"/>
              <a:gd name="connsiteY221" fmla="*/ 2026798 h 2323145"/>
              <a:gd name="connsiteX222" fmla="*/ 2347988 w 11269336"/>
              <a:gd name="connsiteY222" fmla="*/ 2025745 h 2323145"/>
              <a:gd name="connsiteX223" fmla="*/ 2312920 w 11269336"/>
              <a:gd name="connsiteY223" fmla="*/ 2036311 h 2323145"/>
              <a:gd name="connsiteX224" fmla="*/ 2307986 w 11269336"/>
              <a:gd name="connsiteY224" fmla="*/ 2035583 h 2323145"/>
              <a:gd name="connsiteX225" fmla="*/ 2285481 w 11269336"/>
              <a:gd name="connsiteY225" fmla="*/ 2045197 h 2323145"/>
              <a:gd name="connsiteX226" fmla="*/ 2273666 w 11269336"/>
              <a:gd name="connsiteY226" fmla="*/ 2048710 h 2323145"/>
              <a:gd name="connsiteX227" fmla="*/ 2270719 w 11269336"/>
              <a:gd name="connsiteY227" fmla="*/ 2052702 h 2323145"/>
              <a:gd name="connsiteX228" fmla="*/ 2253080 w 11269336"/>
              <a:gd name="connsiteY228" fmla="*/ 2056363 h 2323145"/>
              <a:gd name="connsiteX229" fmla="*/ 2250906 w 11269336"/>
              <a:gd name="connsiteY229" fmla="*/ 2055654 h 2323145"/>
              <a:gd name="connsiteX230" fmla="*/ 2236905 w 11269336"/>
              <a:gd name="connsiteY230" fmla="*/ 2062882 h 2323145"/>
              <a:gd name="connsiteX231" fmla="*/ 2225830 w 11269336"/>
              <a:gd name="connsiteY231" fmla="*/ 2074027 h 2323145"/>
              <a:gd name="connsiteX232" fmla="*/ 2073776 w 11269336"/>
              <a:gd name="connsiteY232" fmla="*/ 2089244 h 2323145"/>
              <a:gd name="connsiteX233" fmla="*/ 1948256 w 11269336"/>
              <a:gd name="connsiteY233" fmla="*/ 2146616 h 2323145"/>
              <a:gd name="connsiteX234" fmla="*/ 1865582 w 11269336"/>
              <a:gd name="connsiteY234" fmla="*/ 2153738 h 2323145"/>
              <a:gd name="connsiteX235" fmla="*/ 1835210 w 11269336"/>
              <a:gd name="connsiteY235" fmla="*/ 2134244 h 2323145"/>
              <a:gd name="connsiteX236" fmla="*/ 1632661 w 11269336"/>
              <a:gd name="connsiteY236" fmla="*/ 2173882 h 2323145"/>
              <a:gd name="connsiteX237" fmla="*/ 1579590 w 11269336"/>
              <a:gd name="connsiteY237" fmla="*/ 2173680 h 2323145"/>
              <a:gd name="connsiteX238" fmla="*/ 1535601 w 11269336"/>
              <a:gd name="connsiteY238" fmla="*/ 2194590 h 2323145"/>
              <a:gd name="connsiteX239" fmla="*/ 1515594 w 11269336"/>
              <a:gd name="connsiteY239" fmla="*/ 2189622 h 2323145"/>
              <a:gd name="connsiteX240" fmla="*/ 1512113 w 11269336"/>
              <a:gd name="connsiteY240" fmla="*/ 2188534 h 2323145"/>
              <a:gd name="connsiteX241" fmla="*/ 1498838 w 11269336"/>
              <a:gd name="connsiteY241" fmla="*/ 2189213 h 2323145"/>
              <a:gd name="connsiteX242" fmla="*/ 1494279 w 11269336"/>
              <a:gd name="connsiteY242" fmla="*/ 2183112 h 2323145"/>
              <a:gd name="connsiteX243" fmla="*/ 1473714 w 11269336"/>
              <a:gd name="connsiteY243" fmla="*/ 2179625 h 2323145"/>
              <a:gd name="connsiteX244" fmla="*/ 1449503 w 11269336"/>
              <a:gd name="connsiteY244" fmla="*/ 2182633 h 2323145"/>
              <a:gd name="connsiteX245" fmla="*/ 1266687 w 11269336"/>
              <a:gd name="connsiteY245" fmla="*/ 2212688 h 2323145"/>
              <a:gd name="connsiteX246" fmla="*/ 1239614 w 11269336"/>
              <a:gd name="connsiteY246" fmla="*/ 2209727 h 2323145"/>
              <a:gd name="connsiteX247" fmla="*/ 1202436 w 11269336"/>
              <a:gd name="connsiteY247" fmla="*/ 2209817 h 2323145"/>
              <a:gd name="connsiteX248" fmla="*/ 1136097 w 11269336"/>
              <a:gd name="connsiteY248" fmla="*/ 2205112 h 2323145"/>
              <a:gd name="connsiteX249" fmla="*/ 988232 w 11269336"/>
              <a:gd name="connsiteY249" fmla="*/ 2235635 h 2323145"/>
              <a:gd name="connsiteX250" fmla="*/ 981959 w 11269336"/>
              <a:gd name="connsiteY250" fmla="*/ 2231607 h 2323145"/>
              <a:gd name="connsiteX251" fmla="*/ 938600 w 11269336"/>
              <a:gd name="connsiteY251" fmla="*/ 2238113 h 2323145"/>
              <a:gd name="connsiteX252" fmla="*/ 791788 w 11269336"/>
              <a:gd name="connsiteY252" fmla="*/ 2293224 h 2323145"/>
              <a:gd name="connsiteX253" fmla="*/ 706914 w 11269336"/>
              <a:gd name="connsiteY253" fmla="*/ 2305046 h 2323145"/>
              <a:gd name="connsiteX254" fmla="*/ 675971 w 11269336"/>
              <a:gd name="connsiteY254" fmla="*/ 2304030 h 2323145"/>
              <a:gd name="connsiteX255" fmla="*/ 624180 w 11269336"/>
              <a:gd name="connsiteY255" fmla="*/ 2302650 h 2323145"/>
              <a:gd name="connsiteX256" fmla="*/ 583453 w 11269336"/>
              <a:gd name="connsiteY256" fmla="*/ 2288788 h 2323145"/>
              <a:gd name="connsiteX257" fmla="*/ 540946 w 11269336"/>
              <a:gd name="connsiteY257" fmla="*/ 2292721 h 2323145"/>
              <a:gd name="connsiteX258" fmla="*/ 533680 w 11269336"/>
              <a:gd name="connsiteY258" fmla="*/ 2310233 h 2323145"/>
              <a:gd name="connsiteX259" fmla="*/ 487366 w 11269336"/>
              <a:gd name="connsiteY259" fmla="*/ 2309053 h 2323145"/>
              <a:gd name="connsiteX260" fmla="*/ 416820 w 11269336"/>
              <a:gd name="connsiteY260" fmla="*/ 2305443 h 2323145"/>
              <a:gd name="connsiteX261" fmla="*/ 376805 w 11269336"/>
              <a:gd name="connsiteY261" fmla="*/ 2307647 h 2323145"/>
              <a:gd name="connsiteX262" fmla="*/ 266777 w 11269336"/>
              <a:gd name="connsiteY262" fmla="*/ 2309012 h 2323145"/>
              <a:gd name="connsiteX263" fmla="*/ 156013 w 11269336"/>
              <a:gd name="connsiteY263" fmla="*/ 2306832 h 2323145"/>
              <a:gd name="connsiteX264" fmla="*/ 87258 w 11269336"/>
              <a:gd name="connsiteY264" fmla="*/ 2285511 h 2323145"/>
              <a:gd name="connsiteX265" fmla="*/ 23798 w 11269336"/>
              <a:gd name="connsiteY265" fmla="*/ 2281822 h 2323145"/>
              <a:gd name="connsiteX266" fmla="*/ 0 w 11269336"/>
              <a:gd name="connsiteY266" fmla="*/ 2285369 h 2323145"/>
              <a:gd name="connsiteX267" fmla="*/ 0 w 11269336"/>
              <a:gd name="connsiteY267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114263 w 11269336"/>
              <a:gd name="connsiteY21" fmla="*/ 709213 h 2323145"/>
              <a:gd name="connsiteX22" fmla="*/ 9028928 w 11269336"/>
              <a:gd name="connsiteY22" fmla="*/ 745350 h 2323145"/>
              <a:gd name="connsiteX23" fmla="*/ 8977138 w 11269336"/>
              <a:gd name="connsiteY23" fmla="*/ 774970 h 2323145"/>
              <a:gd name="connsiteX24" fmla="*/ 8947030 w 11269336"/>
              <a:gd name="connsiteY24" fmla="*/ 814934 h 2323145"/>
              <a:gd name="connsiteX25" fmla="*/ 8914746 w 11269336"/>
              <a:gd name="connsiteY25" fmla="*/ 826428 h 2323145"/>
              <a:gd name="connsiteX26" fmla="*/ 8917778 w 11269336"/>
              <a:gd name="connsiteY26" fmla="*/ 835198 h 2323145"/>
              <a:gd name="connsiteX27" fmla="*/ 8905560 w 11269336"/>
              <a:gd name="connsiteY27" fmla="*/ 838358 h 2323145"/>
              <a:gd name="connsiteX28" fmla="*/ 8897564 w 11269336"/>
              <a:gd name="connsiteY28" fmla="*/ 834287 h 2323145"/>
              <a:gd name="connsiteX29" fmla="*/ 8878040 w 11269336"/>
              <a:gd name="connsiteY29" fmla="*/ 844150 h 2323145"/>
              <a:gd name="connsiteX30" fmla="*/ 8882654 w 11269336"/>
              <a:gd name="connsiteY30" fmla="*/ 892768 h 2323145"/>
              <a:gd name="connsiteX31" fmla="*/ 8795998 w 11269336"/>
              <a:gd name="connsiteY31" fmla="*/ 863337 h 2323145"/>
              <a:gd name="connsiteX32" fmla="*/ 8776970 w 11269336"/>
              <a:gd name="connsiteY32" fmla="*/ 885177 h 2323145"/>
              <a:gd name="connsiteX33" fmla="*/ 8755719 w 11269336"/>
              <a:gd name="connsiteY33" fmla="*/ 889754 h 2323145"/>
              <a:gd name="connsiteX34" fmla="*/ 8743257 w 11269336"/>
              <a:gd name="connsiteY34" fmla="*/ 904723 h 2323145"/>
              <a:gd name="connsiteX35" fmla="*/ 8721366 w 11269336"/>
              <a:gd name="connsiteY35" fmla="*/ 904711 h 2323145"/>
              <a:gd name="connsiteX36" fmla="*/ 8678353 w 11269336"/>
              <a:gd name="connsiteY36" fmla="*/ 926318 h 2323145"/>
              <a:gd name="connsiteX37" fmla="*/ 8636849 w 11269336"/>
              <a:gd name="connsiteY37" fmla="*/ 937900 h 2323145"/>
              <a:gd name="connsiteX38" fmla="*/ 8620213 w 11269336"/>
              <a:gd name="connsiteY38" fmla="*/ 943068 h 2323145"/>
              <a:gd name="connsiteX39" fmla="*/ 8612581 w 11269336"/>
              <a:gd name="connsiteY39" fmla="*/ 952695 h 2323145"/>
              <a:gd name="connsiteX40" fmla="*/ 8589038 w 11269336"/>
              <a:gd name="connsiteY40" fmla="*/ 963892 h 2323145"/>
              <a:gd name="connsiteX41" fmla="*/ 8579950 w 11269336"/>
              <a:gd name="connsiteY41" fmla="*/ 960899 h 2323145"/>
              <a:gd name="connsiteX42" fmla="*/ 8579319 w 11269336"/>
              <a:gd name="connsiteY42" fmla="*/ 965630 h 2323145"/>
              <a:gd name="connsiteX43" fmla="*/ 8547429 w 11269336"/>
              <a:gd name="connsiteY43" fmla="*/ 984506 h 2323145"/>
              <a:gd name="connsiteX44" fmla="*/ 8478704 w 11269336"/>
              <a:gd name="connsiteY44" fmla="*/ 1025490 h 2323145"/>
              <a:gd name="connsiteX45" fmla="*/ 8461421 w 11269336"/>
              <a:gd name="connsiteY45" fmla="*/ 1035512 h 2323145"/>
              <a:gd name="connsiteX46" fmla="*/ 8445003 w 11269336"/>
              <a:gd name="connsiteY46" fmla="*/ 1036851 h 2323145"/>
              <a:gd name="connsiteX47" fmla="*/ 8357350 w 11269336"/>
              <a:gd name="connsiteY47" fmla="*/ 1060213 h 2323145"/>
              <a:gd name="connsiteX48" fmla="*/ 8335565 w 11269336"/>
              <a:gd name="connsiteY48" fmla="*/ 1061151 h 2323145"/>
              <a:gd name="connsiteX49" fmla="*/ 8325267 w 11269336"/>
              <a:gd name="connsiteY49" fmla="*/ 1055919 h 2323145"/>
              <a:gd name="connsiteX50" fmla="*/ 8293586 w 11269336"/>
              <a:gd name="connsiteY50" fmla="*/ 1076144 h 2323145"/>
              <a:gd name="connsiteX51" fmla="*/ 8242405 w 11269336"/>
              <a:gd name="connsiteY51" fmla="*/ 1095960 h 2323145"/>
              <a:gd name="connsiteX52" fmla="*/ 8197391 w 11269336"/>
              <a:gd name="connsiteY52" fmla="*/ 1107746 h 2323145"/>
              <a:gd name="connsiteX53" fmla="*/ 8081474 w 11269336"/>
              <a:gd name="connsiteY53" fmla="*/ 1130125 h 2323145"/>
              <a:gd name="connsiteX54" fmla="*/ 8053585 w 11269336"/>
              <a:gd name="connsiteY54" fmla="*/ 1129169 h 2323145"/>
              <a:gd name="connsiteX55" fmla="*/ 8038422 w 11269336"/>
              <a:gd name="connsiteY55" fmla="*/ 1119092 h 2323145"/>
              <a:gd name="connsiteX56" fmla="*/ 8029450 w 11269336"/>
              <a:gd name="connsiteY56" fmla="*/ 1125592 h 2323145"/>
              <a:gd name="connsiteX57" fmla="*/ 7959552 w 11269336"/>
              <a:gd name="connsiteY57" fmla="*/ 1140188 h 2323145"/>
              <a:gd name="connsiteX58" fmla="*/ 7914188 w 11269336"/>
              <a:gd name="connsiteY58" fmla="*/ 1150862 h 2323145"/>
              <a:gd name="connsiteX59" fmla="*/ 7914918 w 11269336"/>
              <a:gd name="connsiteY59" fmla="*/ 1168758 h 2323145"/>
              <a:gd name="connsiteX60" fmla="*/ 7875510 w 11269336"/>
              <a:gd name="connsiteY60" fmla="*/ 1183153 h 2323145"/>
              <a:gd name="connsiteX61" fmla="*/ 7829932 w 11269336"/>
              <a:gd name="connsiteY61" fmla="*/ 1180782 h 2323145"/>
              <a:gd name="connsiteX62" fmla="*/ 7779182 w 11269336"/>
              <a:gd name="connsiteY62" fmla="*/ 1192665 h 2323145"/>
              <a:gd name="connsiteX63" fmla="*/ 7748774 w 11269336"/>
              <a:gd name="connsiteY63" fmla="*/ 1199586 h 2323145"/>
              <a:gd name="connsiteX64" fmla="*/ 7671846 w 11269336"/>
              <a:gd name="connsiteY64" fmla="*/ 1231966 h 2323145"/>
              <a:gd name="connsiteX65" fmla="*/ 7554146 w 11269336"/>
              <a:gd name="connsiteY65" fmla="*/ 1319748 h 2323145"/>
              <a:gd name="connsiteX66" fmla="*/ 7515052 w 11269336"/>
              <a:gd name="connsiteY66" fmla="*/ 1336718 h 2323145"/>
              <a:gd name="connsiteX67" fmla="*/ 7507193 w 11269336"/>
              <a:gd name="connsiteY67" fmla="*/ 1334617 h 2323145"/>
              <a:gd name="connsiteX68" fmla="*/ 7461694 w 11269336"/>
              <a:gd name="connsiteY68" fmla="*/ 1375866 h 2323145"/>
              <a:gd name="connsiteX69" fmla="*/ 7377571 w 11269336"/>
              <a:gd name="connsiteY69" fmla="*/ 1400128 h 2323145"/>
              <a:gd name="connsiteX70" fmla="*/ 7311261 w 11269336"/>
              <a:gd name="connsiteY70" fmla="*/ 1412652 h 2323145"/>
              <a:gd name="connsiteX71" fmla="*/ 7275307 w 11269336"/>
              <a:gd name="connsiteY71" fmla="*/ 1422171 h 2323145"/>
              <a:gd name="connsiteX72" fmla="*/ 7247783 w 11269336"/>
              <a:gd name="connsiteY72" fmla="*/ 1426330 h 2323145"/>
              <a:gd name="connsiteX73" fmla="*/ 7185047 w 11269336"/>
              <a:gd name="connsiteY73" fmla="*/ 1451812 h 2323145"/>
              <a:gd name="connsiteX74" fmla="*/ 7084117 w 11269336"/>
              <a:gd name="connsiteY74" fmla="*/ 1500281 h 2323145"/>
              <a:gd name="connsiteX75" fmla="*/ 7062011 w 11269336"/>
              <a:gd name="connsiteY75" fmla="*/ 1509183 h 2323145"/>
              <a:gd name="connsiteX76" fmla="*/ 7040555 w 11269336"/>
              <a:gd name="connsiteY76" fmla="*/ 1511207 h 2323145"/>
              <a:gd name="connsiteX77" fmla="*/ 7033438 w 11269336"/>
              <a:gd name="connsiteY77" fmla="*/ 1506772 h 2323145"/>
              <a:gd name="connsiteX78" fmla="*/ 7020886 w 11269336"/>
              <a:gd name="connsiteY78" fmla="*/ 1510764 h 2323145"/>
              <a:gd name="connsiteX79" fmla="*/ 7017033 w 11269336"/>
              <a:gd name="connsiteY79" fmla="*/ 1510650 h 2323145"/>
              <a:gd name="connsiteX80" fmla="*/ 6995460 w 11269336"/>
              <a:gd name="connsiteY80" fmla="*/ 1511173 h 2323145"/>
              <a:gd name="connsiteX81" fmla="*/ 6962144 w 11269336"/>
              <a:gd name="connsiteY81" fmla="*/ 1541508 h 2323145"/>
              <a:gd name="connsiteX82" fmla="*/ 6910674 w 11269336"/>
              <a:gd name="connsiteY82" fmla="*/ 1554793 h 2323145"/>
              <a:gd name="connsiteX83" fmla="*/ 6732152 w 11269336"/>
              <a:gd name="connsiteY83" fmla="*/ 1642538 h 2323145"/>
              <a:gd name="connsiteX84" fmla="*/ 6694106 w 11269336"/>
              <a:gd name="connsiteY84" fmla="*/ 1632377 h 2323145"/>
              <a:gd name="connsiteX85" fmla="*/ 6617223 w 11269336"/>
              <a:gd name="connsiteY85" fmla="*/ 1659889 h 2323145"/>
              <a:gd name="connsiteX86" fmla="*/ 6521138 w 11269336"/>
              <a:gd name="connsiteY86" fmla="*/ 1744340 h 2323145"/>
              <a:gd name="connsiteX87" fmla="*/ 6380677 w 11269336"/>
              <a:gd name="connsiteY87" fmla="*/ 1796883 h 2323145"/>
              <a:gd name="connsiteX88" fmla="*/ 6374897 w 11269336"/>
              <a:gd name="connsiteY88" fmla="*/ 1809910 h 2323145"/>
              <a:gd name="connsiteX89" fmla="*/ 6364545 w 11269336"/>
              <a:gd name="connsiteY89" fmla="*/ 1820090 h 2323145"/>
              <a:gd name="connsiteX90" fmla="*/ 6362126 w 11269336"/>
              <a:gd name="connsiteY90" fmla="*/ 1819991 h 2323145"/>
              <a:gd name="connsiteX91" fmla="*/ 6346673 w 11269336"/>
              <a:gd name="connsiteY91" fmla="*/ 1827824 h 2323145"/>
              <a:gd name="connsiteX92" fmla="*/ 6345588 w 11269336"/>
              <a:gd name="connsiteY92" fmla="*/ 1832232 h 2323145"/>
              <a:gd name="connsiteX93" fmla="*/ 6335708 w 11269336"/>
              <a:gd name="connsiteY93" fmla="*/ 1838451 h 2323145"/>
              <a:gd name="connsiteX94" fmla="*/ 6318182 w 11269336"/>
              <a:gd name="connsiteY94" fmla="*/ 1852975 h 2323145"/>
              <a:gd name="connsiteX95" fmla="*/ 6313084 w 11269336"/>
              <a:gd name="connsiteY95" fmla="*/ 1853561 h 2323145"/>
              <a:gd name="connsiteX96" fmla="*/ 6283816 w 11269336"/>
              <a:gd name="connsiteY96" fmla="*/ 1872148 h 2323145"/>
              <a:gd name="connsiteX97" fmla="*/ 6282550 w 11269336"/>
              <a:gd name="connsiteY97" fmla="*/ 1871392 h 2323145"/>
              <a:gd name="connsiteX98" fmla="*/ 6270527 w 11269336"/>
              <a:gd name="connsiteY98" fmla="*/ 1872208 h 2323145"/>
              <a:gd name="connsiteX99" fmla="*/ 6249518 w 11269336"/>
              <a:gd name="connsiteY99" fmla="*/ 1876079 h 2323145"/>
              <a:gd name="connsiteX100" fmla="*/ 6190386 w 11269336"/>
              <a:gd name="connsiteY100" fmla="*/ 1872478 h 2323145"/>
              <a:gd name="connsiteX101" fmla="*/ 6159777 w 11269336"/>
              <a:gd name="connsiteY101" fmla="*/ 1891745 h 2323145"/>
              <a:gd name="connsiteX102" fmla="*/ 6153131 w 11269336"/>
              <a:gd name="connsiteY102" fmla="*/ 1895079 h 2323145"/>
              <a:gd name="connsiteX103" fmla="*/ 6152798 w 11269336"/>
              <a:gd name="connsiteY103" fmla="*/ 1894920 h 2323145"/>
              <a:gd name="connsiteX104" fmla="*/ 6145388 w 11269336"/>
              <a:gd name="connsiteY104" fmla="*/ 1897990 h 2323145"/>
              <a:gd name="connsiteX105" fmla="*/ 6141014 w 11269336"/>
              <a:gd name="connsiteY105" fmla="*/ 1901155 h 2323145"/>
              <a:gd name="connsiteX106" fmla="*/ 6128122 w 11269336"/>
              <a:gd name="connsiteY106" fmla="*/ 1907623 h 2323145"/>
              <a:gd name="connsiteX107" fmla="*/ 6122351 w 11269336"/>
              <a:gd name="connsiteY107" fmla="*/ 1908359 h 2323145"/>
              <a:gd name="connsiteX108" fmla="*/ 6064750 w 11269336"/>
              <a:gd name="connsiteY108" fmla="*/ 1896394 h 2323145"/>
              <a:gd name="connsiteX109" fmla="*/ 5964230 w 11269336"/>
              <a:gd name="connsiteY109" fmla="*/ 1910038 h 2323145"/>
              <a:gd name="connsiteX110" fmla="*/ 5865399 w 11269336"/>
              <a:gd name="connsiteY110" fmla="*/ 1926966 h 2323145"/>
              <a:gd name="connsiteX111" fmla="*/ 5829951 w 11269336"/>
              <a:gd name="connsiteY111" fmla="*/ 1934755 h 2323145"/>
              <a:gd name="connsiteX112" fmla="*/ 5765285 w 11269336"/>
              <a:gd name="connsiteY112" fmla="*/ 1941322 h 2323145"/>
              <a:gd name="connsiteX113" fmla="*/ 5734750 w 11269336"/>
              <a:gd name="connsiteY113" fmla="*/ 1939793 h 2323145"/>
              <a:gd name="connsiteX114" fmla="*/ 5733569 w 11269336"/>
              <a:gd name="connsiteY114" fmla="*/ 1940505 h 2323145"/>
              <a:gd name="connsiteX115" fmla="*/ 5730329 w 11269336"/>
              <a:gd name="connsiteY115" fmla="*/ 1937845 h 2323145"/>
              <a:gd name="connsiteX116" fmla="*/ 5724661 w 11269336"/>
              <a:gd name="connsiteY116" fmla="*/ 1937455 h 2323145"/>
              <a:gd name="connsiteX117" fmla="*/ 5710186 w 11269336"/>
              <a:gd name="connsiteY117" fmla="*/ 1941370 h 2323145"/>
              <a:gd name="connsiteX118" fmla="*/ 5704910 w 11269336"/>
              <a:gd name="connsiteY118" fmla="*/ 1943663 h 2323145"/>
              <a:gd name="connsiteX119" fmla="*/ 5696836 w 11269336"/>
              <a:gd name="connsiteY119" fmla="*/ 1945271 h 2323145"/>
              <a:gd name="connsiteX120" fmla="*/ 5696583 w 11269336"/>
              <a:gd name="connsiteY120" fmla="*/ 1945050 h 2323145"/>
              <a:gd name="connsiteX121" fmla="*/ 5689123 w 11269336"/>
              <a:gd name="connsiteY121" fmla="*/ 1947067 h 2323145"/>
              <a:gd name="connsiteX122" fmla="*/ 5653291 w 11269336"/>
              <a:gd name="connsiteY122" fmla="*/ 1960245 h 2323145"/>
              <a:gd name="connsiteX123" fmla="*/ 5599385 w 11269336"/>
              <a:gd name="connsiteY123" fmla="*/ 1945198 h 2323145"/>
              <a:gd name="connsiteX124" fmla="*/ 5578300 w 11269336"/>
              <a:gd name="connsiteY124" fmla="*/ 1944963 h 2323145"/>
              <a:gd name="connsiteX125" fmla="*/ 5566758 w 11269336"/>
              <a:gd name="connsiteY125" fmla="*/ 1943441 h 2323145"/>
              <a:gd name="connsiteX126" fmla="*/ 5565857 w 11269336"/>
              <a:gd name="connsiteY126" fmla="*/ 1942445 h 2323145"/>
              <a:gd name="connsiteX127" fmla="*/ 5531534 w 11269336"/>
              <a:gd name="connsiteY127" fmla="*/ 1955208 h 2323145"/>
              <a:gd name="connsiteX128" fmla="*/ 5526552 w 11269336"/>
              <a:gd name="connsiteY128" fmla="*/ 1954799 h 2323145"/>
              <a:gd name="connsiteX129" fmla="*/ 5504723 w 11269336"/>
              <a:gd name="connsiteY129" fmla="*/ 1965811 h 2323145"/>
              <a:gd name="connsiteX130" fmla="*/ 5493156 w 11269336"/>
              <a:gd name="connsiteY130" fmla="*/ 1970063 h 2323145"/>
              <a:gd name="connsiteX131" fmla="*/ 5490486 w 11269336"/>
              <a:gd name="connsiteY131" fmla="*/ 1974227 h 2323145"/>
              <a:gd name="connsiteX132" fmla="*/ 5473107 w 11269336"/>
              <a:gd name="connsiteY132" fmla="*/ 1979001 h 2323145"/>
              <a:gd name="connsiteX133" fmla="*/ 5470885 w 11269336"/>
              <a:gd name="connsiteY133" fmla="*/ 1978432 h 2323145"/>
              <a:gd name="connsiteX134" fmla="*/ 5457393 w 11269336"/>
              <a:gd name="connsiteY134" fmla="*/ 1986525 h 2323145"/>
              <a:gd name="connsiteX135" fmla="*/ 5447102 w 11269336"/>
              <a:gd name="connsiteY135" fmla="*/ 1998329 h 2323145"/>
              <a:gd name="connsiteX136" fmla="*/ 5159151 w 11269336"/>
              <a:gd name="connsiteY136" fmla="*/ 2029640 h 2323145"/>
              <a:gd name="connsiteX137" fmla="*/ 5041688 w 11269336"/>
              <a:gd name="connsiteY137" fmla="*/ 2022334 h 2323145"/>
              <a:gd name="connsiteX138" fmla="*/ 4860988 w 11269336"/>
              <a:gd name="connsiteY138" fmla="*/ 2135698 h 2323145"/>
              <a:gd name="connsiteX139" fmla="*/ 4807902 w 11269336"/>
              <a:gd name="connsiteY139" fmla="*/ 2138894 h 2323145"/>
              <a:gd name="connsiteX140" fmla="*/ 4765388 w 11269336"/>
              <a:gd name="connsiteY140" fmla="*/ 2162525 h 2323145"/>
              <a:gd name="connsiteX141" fmla="*/ 4745033 w 11269336"/>
              <a:gd name="connsiteY141" fmla="*/ 2158859 h 2323145"/>
              <a:gd name="connsiteX142" fmla="*/ 4741475 w 11269336"/>
              <a:gd name="connsiteY142" fmla="*/ 2157998 h 2323145"/>
              <a:gd name="connsiteX143" fmla="*/ 4728247 w 11269336"/>
              <a:gd name="connsiteY143" fmla="*/ 2159526 h 2323145"/>
              <a:gd name="connsiteX144" fmla="*/ 4723263 w 11269336"/>
              <a:gd name="connsiteY144" fmla="*/ 2153742 h 2323145"/>
              <a:gd name="connsiteX145" fmla="*/ 4702453 w 11269336"/>
              <a:gd name="connsiteY145" fmla="*/ 2151586 h 2323145"/>
              <a:gd name="connsiteX146" fmla="*/ 4678455 w 11269336"/>
              <a:gd name="connsiteY146" fmla="*/ 2156131 h 2323145"/>
              <a:gd name="connsiteX147" fmla="*/ 4593061 w 11269336"/>
              <a:gd name="connsiteY147" fmla="*/ 2171597 h 2323145"/>
              <a:gd name="connsiteX148" fmla="*/ 4579902 w 11269336"/>
              <a:gd name="connsiteY148" fmla="*/ 2177927 h 2323145"/>
              <a:gd name="connsiteX149" fmla="*/ 4533444 w 11269336"/>
              <a:gd name="connsiteY149" fmla="*/ 2181200 h 2323145"/>
              <a:gd name="connsiteX150" fmla="*/ 4492832 w 11269336"/>
              <a:gd name="connsiteY150" fmla="*/ 2188033 h 2323145"/>
              <a:gd name="connsiteX151" fmla="*/ 4467257 w 11269336"/>
              <a:gd name="connsiteY151" fmla="*/ 2196121 h 2323145"/>
              <a:gd name="connsiteX152" fmla="*/ 4459937 w 11269336"/>
              <a:gd name="connsiteY152" fmla="*/ 2195182 h 2323145"/>
              <a:gd name="connsiteX153" fmla="*/ 4433312 w 11269336"/>
              <a:gd name="connsiteY153" fmla="*/ 2199004 h 2323145"/>
              <a:gd name="connsiteX154" fmla="*/ 4420601 w 11269336"/>
              <a:gd name="connsiteY154" fmla="*/ 2205158 h 2323145"/>
              <a:gd name="connsiteX155" fmla="*/ 4405765 w 11269336"/>
              <a:gd name="connsiteY155" fmla="*/ 2199902 h 2323145"/>
              <a:gd name="connsiteX156" fmla="*/ 4401354 w 11269336"/>
              <a:gd name="connsiteY156" fmla="*/ 2194745 h 2323145"/>
              <a:gd name="connsiteX157" fmla="*/ 4383151 w 11269336"/>
              <a:gd name="connsiteY157" fmla="*/ 2201140 h 2323145"/>
              <a:gd name="connsiteX158" fmla="*/ 4366646 w 11269336"/>
              <a:gd name="connsiteY158" fmla="*/ 2198564 h 2323145"/>
              <a:gd name="connsiteX159" fmla="*/ 4354009 w 11269336"/>
              <a:gd name="connsiteY159" fmla="*/ 2204984 h 2323145"/>
              <a:gd name="connsiteX160" fmla="*/ 4348284 w 11269336"/>
              <a:gd name="connsiteY160" fmla="*/ 2205270 h 2323145"/>
              <a:gd name="connsiteX161" fmla="*/ 4333906 w 11269336"/>
              <a:gd name="connsiteY161" fmla="*/ 2205251 h 2323145"/>
              <a:gd name="connsiteX162" fmla="*/ 4308819 w 11269336"/>
              <a:gd name="connsiteY162" fmla="*/ 2203822 h 2323145"/>
              <a:gd name="connsiteX163" fmla="*/ 4301210 w 11269336"/>
              <a:gd name="connsiteY163" fmla="*/ 2204456 h 2323145"/>
              <a:gd name="connsiteX164" fmla="*/ 4283095 w 11269336"/>
              <a:gd name="connsiteY164" fmla="*/ 2198177 h 2323145"/>
              <a:gd name="connsiteX165" fmla="*/ 4250119 w 11269336"/>
              <a:gd name="connsiteY165" fmla="*/ 2196342 h 2323145"/>
              <a:gd name="connsiteX166" fmla="*/ 4189203 w 11269336"/>
              <a:gd name="connsiteY166" fmla="*/ 2178994 h 2323145"/>
              <a:gd name="connsiteX167" fmla="*/ 4154035 w 11269336"/>
              <a:gd name="connsiteY167" fmla="*/ 2171950 h 2323145"/>
              <a:gd name="connsiteX168" fmla="*/ 4129569 w 11269336"/>
              <a:gd name="connsiteY168" fmla="*/ 2163850 h 2323145"/>
              <a:gd name="connsiteX169" fmla="*/ 4061250 w 11269336"/>
              <a:gd name="connsiteY169" fmla="*/ 2159236 h 2323145"/>
              <a:gd name="connsiteX170" fmla="*/ 3945480 w 11269336"/>
              <a:gd name="connsiteY170" fmla="*/ 2158279 h 2323145"/>
              <a:gd name="connsiteX171" fmla="*/ 3921468 w 11269336"/>
              <a:gd name="connsiteY171" fmla="*/ 2156588 h 2323145"/>
              <a:gd name="connsiteX172" fmla="*/ 3903348 w 11269336"/>
              <a:gd name="connsiteY172" fmla="*/ 2149220 h 2323145"/>
              <a:gd name="connsiteX173" fmla="*/ 3901342 w 11269336"/>
              <a:gd name="connsiteY173" fmla="*/ 2142355 h 2323145"/>
              <a:gd name="connsiteX174" fmla="*/ 3888539 w 11269336"/>
              <a:gd name="connsiteY174" fmla="*/ 2140476 h 2323145"/>
              <a:gd name="connsiteX175" fmla="*/ 3885662 w 11269336"/>
              <a:gd name="connsiteY175" fmla="*/ 2138740 h 2323145"/>
              <a:gd name="connsiteX176" fmla="*/ 3868627 w 11269336"/>
              <a:gd name="connsiteY176" fmla="*/ 2130023 h 2323145"/>
              <a:gd name="connsiteX177" fmla="*/ 3819177 w 11269336"/>
              <a:gd name="connsiteY177" fmla="*/ 2142111 h 2323145"/>
              <a:gd name="connsiteX178" fmla="*/ 3769100 w 11269336"/>
              <a:gd name="connsiteY178" fmla="*/ 2131731 h 2323145"/>
              <a:gd name="connsiteX179" fmla="*/ 3562752 w 11269336"/>
              <a:gd name="connsiteY179" fmla="*/ 2131785 h 2323145"/>
              <a:gd name="connsiteX180" fmla="*/ 3541402 w 11269336"/>
              <a:gd name="connsiteY180" fmla="*/ 2106821 h 2323145"/>
              <a:gd name="connsiteX181" fmla="*/ 3365341 w 11269336"/>
              <a:gd name="connsiteY181" fmla="*/ 2077638 h 2323145"/>
              <a:gd name="connsiteX182" fmla="*/ 3170922 w 11269336"/>
              <a:gd name="connsiteY182" fmla="*/ 2115957 h 2323145"/>
              <a:gd name="connsiteX183" fmla="*/ 3156256 w 11269336"/>
              <a:gd name="connsiteY183" fmla="*/ 2124773 h 2323145"/>
              <a:gd name="connsiteX184" fmla="*/ 3140298 w 11269336"/>
              <a:gd name="connsiteY184" fmla="*/ 2129182 h 2323145"/>
              <a:gd name="connsiteX185" fmla="*/ 3138514 w 11269336"/>
              <a:gd name="connsiteY185" fmla="*/ 2128069 h 2323145"/>
              <a:gd name="connsiteX186" fmla="*/ 3120467 w 11269336"/>
              <a:gd name="connsiteY186" fmla="*/ 2128281 h 2323145"/>
              <a:gd name="connsiteX187" fmla="*/ 3116175 w 11269336"/>
              <a:gd name="connsiteY187" fmla="*/ 2131633 h 2323145"/>
              <a:gd name="connsiteX188" fmla="*/ 3103685 w 11269336"/>
              <a:gd name="connsiteY188" fmla="*/ 2132814 h 2323145"/>
              <a:gd name="connsiteX189" fmla="*/ 3078794 w 11269336"/>
              <a:gd name="connsiteY189" fmla="*/ 2137935 h 2323145"/>
              <a:gd name="connsiteX190" fmla="*/ 3074407 w 11269336"/>
              <a:gd name="connsiteY190" fmla="*/ 2136274 h 2323145"/>
              <a:gd name="connsiteX191" fmla="*/ 3037285 w 11269336"/>
              <a:gd name="connsiteY191" fmla="*/ 2139919 h 2323145"/>
              <a:gd name="connsiteX192" fmla="*/ 3036901 w 11269336"/>
              <a:gd name="connsiteY192" fmla="*/ 2138726 h 2323145"/>
              <a:gd name="connsiteX193" fmla="*/ 3026996 w 11269336"/>
              <a:gd name="connsiteY193" fmla="*/ 2134322 h 2323145"/>
              <a:gd name="connsiteX194" fmla="*/ 3007772 w 11269336"/>
              <a:gd name="connsiteY194" fmla="*/ 2128742 h 2323145"/>
              <a:gd name="connsiteX195" fmla="*/ 2965030 w 11269336"/>
              <a:gd name="connsiteY195" fmla="*/ 2100494 h 2323145"/>
              <a:gd name="connsiteX196" fmla="*/ 2926342 w 11269336"/>
              <a:gd name="connsiteY196" fmla="*/ 2104155 h 2323145"/>
              <a:gd name="connsiteX197" fmla="*/ 2918608 w 11269336"/>
              <a:gd name="connsiteY197" fmla="*/ 2104215 h 2323145"/>
              <a:gd name="connsiteX198" fmla="*/ 2918475 w 11269336"/>
              <a:gd name="connsiteY198" fmla="*/ 2103937 h 2323145"/>
              <a:gd name="connsiteX199" fmla="*/ 2910360 w 11269336"/>
              <a:gd name="connsiteY199" fmla="*/ 2103444 h 2323145"/>
              <a:gd name="connsiteX200" fmla="*/ 2904507 w 11269336"/>
              <a:gd name="connsiteY200" fmla="*/ 2104326 h 2323145"/>
              <a:gd name="connsiteX201" fmla="*/ 2889503 w 11269336"/>
              <a:gd name="connsiteY201" fmla="*/ 2104443 h 2323145"/>
              <a:gd name="connsiteX202" fmla="*/ 2884480 w 11269336"/>
              <a:gd name="connsiteY202" fmla="*/ 2102626 h 2323145"/>
              <a:gd name="connsiteX203" fmla="*/ 2882689 w 11269336"/>
              <a:gd name="connsiteY203" fmla="*/ 2099228 h 2323145"/>
              <a:gd name="connsiteX204" fmla="*/ 2881291 w 11269336"/>
              <a:gd name="connsiteY204" fmla="*/ 2099618 h 2323145"/>
              <a:gd name="connsiteX205" fmla="*/ 2853979 w 11269336"/>
              <a:gd name="connsiteY205" fmla="*/ 2090388 h 2323145"/>
              <a:gd name="connsiteX206" fmla="*/ 2791790 w 11269336"/>
              <a:gd name="connsiteY206" fmla="*/ 2080332 h 2323145"/>
              <a:gd name="connsiteX207" fmla="*/ 2755844 w 11269336"/>
              <a:gd name="connsiteY207" fmla="*/ 2078874 h 2323145"/>
              <a:gd name="connsiteX208" fmla="*/ 2657742 w 11269336"/>
              <a:gd name="connsiteY208" fmla="*/ 2070179 h 2323145"/>
              <a:gd name="connsiteX209" fmla="*/ 2559549 w 11269336"/>
              <a:gd name="connsiteY209" fmla="*/ 2057873 h 2323145"/>
              <a:gd name="connsiteX210" fmla="*/ 2512054 w 11269336"/>
              <a:gd name="connsiteY210" fmla="*/ 2031671 h 2323145"/>
              <a:gd name="connsiteX211" fmla="*/ 2506437 w 11269336"/>
              <a:gd name="connsiteY211" fmla="*/ 2030918 h 2323145"/>
              <a:gd name="connsiteX212" fmla="*/ 2491752 w 11269336"/>
              <a:gd name="connsiteY212" fmla="*/ 2033906 h 2323145"/>
              <a:gd name="connsiteX213" fmla="*/ 2486338 w 11269336"/>
              <a:gd name="connsiteY213" fmla="*/ 2035862 h 2323145"/>
              <a:gd name="connsiteX214" fmla="*/ 2478186 w 11269336"/>
              <a:gd name="connsiteY214" fmla="*/ 2036953 h 2323145"/>
              <a:gd name="connsiteX215" fmla="*/ 2477950 w 11269336"/>
              <a:gd name="connsiteY215" fmla="*/ 2036715 h 2323145"/>
              <a:gd name="connsiteX216" fmla="*/ 2470381 w 11269336"/>
              <a:gd name="connsiteY216" fmla="*/ 2038256 h 2323145"/>
              <a:gd name="connsiteX217" fmla="*/ 2433781 w 11269336"/>
              <a:gd name="connsiteY217" fmla="*/ 2049140 h 2323145"/>
              <a:gd name="connsiteX218" fmla="*/ 2381172 w 11269336"/>
              <a:gd name="connsiteY218" fmla="*/ 2030645 h 2323145"/>
              <a:gd name="connsiteX219" fmla="*/ 2360198 w 11269336"/>
              <a:gd name="connsiteY219" fmla="*/ 2029059 h 2323145"/>
              <a:gd name="connsiteX220" fmla="*/ 2348815 w 11269336"/>
              <a:gd name="connsiteY220" fmla="*/ 2026798 h 2323145"/>
              <a:gd name="connsiteX221" fmla="*/ 2347988 w 11269336"/>
              <a:gd name="connsiteY221" fmla="*/ 2025745 h 2323145"/>
              <a:gd name="connsiteX222" fmla="*/ 2312920 w 11269336"/>
              <a:gd name="connsiteY222" fmla="*/ 2036311 h 2323145"/>
              <a:gd name="connsiteX223" fmla="*/ 2307986 w 11269336"/>
              <a:gd name="connsiteY223" fmla="*/ 2035583 h 2323145"/>
              <a:gd name="connsiteX224" fmla="*/ 2285481 w 11269336"/>
              <a:gd name="connsiteY224" fmla="*/ 2045197 h 2323145"/>
              <a:gd name="connsiteX225" fmla="*/ 2273666 w 11269336"/>
              <a:gd name="connsiteY225" fmla="*/ 2048710 h 2323145"/>
              <a:gd name="connsiteX226" fmla="*/ 2270719 w 11269336"/>
              <a:gd name="connsiteY226" fmla="*/ 2052702 h 2323145"/>
              <a:gd name="connsiteX227" fmla="*/ 2253080 w 11269336"/>
              <a:gd name="connsiteY227" fmla="*/ 2056363 h 2323145"/>
              <a:gd name="connsiteX228" fmla="*/ 2250906 w 11269336"/>
              <a:gd name="connsiteY228" fmla="*/ 2055654 h 2323145"/>
              <a:gd name="connsiteX229" fmla="*/ 2236905 w 11269336"/>
              <a:gd name="connsiteY229" fmla="*/ 2062882 h 2323145"/>
              <a:gd name="connsiteX230" fmla="*/ 2225830 w 11269336"/>
              <a:gd name="connsiteY230" fmla="*/ 2074027 h 2323145"/>
              <a:gd name="connsiteX231" fmla="*/ 2073776 w 11269336"/>
              <a:gd name="connsiteY231" fmla="*/ 2089244 h 2323145"/>
              <a:gd name="connsiteX232" fmla="*/ 1948256 w 11269336"/>
              <a:gd name="connsiteY232" fmla="*/ 2146616 h 2323145"/>
              <a:gd name="connsiteX233" fmla="*/ 1865582 w 11269336"/>
              <a:gd name="connsiteY233" fmla="*/ 2153738 h 2323145"/>
              <a:gd name="connsiteX234" fmla="*/ 1835210 w 11269336"/>
              <a:gd name="connsiteY234" fmla="*/ 2134244 h 2323145"/>
              <a:gd name="connsiteX235" fmla="*/ 1632661 w 11269336"/>
              <a:gd name="connsiteY235" fmla="*/ 2173882 h 2323145"/>
              <a:gd name="connsiteX236" fmla="*/ 1579590 w 11269336"/>
              <a:gd name="connsiteY236" fmla="*/ 2173680 h 2323145"/>
              <a:gd name="connsiteX237" fmla="*/ 1535601 w 11269336"/>
              <a:gd name="connsiteY237" fmla="*/ 2194590 h 2323145"/>
              <a:gd name="connsiteX238" fmla="*/ 1515594 w 11269336"/>
              <a:gd name="connsiteY238" fmla="*/ 2189622 h 2323145"/>
              <a:gd name="connsiteX239" fmla="*/ 1512113 w 11269336"/>
              <a:gd name="connsiteY239" fmla="*/ 2188534 h 2323145"/>
              <a:gd name="connsiteX240" fmla="*/ 1498838 w 11269336"/>
              <a:gd name="connsiteY240" fmla="*/ 2189213 h 2323145"/>
              <a:gd name="connsiteX241" fmla="*/ 1494279 w 11269336"/>
              <a:gd name="connsiteY241" fmla="*/ 2183112 h 2323145"/>
              <a:gd name="connsiteX242" fmla="*/ 1473714 w 11269336"/>
              <a:gd name="connsiteY242" fmla="*/ 2179625 h 2323145"/>
              <a:gd name="connsiteX243" fmla="*/ 1449503 w 11269336"/>
              <a:gd name="connsiteY243" fmla="*/ 2182633 h 2323145"/>
              <a:gd name="connsiteX244" fmla="*/ 1266687 w 11269336"/>
              <a:gd name="connsiteY244" fmla="*/ 2212688 h 2323145"/>
              <a:gd name="connsiteX245" fmla="*/ 1239614 w 11269336"/>
              <a:gd name="connsiteY245" fmla="*/ 2209727 h 2323145"/>
              <a:gd name="connsiteX246" fmla="*/ 1202436 w 11269336"/>
              <a:gd name="connsiteY246" fmla="*/ 2209817 h 2323145"/>
              <a:gd name="connsiteX247" fmla="*/ 1136097 w 11269336"/>
              <a:gd name="connsiteY247" fmla="*/ 2205112 h 2323145"/>
              <a:gd name="connsiteX248" fmla="*/ 988232 w 11269336"/>
              <a:gd name="connsiteY248" fmla="*/ 2235635 h 2323145"/>
              <a:gd name="connsiteX249" fmla="*/ 981959 w 11269336"/>
              <a:gd name="connsiteY249" fmla="*/ 2231607 h 2323145"/>
              <a:gd name="connsiteX250" fmla="*/ 938600 w 11269336"/>
              <a:gd name="connsiteY250" fmla="*/ 2238113 h 2323145"/>
              <a:gd name="connsiteX251" fmla="*/ 791788 w 11269336"/>
              <a:gd name="connsiteY251" fmla="*/ 2293224 h 2323145"/>
              <a:gd name="connsiteX252" fmla="*/ 706914 w 11269336"/>
              <a:gd name="connsiteY252" fmla="*/ 2305046 h 2323145"/>
              <a:gd name="connsiteX253" fmla="*/ 675971 w 11269336"/>
              <a:gd name="connsiteY253" fmla="*/ 2304030 h 2323145"/>
              <a:gd name="connsiteX254" fmla="*/ 624180 w 11269336"/>
              <a:gd name="connsiteY254" fmla="*/ 2302650 h 2323145"/>
              <a:gd name="connsiteX255" fmla="*/ 583453 w 11269336"/>
              <a:gd name="connsiteY255" fmla="*/ 2288788 h 2323145"/>
              <a:gd name="connsiteX256" fmla="*/ 540946 w 11269336"/>
              <a:gd name="connsiteY256" fmla="*/ 2292721 h 2323145"/>
              <a:gd name="connsiteX257" fmla="*/ 533680 w 11269336"/>
              <a:gd name="connsiteY257" fmla="*/ 2310233 h 2323145"/>
              <a:gd name="connsiteX258" fmla="*/ 487366 w 11269336"/>
              <a:gd name="connsiteY258" fmla="*/ 2309053 h 2323145"/>
              <a:gd name="connsiteX259" fmla="*/ 416820 w 11269336"/>
              <a:gd name="connsiteY259" fmla="*/ 2305443 h 2323145"/>
              <a:gd name="connsiteX260" fmla="*/ 376805 w 11269336"/>
              <a:gd name="connsiteY260" fmla="*/ 2307647 h 2323145"/>
              <a:gd name="connsiteX261" fmla="*/ 266777 w 11269336"/>
              <a:gd name="connsiteY261" fmla="*/ 2309012 h 2323145"/>
              <a:gd name="connsiteX262" fmla="*/ 156013 w 11269336"/>
              <a:gd name="connsiteY262" fmla="*/ 2306832 h 2323145"/>
              <a:gd name="connsiteX263" fmla="*/ 87258 w 11269336"/>
              <a:gd name="connsiteY263" fmla="*/ 2285511 h 2323145"/>
              <a:gd name="connsiteX264" fmla="*/ 23798 w 11269336"/>
              <a:gd name="connsiteY264" fmla="*/ 2281822 h 2323145"/>
              <a:gd name="connsiteX265" fmla="*/ 0 w 11269336"/>
              <a:gd name="connsiteY265" fmla="*/ 2285369 h 2323145"/>
              <a:gd name="connsiteX266" fmla="*/ 0 w 11269336"/>
              <a:gd name="connsiteY26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114263 w 11269336"/>
              <a:gd name="connsiteY21" fmla="*/ 709213 h 2323145"/>
              <a:gd name="connsiteX22" fmla="*/ 9028928 w 11269336"/>
              <a:gd name="connsiteY22" fmla="*/ 745350 h 2323145"/>
              <a:gd name="connsiteX23" fmla="*/ 8977138 w 11269336"/>
              <a:gd name="connsiteY23" fmla="*/ 774970 h 2323145"/>
              <a:gd name="connsiteX24" fmla="*/ 8947030 w 11269336"/>
              <a:gd name="connsiteY24" fmla="*/ 814934 h 2323145"/>
              <a:gd name="connsiteX25" fmla="*/ 8914746 w 11269336"/>
              <a:gd name="connsiteY25" fmla="*/ 826428 h 2323145"/>
              <a:gd name="connsiteX26" fmla="*/ 8917778 w 11269336"/>
              <a:gd name="connsiteY26" fmla="*/ 835198 h 2323145"/>
              <a:gd name="connsiteX27" fmla="*/ 8905560 w 11269336"/>
              <a:gd name="connsiteY27" fmla="*/ 838358 h 2323145"/>
              <a:gd name="connsiteX28" fmla="*/ 8897564 w 11269336"/>
              <a:gd name="connsiteY28" fmla="*/ 834287 h 2323145"/>
              <a:gd name="connsiteX29" fmla="*/ 8878040 w 11269336"/>
              <a:gd name="connsiteY29" fmla="*/ 844150 h 2323145"/>
              <a:gd name="connsiteX30" fmla="*/ 8882654 w 11269336"/>
              <a:gd name="connsiteY30" fmla="*/ 892768 h 2323145"/>
              <a:gd name="connsiteX31" fmla="*/ 8795998 w 11269336"/>
              <a:gd name="connsiteY31" fmla="*/ 863337 h 2323145"/>
              <a:gd name="connsiteX32" fmla="*/ 8776970 w 11269336"/>
              <a:gd name="connsiteY32" fmla="*/ 885177 h 2323145"/>
              <a:gd name="connsiteX33" fmla="*/ 8755719 w 11269336"/>
              <a:gd name="connsiteY33" fmla="*/ 889754 h 2323145"/>
              <a:gd name="connsiteX34" fmla="*/ 8743257 w 11269336"/>
              <a:gd name="connsiteY34" fmla="*/ 904723 h 2323145"/>
              <a:gd name="connsiteX35" fmla="*/ 8721366 w 11269336"/>
              <a:gd name="connsiteY35" fmla="*/ 904711 h 2323145"/>
              <a:gd name="connsiteX36" fmla="*/ 8678353 w 11269336"/>
              <a:gd name="connsiteY36" fmla="*/ 926318 h 2323145"/>
              <a:gd name="connsiteX37" fmla="*/ 8636849 w 11269336"/>
              <a:gd name="connsiteY37" fmla="*/ 937900 h 2323145"/>
              <a:gd name="connsiteX38" fmla="*/ 8620213 w 11269336"/>
              <a:gd name="connsiteY38" fmla="*/ 943068 h 2323145"/>
              <a:gd name="connsiteX39" fmla="*/ 8612581 w 11269336"/>
              <a:gd name="connsiteY39" fmla="*/ 952695 h 2323145"/>
              <a:gd name="connsiteX40" fmla="*/ 8589038 w 11269336"/>
              <a:gd name="connsiteY40" fmla="*/ 963892 h 2323145"/>
              <a:gd name="connsiteX41" fmla="*/ 8579950 w 11269336"/>
              <a:gd name="connsiteY41" fmla="*/ 960899 h 2323145"/>
              <a:gd name="connsiteX42" fmla="*/ 8579319 w 11269336"/>
              <a:gd name="connsiteY42" fmla="*/ 965630 h 2323145"/>
              <a:gd name="connsiteX43" fmla="*/ 8547429 w 11269336"/>
              <a:gd name="connsiteY43" fmla="*/ 984506 h 2323145"/>
              <a:gd name="connsiteX44" fmla="*/ 8478704 w 11269336"/>
              <a:gd name="connsiteY44" fmla="*/ 1025490 h 2323145"/>
              <a:gd name="connsiteX45" fmla="*/ 8461421 w 11269336"/>
              <a:gd name="connsiteY45" fmla="*/ 1035512 h 2323145"/>
              <a:gd name="connsiteX46" fmla="*/ 8445003 w 11269336"/>
              <a:gd name="connsiteY46" fmla="*/ 1036851 h 2323145"/>
              <a:gd name="connsiteX47" fmla="*/ 8357350 w 11269336"/>
              <a:gd name="connsiteY47" fmla="*/ 1060213 h 2323145"/>
              <a:gd name="connsiteX48" fmla="*/ 8335565 w 11269336"/>
              <a:gd name="connsiteY48" fmla="*/ 1061151 h 2323145"/>
              <a:gd name="connsiteX49" fmla="*/ 8325267 w 11269336"/>
              <a:gd name="connsiteY49" fmla="*/ 1055919 h 2323145"/>
              <a:gd name="connsiteX50" fmla="*/ 8293586 w 11269336"/>
              <a:gd name="connsiteY50" fmla="*/ 1076144 h 2323145"/>
              <a:gd name="connsiteX51" fmla="*/ 8242405 w 11269336"/>
              <a:gd name="connsiteY51" fmla="*/ 1095960 h 2323145"/>
              <a:gd name="connsiteX52" fmla="*/ 8197391 w 11269336"/>
              <a:gd name="connsiteY52" fmla="*/ 1107746 h 2323145"/>
              <a:gd name="connsiteX53" fmla="*/ 8081474 w 11269336"/>
              <a:gd name="connsiteY53" fmla="*/ 1130125 h 2323145"/>
              <a:gd name="connsiteX54" fmla="*/ 8053585 w 11269336"/>
              <a:gd name="connsiteY54" fmla="*/ 1129169 h 2323145"/>
              <a:gd name="connsiteX55" fmla="*/ 8038422 w 11269336"/>
              <a:gd name="connsiteY55" fmla="*/ 1119092 h 2323145"/>
              <a:gd name="connsiteX56" fmla="*/ 8029450 w 11269336"/>
              <a:gd name="connsiteY56" fmla="*/ 1125592 h 2323145"/>
              <a:gd name="connsiteX57" fmla="*/ 7959552 w 11269336"/>
              <a:gd name="connsiteY57" fmla="*/ 1140188 h 2323145"/>
              <a:gd name="connsiteX58" fmla="*/ 7914188 w 11269336"/>
              <a:gd name="connsiteY58" fmla="*/ 1150862 h 2323145"/>
              <a:gd name="connsiteX59" fmla="*/ 7914918 w 11269336"/>
              <a:gd name="connsiteY59" fmla="*/ 1168758 h 2323145"/>
              <a:gd name="connsiteX60" fmla="*/ 7875510 w 11269336"/>
              <a:gd name="connsiteY60" fmla="*/ 1183153 h 2323145"/>
              <a:gd name="connsiteX61" fmla="*/ 7829932 w 11269336"/>
              <a:gd name="connsiteY61" fmla="*/ 1180782 h 2323145"/>
              <a:gd name="connsiteX62" fmla="*/ 7779182 w 11269336"/>
              <a:gd name="connsiteY62" fmla="*/ 1192665 h 2323145"/>
              <a:gd name="connsiteX63" fmla="*/ 7748774 w 11269336"/>
              <a:gd name="connsiteY63" fmla="*/ 1199586 h 2323145"/>
              <a:gd name="connsiteX64" fmla="*/ 7671846 w 11269336"/>
              <a:gd name="connsiteY64" fmla="*/ 1231966 h 2323145"/>
              <a:gd name="connsiteX65" fmla="*/ 7554146 w 11269336"/>
              <a:gd name="connsiteY65" fmla="*/ 1319748 h 2323145"/>
              <a:gd name="connsiteX66" fmla="*/ 7515052 w 11269336"/>
              <a:gd name="connsiteY66" fmla="*/ 1336718 h 2323145"/>
              <a:gd name="connsiteX67" fmla="*/ 7507193 w 11269336"/>
              <a:gd name="connsiteY67" fmla="*/ 1334617 h 2323145"/>
              <a:gd name="connsiteX68" fmla="*/ 7461694 w 11269336"/>
              <a:gd name="connsiteY68" fmla="*/ 1375866 h 2323145"/>
              <a:gd name="connsiteX69" fmla="*/ 7377571 w 11269336"/>
              <a:gd name="connsiteY69" fmla="*/ 1400128 h 2323145"/>
              <a:gd name="connsiteX70" fmla="*/ 7311261 w 11269336"/>
              <a:gd name="connsiteY70" fmla="*/ 1412652 h 2323145"/>
              <a:gd name="connsiteX71" fmla="*/ 7275307 w 11269336"/>
              <a:gd name="connsiteY71" fmla="*/ 1422171 h 2323145"/>
              <a:gd name="connsiteX72" fmla="*/ 7247783 w 11269336"/>
              <a:gd name="connsiteY72" fmla="*/ 1426330 h 2323145"/>
              <a:gd name="connsiteX73" fmla="*/ 7185047 w 11269336"/>
              <a:gd name="connsiteY73" fmla="*/ 1451812 h 2323145"/>
              <a:gd name="connsiteX74" fmla="*/ 7084117 w 11269336"/>
              <a:gd name="connsiteY74" fmla="*/ 1500281 h 2323145"/>
              <a:gd name="connsiteX75" fmla="*/ 7062011 w 11269336"/>
              <a:gd name="connsiteY75" fmla="*/ 1509183 h 2323145"/>
              <a:gd name="connsiteX76" fmla="*/ 7040555 w 11269336"/>
              <a:gd name="connsiteY76" fmla="*/ 1511207 h 2323145"/>
              <a:gd name="connsiteX77" fmla="*/ 7033438 w 11269336"/>
              <a:gd name="connsiteY77" fmla="*/ 1506772 h 2323145"/>
              <a:gd name="connsiteX78" fmla="*/ 7020886 w 11269336"/>
              <a:gd name="connsiteY78" fmla="*/ 1510764 h 2323145"/>
              <a:gd name="connsiteX79" fmla="*/ 7017033 w 11269336"/>
              <a:gd name="connsiteY79" fmla="*/ 1510650 h 2323145"/>
              <a:gd name="connsiteX80" fmla="*/ 6995460 w 11269336"/>
              <a:gd name="connsiteY80" fmla="*/ 1511173 h 2323145"/>
              <a:gd name="connsiteX81" fmla="*/ 6962144 w 11269336"/>
              <a:gd name="connsiteY81" fmla="*/ 1541508 h 2323145"/>
              <a:gd name="connsiteX82" fmla="*/ 6910674 w 11269336"/>
              <a:gd name="connsiteY82" fmla="*/ 1554793 h 2323145"/>
              <a:gd name="connsiteX83" fmla="*/ 6732152 w 11269336"/>
              <a:gd name="connsiteY83" fmla="*/ 1642538 h 2323145"/>
              <a:gd name="connsiteX84" fmla="*/ 6694106 w 11269336"/>
              <a:gd name="connsiteY84" fmla="*/ 1632377 h 2323145"/>
              <a:gd name="connsiteX85" fmla="*/ 6617223 w 11269336"/>
              <a:gd name="connsiteY85" fmla="*/ 1659889 h 2323145"/>
              <a:gd name="connsiteX86" fmla="*/ 6521138 w 11269336"/>
              <a:gd name="connsiteY86" fmla="*/ 1744340 h 2323145"/>
              <a:gd name="connsiteX87" fmla="*/ 6380677 w 11269336"/>
              <a:gd name="connsiteY87" fmla="*/ 1796883 h 2323145"/>
              <a:gd name="connsiteX88" fmla="*/ 6374897 w 11269336"/>
              <a:gd name="connsiteY88" fmla="*/ 1809910 h 2323145"/>
              <a:gd name="connsiteX89" fmla="*/ 6364545 w 11269336"/>
              <a:gd name="connsiteY89" fmla="*/ 1820090 h 2323145"/>
              <a:gd name="connsiteX90" fmla="*/ 6362126 w 11269336"/>
              <a:gd name="connsiteY90" fmla="*/ 1819991 h 2323145"/>
              <a:gd name="connsiteX91" fmla="*/ 6346673 w 11269336"/>
              <a:gd name="connsiteY91" fmla="*/ 1827824 h 2323145"/>
              <a:gd name="connsiteX92" fmla="*/ 6345588 w 11269336"/>
              <a:gd name="connsiteY92" fmla="*/ 1832232 h 2323145"/>
              <a:gd name="connsiteX93" fmla="*/ 6335708 w 11269336"/>
              <a:gd name="connsiteY93" fmla="*/ 1838451 h 2323145"/>
              <a:gd name="connsiteX94" fmla="*/ 6318182 w 11269336"/>
              <a:gd name="connsiteY94" fmla="*/ 1852975 h 2323145"/>
              <a:gd name="connsiteX95" fmla="*/ 6313084 w 11269336"/>
              <a:gd name="connsiteY95" fmla="*/ 1853561 h 2323145"/>
              <a:gd name="connsiteX96" fmla="*/ 6283816 w 11269336"/>
              <a:gd name="connsiteY96" fmla="*/ 1872148 h 2323145"/>
              <a:gd name="connsiteX97" fmla="*/ 6282550 w 11269336"/>
              <a:gd name="connsiteY97" fmla="*/ 1871392 h 2323145"/>
              <a:gd name="connsiteX98" fmla="*/ 6270527 w 11269336"/>
              <a:gd name="connsiteY98" fmla="*/ 1872208 h 2323145"/>
              <a:gd name="connsiteX99" fmla="*/ 6249518 w 11269336"/>
              <a:gd name="connsiteY99" fmla="*/ 1876079 h 2323145"/>
              <a:gd name="connsiteX100" fmla="*/ 6190386 w 11269336"/>
              <a:gd name="connsiteY100" fmla="*/ 1872478 h 2323145"/>
              <a:gd name="connsiteX101" fmla="*/ 6159777 w 11269336"/>
              <a:gd name="connsiteY101" fmla="*/ 1891745 h 2323145"/>
              <a:gd name="connsiteX102" fmla="*/ 6153131 w 11269336"/>
              <a:gd name="connsiteY102" fmla="*/ 1895079 h 2323145"/>
              <a:gd name="connsiteX103" fmla="*/ 6152798 w 11269336"/>
              <a:gd name="connsiteY103" fmla="*/ 1894920 h 2323145"/>
              <a:gd name="connsiteX104" fmla="*/ 6145388 w 11269336"/>
              <a:gd name="connsiteY104" fmla="*/ 1897990 h 2323145"/>
              <a:gd name="connsiteX105" fmla="*/ 6141014 w 11269336"/>
              <a:gd name="connsiteY105" fmla="*/ 1901155 h 2323145"/>
              <a:gd name="connsiteX106" fmla="*/ 6128122 w 11269336"/>
              <a:gd name="connsiteY106" fmla="*/ 1907623 h 2323145"/>
              <a:gd name="connsiteX107" fmla="*/ 6122351 w 11269336"/>
              <a:gd name="connsiteY107" fmla="*/ 1908359 h 2323145"/>
              <a:gd name="connsiteX108" fmla="*/ 6064750 w 11269336"/>
              <a:gd name="connsiteY108" fmla="*/ 1896394 h 2323145"/>
              <a:gd name="connsiteX109" fmla="*/ 5964230 w 11269336"/>
              <a:gd name="connsiteY109" fmla="*/ 1910038 h 2323145"/>
              <a:gd name="connsiteX110" fmla="*/ 5865399 w 11269336"/>
              <a:gd name="connsiteY110" fmla="*/ 1926966 h 2323145"/>
              <a:gd name="connsiteX111" fmla="*/ 5829951 w 11269336"/>
              <a:gd name="connsiteY111" fmla="*/ 1934755 h 2323145"/>
              <a:gd name="connsiteX112" fmla="*/ 5765285 w 11269336"/>
              <a:gd name="connsiteY112" fmla="*/ 1941322 h 2323145"/>
              <a:gd name="connsiteX113" fmla="*/ 5734750 w 11269336"/>
              <a:gd name="connsiteY113" fmla="*/ 1939793 h 2323145"/>
              <a:gd name="connsiteX114" fmla="*/ 5733569 w 11269336"/>
              <a:gd name="connsiteY114" fmla="*/ 1940505 h 2323145"/>
              <a:gd name="connsiteX115" fmla="*/ 5730329 w 11269336"/>
              <a:gd name="connsiteY115" fmla="*/ 1937845 h 2323145"/>
              <a:gd name="connsiteX116" fmla="*/ 5724661 w 11269336"/>
              <a:gd name="connsiteY116" fmla="*/ 1937455 h 2323145"/>
              <a:gd name="connsiteX117" fmla="*/ 5710186 w 11269336"/>
              <a:gd name="connsiteY117" fmla="*/ 1941370 h 2323145"/>
              <a:gd name="connsiteX118" fmla="*/ 5704910 w 11269336"/>
              <a:gd name="connsiteY118" fmla="*/ 1943663 h 2323145"/>
              <a:gd name="connsiteX119" fmla="*/ 5696836 w 11269336"/>
              <a:gd name="connsiteY119" fmla="*/ 1945271 h 2323145"/>
              <a:gd name="connsiteX120" fmla="*/ 5696583 w 11269336"/>
              <a:gd name="connsiteY120" fmla="*/ 1945050 h 2323145"/>
              <a:gd name="connsiteX121" fmla="*/ 5689123 w 11269336"/>
              <a:gd name="connsiteY121" fmla="*/ 1947067 h 2323145"/>
              <a:gd name="connsiteX122" fmla="*/ 5653291 w 11269336"/>
              <a:gd name="connsiteY122" fmla="*/ 1960245 h 2323145"/>
              <a:gd name="connsiteX123" fmla="*/ 5599385 w 11269336"/>
              <a:gd name="connsiteY123" fmla="*/ 1945198 h 2323145"/>
              <a:gd name="connsiteX124" fmla="*/ 5578300 w 11269336"/>
              <a:gd name="connsiteY124" fmla="*/ 1944963 h 2323145"/>
              <a:gd name="connsiteX125" fmla="*/ 5566758 w 11269336"/>
              <a:gd name="connsiteY125" fmla="*/ 1943441 h 2323145"/>
              <a:gd name="connsiteX126" fmla="*/ 5565857 w 11269336"/>
              <a:gd name="connsiteY126" fmla="*/ 1942445 h 2323145"/>
              <a:gd name="connsiteX127" fmla="*/ 5531534 w 11269336"/>
              <a:gd name="connsiteY127" fmla="*/ 1955208 h 2323145"/>
              <a:gd name="connsiteX128" fmla="*/ 5526552 w 11269336"/>
              <a:gd name="connsiteY128" fmla="*/ 1954799 h 2323145"/>
              <a:gd name="connsiteX129" fmla="*/ 5504723 w 11269336"/>
              <a:gd name="connsiteY129" fmla="*/ 1965811 h 2323145"/>
              <a:gd name="connsiteX130" fmla="*/ 5493156 w 11269336"/>
              <a:gd name="connsiteY130" fmla="*/ 1970063 h 2323145"/>
              <a:gd name="connsiteX131" fmla="*/ 5490486 w 11269336"/>
              <a:gd name="connsiteY131" fmla="*/ 1974227 h 2323145"/>
              <a:gd name="connsiteX132" fmla="*/ 5473107 w 11269336"/>
              <a:gd name="connsiteY132" fmla="*/ 1979001 h 2323145"/>
              <a:gd name="connsiteX133" fmla="*/ 5470885 w 11269336"/>
              <a:gd name="connsiteY133" fmla="*/ 1978432 h 2323145"/>
              <a:gd name="connsiteX134" fmla="*/ 5457393 w 11269336"/>
              <a:gd name="connsiteY134" fmla="*/ 1986525 h 2323145"/>
              <a:gd name="connsiteX135" fmla="*/ 5447102 w 11269336"/>
              <a:gd name="connsiteY135" fmla="*/ 1998329 h 2323145"/>
              <a:gd name="connsiteX136" fmla="*/ 5159151 w 11269336"/>
              <a:gd name="connsiteY136" fmla="*/ 2029640 h 2323145"/>
              <a:gd name="connsiteX137" fmla="*/ 5041688 w 11269336"/>
              <a:gd name="connsiteY137" fmla="*/ 2022334 h 2323145"/>
              <a:gd name="connsiteX138" fmla="*/ 4860988 w 11269336"/>
              <a:gd name="connsiteY138" fmla="*/ 2135698 h 2323145"/>
              <a:gd name="connsiteX139" fmla="*/ 4807902 w 11269336"/>
              <a:gd name="connsiteY139" fmla="*/ 2138894 h 2323145"/>
              <a:gd name="connsiteX140" fmla="*/ 4765388 w 11269336"/>
              <a:gd name="connsiteY140" fmla="*/ 2162525 h 2323145"/>
              <a:gd name="connsiteX141" fmla="*/ 4745033 w 11269336"/>
              <a:gd name="connsiteY141" fmla="*/ 2158859 h 2323145"/>
              <a:gd name="connsiteX142" fmla="*/ 4741475 w 11269336"/>
              <a:gd name="connsiteY142" fmla="*/ 2157998 h 2323145"/>
              <a:gd name="connsiteX143" fmla="*/ 4728247 w 11269336"/>
              <a:gd name="connsiteY143" fmla="*/ 2159526 h 2323145"/>
              <a:gd name="connsiteX144" fmla="*/ 4723263 w 11269336"/>
              <a:gd name="connsiteY144" fmla="*/ 2153742 h 2323145"/>
              <a:gd name="connsiteX145" fmla="*/ 4702453 w 11269336"/>
              <a:gd name="connsiteY145" fmla="*/ 2151586 h 2323145"/>
              <a:gd name="connsiteX146" fmla="*/ 4678455 w 11269336"/>
              <a:gd name="connsiteY146" fmla="*/ 2156131 h 2323145"/>
              <a:gd name="connsiteX147" fmla="*/ 4593061 w 11269336"/>
              <a:gd name="connsiteY147" fmla="*/ 2171597 h 2323145"/>
              <a:gd name="connsiteX148" fmla="*/ 4579902 w 11269336"/>
              <a:gd name="connsiteY148" fmla="*/ 2177927 h 2323145"/>
              <a:gd name="connsiteX149" fmla="*/ 4533444 w 11269336"/>
              <a:gd name="connsiteY149" fmla="*/ 2181200 h 2323145"/>
              <a:gd name="connsiteX150" fmla="*/ 4492832 w 11269336"/>
              <a:gd name="connsiteY150" fmla="*/ 2188033 h 2323145"/>
              <a:gd name="connsiteX151" fmla="*/ 4467257 w 11269336"/>
              <a:gd name="connsiteY151" fmla="*/ 2196121 h 2323145"/>
              <a:gd name="connsiteX152" fmla="*/ 4459937 w 11269336"/>
              <a:gd name="connsiteY152" fmla="*/ 2195182 h 2323145"/>
              <a:gd name="connsiteX153" fmla="*/ 4433312 w 11269336"/>
              <a:gd name="connsiteY153" fmla="*/ 2199004 h 2323145"/>
              <a:gd name="connsiteX154" fmla="*/ 4420601 w 11269336"/>
              <a:gd name="connsiteY154" fmla="*/ 2205158 h 2323145"/>
              <a:gd name="connsiteX155" fmla="*/ 4405765 w 11269336"/>
              <a:gd name="connsiteY155" fmla="*/ 2199902 h 2323145"/>
              <a:gd name="connsiteX156" fmla="*/ 4401354 w 11269336"/>
              <a:gd name="connsiteY156" fmla="*/ 2194745 h 2323145"/>
              <a:gd name="connsiteX157" fmla="*/ 4383151 w 11269336"/>
              <a:gd name="connsiteY157" fmla="*/ 2201140 h 2323145"/>
              <a:gd name="connsiteX158" fmla="*/ 4366646 w 11269336"/>
              <a:gd name="connsiteY158" fmla="*/ 2198564 h 2323145"/>
              <a:gd name="connsiteX159" fmla="*/ 4354009 w 11269336"/>
              <a:gd name="connsiteY159" fmla="*/ 2204984 h 2323145"/>
              <a:gd name="connsiteX160" fmla="*/ 4348284 w 11269336"/>
              <a:gd name="connsiteY160" fmla="*/ 2205270 h 2323145"/>
              <a:gd name="connsiteX161" fmla="*/ 4333906 w 11269336"/>
              <a:gd name="connsiteY161" fmla="*/ 2205251 h 2323145"/>
              <a:gd name="connsiteX162" fmla="*/ 4308819 w 11269336"/>
              <a:gd name="connsiteY162" fmla="*/ 2203822 h 2323145"/>
              <a:gd name="connsiteX163" fmla="*/ 4301210 w 11269336"/>
              <a:gd name="connsiteY163" fmla="*/ 2204456 h 2323145"/>
              <a:gd name="connsiteX164" fmla="*/ 4283095 w 11269336"/>
              <a:gd name="connsiteY164" fmla="*/ 2198177 h 2323145"/>
              <a:gd name="connsiteX165" fmla="*/ 4250119 w 11269336"/>
              <a:gd name="connsiteY165" fmla="*/ 2196342 h 2323145"/>
              <a:gd name="connsiteX166" fmla="*/ 4189203 w 11269336"/>
              <a:gd name="connsiteY166" fmla="*/ 2178994 h 2323145"/>
              <a:gd name="connsiteX167" fmla="*/ 4154035 w 11269336"/>
              <a:gd name="connsiteY167" fmla="*/ 2171950 h 2323145"/>
              <a:gd name="connsiteX168" fmla="*/ 4129569 w 11269336"/>
              <a:gd name="connsiteY168" fmla="*/ 2163850 h 2323145"/>
              <a:gd name="connsiteX169" fmla="*/ 4061250 w 11269336"/>
              <a:gd name="connsiteY169" fmla="*/ 2159236 h 2323145"/>
              <a:gd name="connsiteX170" fmla="*/ 3945480 w 11269336"/>
              <a:gd name="connsiteY170" fmla="*/ 2158279 h 2323145"/>
              <a:gd name="connsiteX171" fmla="*/ 3921468 w 11269336"/>
              <a:gd name="connsiteY171" fmla="*/ 2156588 h 2323145"/>
              <a:gd name="connsiteX172" fmla="*/ 3903348 w 11269336"/>
              <a:gd name="connsiteY172" fmla="*/ 2149220 h 2323145"/>
              <a:gd name="connsiteX173" fmla="*/ 3901342 w 11269336"/>
              <a:gd name="connsiteY173" fmla="*/ 2142355 h 2323145"/>
              <a:gd name="connsiteX174" fmla="*/ 3888539 w 11269336"/>
              <a:gd name="connsiteY174" fmla="*/ 2140476 h 2323145"/>
              <a:gd name="connsiteX175" fmla="*/ 3885662 w 11269336"/>
              <a:gd name="connsiteY175" fmla="*/ 2138740 h 2323145"/>
              <a:gd name="connsiteX176" fmla="*/ 3868627 w 11269336"/>
              <a:gd name="connsiteY176" fmla="*/ 2130023 h 2323145"/>
              <a:gd name="connsiteX177" fmla="*/ 3819177 w 11269336"/>
              <a:gd name="connsiteY177" fmla="*/ 2142111 h 2323145"/>
              <a:gd name="connsiteX178" fmla="*/ 3769100 w 11269336"/>
              <a:gd name="connsiteY178" fmla="*/ 2131731 h 2323145"/>
              <a:gd name="connsiteX179" fmla="*/ 3562752 w 11269336"/>
              <a:gd name="connsiteY179" fmla="*/ 2131785 h 2323145"/>
              <a:gd name="connsiteX180" fmla="*/ 3541402 w 11269336"/>
              <a:gd name="connsiteY180" fmla="*/ 2106821 h 2323145"/>
              <a:gd name="connsiteX181" fmla="*/ 3365341 w 11269336"/>
              <a:gd name="connsiteY181" fmla="*/ 2077638 h 2323145"/>
              <a:gd name="connsiteX182" fmla="*/ 3170922 w 11269336"/>
              <a:gd name="connsiteY182" fmla="*/ 2115957 h 2323145"/>
              <a:gd name="connsiteX183" fmla="*/ 3156256 w 11269336"/>
              <a:gd name="connsiteY183" fmla="*/ 2124773 h 2323145"/>
              <a:gd name="connsiteX184" fmla="*/ 3140298 w 11269336"/>
              <a:gd name="connsiteY184" fmla="*/ 2129182 h 2323145"/>
              <a:gd name="connsiteX185" fmla="*/ 3138514 w 11269336"/>
              <a:gd name="connsiteY185" fmla="*/ 2128069 h 2323145"/>
              <a:gd name="connsiteX186" fmla="*/ 3120467 w 11269336"/>
              <a:gd name="connsiteY186" fmla="*/ 2128281 h 2323145"/>
              <a:gd name="connsiteX187" fmla="*/ 3116175 w 11269336"/>
              <a:gd name="connsiteY187" fmla="*/ 2131633 h 2323145"/>
              <a:gd name="connsiteX188" fmla="*/ 3103685 w 11269336"/>
              <a:gd name="connsiteY188" fmla="*/ 2132814 h 2323145"/>
              <a:gd name="connsiteX189" fmla="*/ 3078794 w 11269336"/>
              <a:gd name="connsiteY189" fmla="*/ 2137935 h 2323145"/>
              <a:gd name="connsiteX190" fmla="*/ 3074407 w 11269336"/>
              <a:gd name="connsiteY190" fmla="*/ 2136274 h 2323145"/>
              <a:gd name="connsiteX191" fmla="*/ 3037285 w 11269336"/>
              <a:gd name="connsiteY191" fmla="*/ 2139919 h 2323145"/>
              <a:gd name="connsiteX192" fmla="*/ 3036901 w 11269336"/>
              <a:gd name="connsiteY192" fmla="*/ 2138726 h 2323145"/>
              <a:gd name="connsiteX193" fmla="*/ 3026996 w 11269336"/>
              <a:gd name="connsiteY193" fmla="*/ 2134322 h 2323145"/>
              <a:gd name="connsiteX194" fmla="*/ 3007772 w 11269336"/>
              <a:gd name="connsiteY194" fmla="*/ 2128742 h 2323145"/>
              <a:gd name="connsiteX195" fmla="*/ 2965030 w 11269336"/>
              <a:gd name="connsiteY195" fmla="*/ 2100494 h 2323145"/>
              <a:gd name="connsiteX196" fmla="*/ 2926342 w 11269336"/>
              <a:gd name="connsiteY196" fmla="*/ 2104155 h 2323145"/>
              <a:gd name="connsiteX197" fmla="*/ 2918608 w 11269336"/>
              <a:gd name="connsiteY197" fmla="*/ 2104215 h 2323145"/>
              <a:gd name="connsiteX198" fmla="*/ 2918475 w 11269336"/>
              <a:gd name="connsiteY198" fmla="*/ 2103937 h 2323145"/>
              <a:gd name="connsiteX199" fmla="*/ 2910360 w 11269336"/>
              <a:gd name="connsiteY199" fmla="*/ 2103444 h 2323145"/>
              <a:gd name="connsiteX200" fmla="*/ 2904507 w 11269336"/>
              <a:gd name="connsiteY200" fmla="*/ 2104326 h 2323145"/>
              <a:gd name="connsiteX201" fmla="*/ 2889503 w 11269336"/>
              <a:gd name="connsiteY201" fmla="*/ 2104443 h 2323145"/>
              <a:gd name="connsiteX202" fmla="*/ 2884480 w 11269336"/>
              <a:gd name="connsiteY202" fmla="*/ 2102626 h 2323145"/>
              <a:gd name="connsiteX203" fmla="*/ 2882689 w 11269336"/>
              <a:gd name="connsiteY203" fmla="*/ 2099228 h 2323145"/>
              <a:gd name="connsiteX204" fmla="*/ 2881291 w 11269336"/>
              <a:gd name="connsiteY204" fmla="*/ 2099618 h 2323145"/>
              <a:gd name="connsiteX205" fmla="*/ 2853979 w 11269336"/>
              <a:gd name="connsiteY205" fmla="*/ 2090388 h 2323145"/>
              <a:gd name="connsiteX206" fmla="*/ 2791790 w 11269336"/>
              <a:gd name="connsiteY206" fmla="*/ 2080332 h 2323145"/>
              <a:gd name="connsiteX207" fmla="*/ 2755844 w 11269336"/>
              <a:gd name="connsiteY207" fmla="*/ 2078874 h 2323145"/>
              <a:gd name="connsiteX208" fmla="*/ 2657742 w 11269336"/>
              <a:gd name="connsiteY208" fmla="*/ 2070179 h 2323145"/>
              <a:gd name="connsiteX209" fmla="*/ 2559549 w 11269336"/>
              <a:gd name="connsiteY209" fmla="*/ 2057873 h 2323145"/>
              <a:gd name="connsiteX210" fmla="*/ 2512054 w 11269336"/>
              <a:gd name="connsiteY210" fmla="*/ 2031671 h 2323145"/>
              <a:gd name="connsiteX211" fmla="*/ 2506437 w 11269336"/>
              <a:gd name="connsiteY211" fmla="*/ 2030918 h 2323145"/>
              <a:gd name="connsiteX212" fmla="*/ 2491752 w 11269336"/>
              <a:gd name="connsiteY212" fmla="*/ 2033906 h 2323145"/>
              <a:gd name="connsiteX213" fmla="*/ 2486338 w 11269336"/>
              <a:gd name="connsiteY213" fmla="*/ 2035862 h 2323145"/>
              <a:gd name="connsiteX214" fmla="*/ 2478186 w 11269336"/>
              <a:gd name="connsiteY214" fmla="*/ 2036953 h 2323145"/>
              <a:gd name="connsiteX215" fmla="*/ 2477950 w 11269336"/>
              <a:gd name="connsiteY215" fmla="*/ 2036715 h 2323145"/>
              <a:gd name="connsiteX216" fmla="*/ 2470381 w 11269336"/>
              <a:gd name="connsiteY216" fmla="*/ 2038256 h 2323145"/>
              <a:gd name="connsiteX217" fmla="*/ 2433781 w 11269336"/>
              <a:gd name="connsiteY217" fmla="*/ 2049140 h 2323145"/>
              <a:gd name="connsiteX218" fmla="*/ 2381172 w 11269336"/>
              <a:gd name="connsiteY218" fmla="*/ 2030645 h 2323145"/>
              <a:gd name="connsiteX219" fmla="*/ 2360198 w 11269336"/>
              <a:gd name="connsiteY219" fmla="*/ 2029059 h 2323145"/>
              <a:gd name="connsiteX220" fmla="*/ 2348815 w 11269336"/>
              <a:gd name="connsiteY220" fmla="*/ 2026798 h 2323145"/>
              <a:gd name="connsiteX221" fmla="*/ 2347988 w 11269336"/>
              <a:gd name="connsiteY221" fmla="*/ 2025745 h 2323145"/>
              <a:gd name="connsiteX222" fmla="*/ 2312920 w 11269336"/>
              <a:gd name="connsiteY222" fmla="*/ 2036311 h 2323145"/>
              <a:gd name="connsiteX223" fmla="*/ 2307986 w 11269336"/>
              <a:gd name="connsiteY223" fmla="*/ 2035583 h 2323145"/>
              <a:gd name="connsiteX224" fmla="*/ 2285481 w 11269336"/>
              <a:gd name="connsiteY224" fmla="*/ 2045197 h 2323145"/>
              <a:gd name="connsiteX225" fmla="*/ 2273666 w 11269336"/>
              <a:gd name="connsiteY225" fmla="*/ 2048710 h 2323145"/>
              <a:gd name="connsiteX226" fmla="*/ 2270719 w 11269336"/>
              <a:gd name="connsiteY226" fmla="*/ 2052702 h 2323145"/>
              <a:gd name="connsiteX227" fmla="*/ 2253080 w 11269336"/>
              <a:gd name="connsiteY227" fmla="*/ 2056363 h 2323145"/>
              <a:gd name="connsiteX228" fmla="*/ 2250906 w 11269336"/>
              <a:gd name="connsiteY228" fmla="*/ 2055654 h 2323145"/>
              <a:gd name="connsiteX229" fmla="*/ 2236905 w 11269336"/>
              <a:gd name="connsiteY229" fmla="*/ 2062882 h 2323145"/>
              <a:gd name="connsiteX230" fmla="*/ 2225830 w 11269336"/>
              <a:gd name="connsiteY230" fmla="*/ 2074027 h 2323145"/>
              <a:gd name="connsiteX231" fmla="*/ 2073776 w 11269336"/>
              <a:gd name="connsiteY231" fmla="*/ 2089244 h 2323145"/>
              <a:gd name="connsiteX232" fmla="*/ 1948256 w 11269336"/>
              <a:gd name="connsiteY232" fmla="*/ 2146616 h 2323145"/>
              <a:gd name="connsiteX233" fmla="*/ 1865582 w 11269336"/>
              <a:gd name="connsiteY233" fmla="*/ 2153738 h 2323145"/>
              <a:gd name="connsiteX234" fmla="*/ 1835210 w 11269336"/>
              <a:gd name="connsiteY234" fmla="*/ 2134244 h 2323145"/>
              <a:gd name="connsiteX235" fmla="*/ 1632661 w 11269336"/>
              <a:gd name="connsiteY235" fmla="*/ 2173882 h 2323145"/>
              <a:gd name="connsiteX236" fmla="*/ 1579590 w 11269336"/>
              <a:gd name="connsiteY236" fmla="*/ 2173680 h 2323145"/>
              <a:gd name="connsiteX237" fmla="*/ 1535601 w 11269336"/>
              <a:gd name="connsiteY237" fmla="*/ 2194590 h 2323145"/>
              <a:gd name="connsiteX238" fmla="*/ 1515594 w 11269336"/>
              <a:gd name="connsiteY238" fmla="*/ 2189622 h 2323145"/>
              <a:gd name="connsiteX239" fmla="*/ 1512113 w 11269336"/>
              <a:gd name="connsiteY239" fmla="*/ 2188534 h 2323145"/>
              <a:gd name="connsiteX240" fmla="*/ 1498838 w 11269336"/>
              <a:gd name="connsiteY240" fmla="*/ 2189213 h 2323145"/>
              <a:gd name="connsiteX241" fmla="*/ 1494279 w 11269336"/>
              <a:gd name="connsiteY241" fmla="*/ 2183112 h 2323145"/>
              <a:gd name="connsiteX242" fmla="*/ 1473714 w 11269336"/>
              <a:gd name="connsiteY242" fmla="*/ 2179625 h 2323145"/>
              <a:gd name="connsiteX243" fmla="*/ 1449503 w 11269336"/>
              <a:gd name="connsiteY243" fmla="*/ 2182633 h 2323145"/>
              <a:gd name="connsiteX244" fmla="*/ 1266687 w 11269336"/>
              <a:gd name="connsiteY244" fmla="*/ 2212688 h 2323145"/>
              <a:gd name="connsiteX245" fmla="*/ 1239614 w 11269336"/>
              <a:gd name="connsiteY245" fmla="*/ 2209727 h 2323145"/>
              <a:gd name="connsiteX246" fmla="*/ 1202436 w 11269336"/>
              <a:gd name="connsiteY246" fmla="*/ 2209817 h 2323145"/>
              <a:gd name="connsiteX247" fmla="*/ 1136097 w 11269336"/>
              <a:gd name="connsiteY247" fmla="*/ 2205112 h 2323145"/>
              <a:gd name="connsiteX248" fmla="*/ 988232 w 11269336"/>
              <a:gd name="connsiteY248" fmla="*/ 2235635 h 2323145"/>
              <a:gd name="connsiteX249" fmla="*/ 981959 w 11269336"/>
              <a:gd name="connsiteY249" fmla="*/ 2231607 h 2323145"/>
              <a:gd name="connsiteX250" fmla="*/ 938600 w 11269336"/>
              <a:gd name="connsiteY250" fmla="*/ 2238113 h 2323145"/>
              <a:gd name="connsiteX251" fmla="*/ 791788 w 11269336"/>
              <a:gd name="connsiteY251" fmla="*/ 2293224 h 2323145"/>
              <a:gd name="connsiteX252" fmla="*/ 706914 w 11269336"/>
              <a:gd name="connsiteY252" fmla="*/ 2305046 h 2323145"/>
              <a:gd name="connsiteX253" fmla="*/ 675971 w 11269336"/>
              <a:gd name="connsiteY253" fmla="*/ 2304030 h 2323145"/>
              <a:gd name="connsiteX254" fmla="*/ 624180 w 11269336"/>
              <a:gd name="connsiteY254" fmla="*/ 2302650 h 2323145"/>
              <a:gd name="connsiteX255" fmla="*/ 583453 w 11269336"/>
              <a:gd name="connsiteY255" fmla="*/ 2288788 h 2323145"/>
              <a:gd name="connsiteX256" fmla="*/ 540946 w 11269336"/>
              <a:gd name="connsiteY256" fmla="*/ 2292721 h 2323145"/>
              <a:gd name="connsiteX257" fmla="*/ 533680 w 11269336"/>
              <a:gd name="connsiteY257" fmla="*/ 2310233 h 2323145"/>
              <a:gd name="connsiteX258" fmla="*/ 487366 w 11269336"/>
              <a:gd name="connsiteY258" fmla="*/ 2309053 h 2323145"/>
              <a:gd name="connsiteX259" fmla="*/ 416820 w 11269336"/>
              <a:gd name="connsiteY259" fmla="*/ 2305443 h 2323145"/>
              <a:gd name="connsiteX260" fmla="*/ 376805 w 11269336"/>
              <a:gd name="connsiteY260" fmla="*/ 2307647 h 2323145"/>
              <a:gd name="connsiteX261" fmla="*/ 266777 w 11269336"/>
              <a:gd name="connsiteY261" fmla="*/ 2309012 h 2323145"/>
              <a:gd name="connsiteX262" fmla="*/ 156013 w 11269336"/>
              <a:gd name="connsiteY262" fmla="*/ 2306832 h 2323145"/>
              <a:gd name="connsiteX263" fmla="*/ 87258 w 11269336"/>
              <a:gd name="connsiteY263" fmla="*/ 2285511 h 2323145"/>
              <a:gd name="connsiteX264" fmla="*/ 23798 w 11269336"/>
              <a:gd name="connsiteY264" fmla="*/ 2281822 h 2323145"/>
              <a:gd name="connsiteX265" fmla="*/ 0 w 11269336"/>
              <a:gd name="connsiteY265" fmla="*/ 2285369 h 2323145"/>
              <a:gd name="connsiteX266" fmla="*/ 0 w 11269336"/>
              <a:gd name="connsiteY26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028928 w 11269336"/>
              <a:gd name="connsiteY21" fmla="*/ 745350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028928 w 11269336"/>
              <a:gd name="connsiteY21" fmla="*/ 745350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9070855 w 11269336"/>
              <a:gd name="connsiteY23" fmla="*/ 794621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9070855 w 11269336"/>
              <a:gd name="connsiteY23" fmla="*/ 794621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795998 w 11269336"/>
              <a:gd name="connsiteY29" fmla="*/ 863337 h 2323145"/>
              <a:gd name="connsiteX30" fmla="*/ 8776970 w 11269336"/>
              <a:gd name="connsiteY30" fmla="*/ 885177 h 2323145"/>
              <a:gd name="connsiteX31" fmla="*/ 8755719 w 11269336"/>
              <a:gd name="connsiteY31" fmla="*/ 889754 h 2323145"/>
              <a:gd name="connsiteX32" fmla="*/ 8743257 w 11269336"/>
              <a:gd name="connsiteY32" fmla="*/ 904723 h 2323145"/>
              <a:gd name="connsiteX33" fmla="*/ 8721366 w 11269336"/>
              <a:gd name="connsiteY33" fmla="*/ 904711 h 2323145"/>
              <a:gd name="connsiteX34" fmla="*/ 8678353 w 11269336"/>
              <a:gd name="connsiteY34" fmla="*/ 926318 h 2323145"/>
              <a:gd name="connsiteX35" fmla="*/ 8636849 w 11269336"/>
              <a:gd name="connsiteY35" fmla="*/ 937900 h 2323145"/>
              <a:gd name="connsiteX36" fmla="*/ 8620213 w 11269336"/>
              <a:gd name="connsiteY36" fmla="*/ 943068 h 2323145"/>
              <a:gd name="connsiteX37" fmla="*/ 8612581 w 11269336"/>
              <a:gd name="connsiteY37" fmla="*/ 952695 h 2323145"/>
              <a:gd name="connsiteX38" fmla="*/ 8589038 w 11269336"/>
              <a:gd name="connsiteY38" fmla="*/ 963892 h 2323145"/>
              <a:gd name="connsiteX39" fmla="*/ 8579950 w 11269336"/>
              <a:gd name="connsiteY39" fmla="*/ 960899 h 2323145"/>
              <a:gd name="connsiteX40" fmla="*/ 8579319 w 11269336"/>
              <a:gd name="connsiteY40" fmla="*/ 965630 h 2323145"/>
              <a:gd name="connsiteX41" fmla="*/ 8547429 w 11269336"/>
              <a:gd name="connsiteY41" fmla="*/ 984506 h 2323145"/>
              <a:gd name="connsiteX42" fmla="*/ 8478704 w 11269336"/>
              <a:gd name="connsiteY42" fmla="*/ 1025490 h 2323145"/>
              <a:gd name="connsiteX43" fmla="*/ 8461421 w 11269336"/>
              <a:gd name="connsiteY43" fmla="*/ 1035512 h 2323145"/>
              <a:gd name="connsiteX44" fmla="*/ 8445003 w 11269336"/>
              <a:gd name="connsiteY44" fmla="*/ 1036851 h 2323145"/>
              <a:gd name="connsiteX45" fmla="*/ 8357350 w 11269336"/>
              <a:gd name="connsiteY45" fmla="*/ 1060213 h 2323145"/>
              <a:gd name="connsiteX46" fmla="*/ 8335565 w 11269336"/>
              <a:gd name="connsiteY46" fmla="*/ 1061151 h 2323145"/>
              <a:gd name="connsiteX47" fmla="*/ 8325267 w 11269336"/>
              <a:gd name="connsiteY47" fmla="*/ 1055919 h 2323145"/>
              <a:gd name="connsiteX48" fmla="*/ 8293586 w 11269336"/>
              <a:gd name="connsiteY48" fmla="*/ 1076144 h 2323145"/>
              <a:gd name="connsiteX49" fmla="*/ 8242405 w 11269336"/>
              <a:gd name="connsiteY49" fmla="*/ 1095960 h 2323145"/>
              <a:gd name="connsiteX50" fmla="*/ 8197391 w 11269336"/>
              <a:gd name="connsiteY50" fmla="*/ 1107746 h 2323145"/>
              <a:gd name="connsiteX51" fmla="*/ 8081474 w 11269336"/>
              <a:gd name="connsiteY51" fmla="*/ 1130125 h 2323145"/>
              <a:gd name="connsiteX52" fmla="*/ 8053585 w 11269336"/>
              <a:gd name="connsiteY52" fmla="*/ 1129169 h 2323145"/>
              <a:gd name="connsiteX53" fmla="*/ 8038422 w 11269336"/>
              <a:gd name="connsiteY53" fmla="*/ 1119092 h 2323145"/>
              <a:gd name="connsiteX54" fmla="*/ 8029450 w 11269336"/>
              <a:gd name="connsiteY54" fmla="*/ 1125592 h 2323145"/>
              <a:gd name="connsiteX55" fmla="*/ 7959552 w 11269336"/>
              <a:gd name="connsiteY55" fmla="*/ 1140188 h 2323145"/>
              <a:gd name="connsiteX56" fmla="*/ 7914188 w 11269336"/>
              <a:gd name="connsiteY56" fmla="*/ 1150862 h 2323145"/>
              <a:gd name="connsiteX57" fmla="*/ 7914918 w 11269336"/>
              <a:gd name="connsiteY57" fmla="*/ 1168758 h 2323145"/>
              <a:gd name="connsiteX58" fmla="*/ 7875510 w 11269336"/>
              <a:gd name="connsiteY58" fmla="*/ 1183153 h 2323145"/>
              <a:gd name="connsiteX59" fmla="*/ 7829932 w 11269336"/>
              <a:gd name="connsiteY59" fmla="*/ 1180782 h 2323145"/>
              <a:gd name="connsiteX60" fmla="*/ 7779182 w 11269336"/>
              <a:gd name="connsiteY60" fmla="*/ 1192665 h 2323145"/>
              <a:gd name="connsiteX61" fmla="*/ 7748774 w 11269336"/>
              <a:gd name="connsiteY61" fmla="*/ 1199586 h 2323145"/>
              <a:gd name="connsiteX62" fmla="*/ 7671846 w 11269336"/>
              <a:gd name="connsiteY62" fmla="*/ 1231966 h 2323145"/>
              <a:gd name="connsiteX63" fmla="*/ 7554146 w 11269336"/>
              <a:gd name="connsiteY63" fmla="*/ 1319748 h 2323145"/>
              <a:gd name="connsiteX64" fmla="*/ 7515052 w 11269336"/>
              <a:gd name="connsiteY64" fmla="*/ 1336718 h 2323145"/>
              <a:gd name="connsiteX65" fmla="*/ 7507193 w 11269336"/>
              <a:gd name="connsiteY65" fmla="*/ 1334617 h 2323145"/>
              <a:gd name="connsiteX66" fmla="*/ 7461694 w 11269336"/>
              <a:gd name="connsiteY66" fmla="*/ 1375866 h 2323145"/>
              <a:gd name="connsiteX67" fmla="*/ 7377571 w 11269336"/>
              <a:gd name="connsiteY67" fmla="*/ 1400128 h 2323145"/>
              <a:gd name="connsiteX68" fmla="*/ 7311261 w 11269336"/>
              <a:gd name="connsiteY68" fmla="*/ 1412652 h 2323145"/>
              <a:gd name="connsiteX69" fmla="*/ 7275307 w 11269336"/>
              <a:gd name="connsiteY69" fmla="*/ 1422171 h 2323145"/>
              <a:gd name="connsiteX70" fmla="*/ 7247783 w 11269336"/>
              <a:gd name="connsiteY70" fmla="*/ 1426330 h 2323145"/>
              <a:gd name="connsiteX71" fmla="*/ 7185047 w 11269336"/>
              <a:gd name="connsiteY71" fmla="*/ 1451812 h 2323145"/>
              <a:gd name="connsiteX72" fmla="*/ 7084117 w 11269336"/>
              <a:gd name="connsiteY72" fmla="*/ 1500281 h 2323145"/>
              <a:gd name="connsiteX73" fmla="*/ 7062011 w 11269336"/>
              <a:gd name="connsiteY73" fmla="*/ 1509183 h 2323145"/>
              <a:gd name="connsiteX74" fmla="*/ 7040555 w 11269336"/>
              <a:gd name="connsiteY74" fmla="*/ 1511207 h 2323145"/>
              <a:gd name="connsiteX75" fmla="*/ 7033438 w 11269336"/>
              <a:gd name="connsiteY75" fmla="*/ 1506772 h 2323145"/>
              <a:gd name="connsiteX76" fmla="*/ 7020886 w 11269336"/>
              <a:gd name="connsiteY76" fmla="*/ 1510764 h 2323145"/>
              <a:gd name="connsiteX77" fmla="*/ 7017033 w 11269336"/>
              <a:gd name="connsiteY77" fmla="*/ 1510650 h 2323145"/>
              <a:gd name="connsiteX78" fmla="*/ 6995460 w 11269336"/>
              <a:gd name="connsiteY78" fmla="*/ 1511173 h 2323145"/>
              <a:gd name="connsiteX79" fmla="*/ 6962144 w 11269336"/>
              <a:gd name="connsiteY79" fmla="*/ 1541508 h 2323145"/>
              <a:gd name="connsiteX80" fmla="*/ 6910674 w 11269336"/>
              <a:gd name="connsiteY80" fmla="*/ 1554793 h 2323145"/>
              <a:gd name="connsiteX81" fmla="*/ 6732152 w 11269336"/>
              <a:gd name="connsiteY81" fmla="*/ 1642538 h 2323145"/>
              <a:gd name="connsiteX82" fmla="*/ 6694106 w 11269336"/>
              <a:gd name="connsiteY82" fmla="*/ 1632377 h 2323145"/>
              <a:gd name="connsiteX83" fmla="*/ 6617223 w 11269336"/>
              <a:gd name="connsiteY83" fmla="*/ 1659889 h 2323145"/>
              <a:gd name="connsiteX84" fmla="*/ 6521138 w 11269336"/>
              <a:gd name="connsiteY84" fmla="*/ 1744340 h 2323145"/>
              <a:gd name="connsiteX85" fmla="*/ 6380677 w 11269336"/>
              <a:gd name="connsiteY85" fmla="*/ 1796883 h 2323145"/>
              <a:gd name="connsiteX86" fmla="*/ 6374897 w 11269336"/>
              <a:gd name="connsiteY86" fmla="*/ 1809910 h 2323145"/>
              <a:gd name="connsiteX87" fmla="*/ 6364545 w 11269336"/>
              <a:gd name="connsiteY87" fmla="*/ 1820090 h 2323145"/>
              <a:gd name="connsiteX88" fmla="*/ 6362126 w 11269336"/>
              <a:gd name="connsiteY88" fmla="*/ 1819991 h 2323145"/>
              <a:gd name="connsiteX89" fmla="*/ 6346673 w 11269336"/>
              <a:gd name="connsiteY89" fmla="*/ 1827824 h 2323145"/>
              <a:gd name="connsiteX90" fmla="*/ 6345588 w 11269336"/>
              <a:gd name="connsiteY90" fmla="*/ 1832232 h 2323145"/>
              <a:gd name="connsiteX91" fmla="*/ 6335708 w 11269336"/>
              <a:gd name="connsiteY91" fmla="*/ 1838451 h 2323145"/>
              <a:gd name="connsiteX92" fmla="*/ 6318182 w 11269336"/>
              <a:gd name="connsiteY92" fmla="*/ 1852975 h 2323145"/>
              <a:gd name="connsiteX93" fmla="*/ 6313084 w 11269336"/>
              <a:gd name="connsiteY93" fmla="*/ 1853561 h 2323145"/>
              <a:gd name="connsiteX94" fmla="*/ 6283816 w 11269336"/>
              <a:gd name="connsiteY94" fmla="*/ 1872148 h 2323145"/>
              <a:gd name="connsiteX95" fmla="*/ 6282550 w 11269336"/>
              <a:gd name="connsiteY95" fmla="*/ 1871392 h 2323145"/>
              <a:gd name="connsiteX96" fmla="*/ 6270527 w 11269336"/>
              <a:gd name="connsiteY96" fmla="*/ 1872208 h 2323145"/>
              <a:gd name="connsiteX97" fmla="*/ 6249518 w 11269336"/>
              <a:gd name="connsiteY97" fmla="*/ 1876079 h 2323145"/>
              <a:gd name="connsiteX98" fmla="*/ 6190386 w 11269336"/>
              <a:gd name="connsiteY98" fmla="*/ 1872478 h 2323145"/>
              <a:gd name="connsiteX99" fmla="*/ 6159777 w 11269336"/>
              <a:gd name="connsiteY99" fmla="*/ 1891745 h 2323145"/>
              <a:gd name="connsiteX100" fmla="*/ 6153131 w 11269336"/>
              <a:gd name="connsiteY100" fmla="*/ 1895079 h 2323145"/>
              <a:gd name="connsiteX101" fmla="*/ 6152798 w 11269336"/>
              <a:gd name="connsiteY101" fmla="*/ 1894920 h 2323145"/>
              <a:gd name="connsiteX102" fmla="*/ 6145388 w 11269336"/>
              <a:gd name="connsiteY102" fmla="*/ 1897990 h 2323145"/>
              <a:gd name="connsiteX103" fmla="*/ 6141014 w 11269336"/>
              <a:gd name="connsiteY103" fmla="*/ 1901155 h 2323145"/>
              <a:gd name="connsiteX104" fmla="*/ 6128122 w 11269336"/>
              <a:gd name="connsiteY104" fmla="*/ 1907623 h 2323145"/>
              <a:gd name="connsiteX105" fmla="*/ 6122351 w 11269336"/>
              <a:gd name="connsiteY105" fmla="*/ 1908359 h 2323145"/>
              <a:gd name="connsiteX106" fmla="*/ 6064750 w 11269336"/>
              <a:gd name="connsiteY106" fmla="*/ 1896394 h 2323145"/>
              <a:gd name="connsiteX107" fmla="*/ 5964230 w 11269336"/>
              <a:gd name="connsiteY107" fmla="*/ 1910038 h 2323145"/>
              <a:gd name="connsiteX108" fmla="*/ 5865399 w 11269336"/>
              <a:gd name="connsiteY108" fmla="*/ 1926966 h 2323145"/>
              <a:gd name="connsiteX109" fmla="*/ 5829951 w 11269336"/>
              <a:gd name="connsiteY109" fmla="*/ 1934755 h 2323145"/>
              <a:gd name="connsiteX110" fmla="*/ 5765285 w 11269336"/>
              <a:gd name="connsiteY110" fmla="*/ 1941322 h 2323145"/>
              <a:gd name="connsiteX111" fmla="*/ 5734750 w 11269336"/>
              <a:gd name="connsiteY111" fmla="*/ 1939793 h 2323145"/>
              <a:gd name="connsiteX112" fmla="*/ 5733569 w 11269336"/>
              <a:gd name="connsiteY112" fmla="*/ 1940505 h 2323145"/>
              <a:gd name="connsiteX113" fmla="*/ 5730329 w 11269336"/>
              <a:gd name="connsiteY113" fmla="*/ 1937845 h 2323145"/>
              <a:gd name="connsiteX114" fmla="*/ 5724661 w 11269336"/>
              <a:gd name="connsiteY114" fmla="*/ 1937455 h 2323145"/>
              <a:gd name="connsiteX115" fmla="*/ 5710186 w 11269336"/>
              <a:gd name="connsiteY115" fmla="*/ 1941370 h 2323145"/>
              <a:gd name="connsiteX116" fmla="*/ 5704910 w 11269336"/>
              <a:gd name="connsiteY116" fmla="*/ 1943663 h 2323145"/>
              <a:gd name="connsiteX117" fmla="*/ 5696836 w 11269336"/>
              <a:gd name="connsiteY117" fmla="*/ 1945271 h 2323145"/>
              <a:gd name="connsiteX118" fmla="*/ 5696583 w 11269336"/>
              <a:gd name="connsiteY118" fmla="*/ 1945050 h 2323145"/>
              <a:gd name="connsiteX119" fmla="*/ 5689123 w 11269336"/>
              <a:gd name="connsiteY119" fmla="*/ 1947067 h 2323145"/>
              <a:gd name="connsiteX120" fmla="*/ 5653291 w 11269336"/>
              <a:gd name="connsiteY120" fmla="*/ 1960245 h 2323145"/>
              <a:gd name="connsiteX121" fmla="*/ 5599385 w 11269336"/>
              <a:gd name="connsiteY121" fmla="*/ 1945198 h 2323145"/>
              <a:gd name="connsiteX122" fmla="*/ 5578300 w 11269336"/>
              <a:gd name="connsiteY122" fmla="*/ 1944963 h 2323145"/>
              <a:gd name="connsiteX123" fmla="*/ 5566758 w 11269336"/>
              <a:gd name="connsiteY123" fmla="*/ 1943441 h 2323145"/>
              <a:gd name="connsiteX124" fmla="*/ 5565857 w 11269336"/>
              <a:gd name="connsiteY124" fmla="*/ 1942445 h 2323145"/>
              <a:gd name="connsiteX125" fmla="*/ 5531534 w 11269336"/>
              <a:gd name="connsiteY125" fmla="*/ 1955208 h 2323145"/>
              <a:gd name="connsiteX126" fmla="*/ 5526552 w 11269336"/>
              <a:gd name="connsiteY126" fmla="*/ 1954799 h 2323145"/>
              <a:gd name="connsiteX127" fmla="*/ 5504723 w 11269336"/>
              <a:gd name="connsiteY127" fmla="*/ 1965811 h 2323145"/>
              <a:gd name="connsiteX128" fmla="*/ 5493156 w 11269336"/>
              <a:gd name="connsiteY128" fmla="*/ 1970063 h 2323145"/>
              <a:gd name="connsiteX129" fmla="*/ 5490486 w 11269336"/>
              <a:gd name="connsiteY129" fmla="*/ 1974227 h 2323145"/>
              <a:gd name="connsiteX130" fmla="*/ 5473107 w 11269336"/>
              <a:gd name="connsiteY130" fmla="*/ 1979001 h 2323145"/>
              <a:gd name="connsiteX131" fmla="*/ 5470885 w 11269336"/>
              <a:gd name="connsiteY131" fmla="*/ 1978432 h 2323145"/>
              <a:gd name="connsiteX132" fmla="*/ 5457393 w 11269336"/>
              <a:gd name="connsiteY132" fmla="*/ 1986525 h 2323145"/>
              <a:gd name="connsiteX133" fmla="*/ 5447102 w 11269336"/>
              <a:gd name="connsiteY133" fmla="*/ 1998329 h 2323145"/>
              <a:gd name="connsiteX134" fmla="*/ 5159151 w 11269336"/>
              <a:gd name="connsiteY134" fmla="*/ 2029640 h 2323145"/>
              <a:gd name="connsiteX135" fmla="*/ 5041688 w 11269336"/>
              <a:gd name="connsiteY135" fmla="*/ 2022334 h 2323145"/>
              <a:gd name="connsiteX136" fmla="*/ 4860988 w 11269336"/>
              <a:gd name="connsiteY136" fmla="*/ 2135698 h 2323145"/>
              <a:gd name="connsiteX137" fmla="*/ 4807902 w 11269336"/>
              <a:gd name="connsiteY137" fmla="*/ 2138894 h 2323145"/>
              <a:gd name="connsiteX138" fmla="*/ 4765388 w 11269336"/>
              <a:gd name="connsiteY138" fmla="*/ 2162525 h 2323145"/>
              <a:gd name="connsiteX139" fmla="*/ 4745033 w 11269336"/>
              <a:gd name="connsiteY139" fmla="*/ 2158859 h 2323145"/>
              <a:gd name="connsiteX140" fmla="*/ 4741475 w 11269336"/>
              <a:gd name="connsiteY140" fmla="*/ 2157998 h 2323145"/>
              <a:gd name="connsiteX141" fmla="*/ 4728247 w 11269336"/>
              <a:gd name="connsiteY141" fmla="*/ 2159526 h 2323145"/>
              <a:gd name="connsiteX142" fmla="*/ 4723263 w 11269336"/>
              <a:gd name="connsiteY142" fmla="*/ 2153742 h 2323145"/>
              <a:gd name="connsiteX143" fmla="*/ 4702453 w 11269336"/>
              <a:gd name="connsiteY143" fmla="*/ 2151586 h 2323145"/>
              <a:gd name="connsiteX144" fmla="*/ 4678455 w 11269336"/>
              <a:gd name="connsiteY144" fmla="*/ 2156131 h 2323145"/>
              <a:gd name="connsiteX145" fmla="*/ 4593061 w 11269336"/>
              <a:gd name="connsiteY145" fmla="*/ 2171597 h 2323145"/>
              <a:gd name="connsiteX146" fmla="*/ 4579902 w 11269336"/>
              <a:gd name="connsiteY146" fmla="*/ 2177927 h 2323145"/>
              <a:gd name="connsiteX147" fmla="*/ 4533444 w 11269336"/>
              <a:gd name="connsiteY147" fmla="*/ 2181200 h 2323145"/>
              <a:gd name="connsiteX148" fmla="*/ 4492832 w 11269336"/>
              <a:gd name="connsiteY148" fmla="*/ 2188033 h 2323145"/>
              <a:gd name="connsiteX149" fmla="*/ 4467257 w 11269336"/>
              <a:gd name="connsiteY149" fmla="*/ 2196121 h 2323145"/>
              <a:gd name="connsiteX150" fmla="*/ 4459937 w 11269336"/>
              <a:gd name="connsiteY150" fmla="*/ 2195182 h 2323145"/>
              <a:gd name="connsiteX151" fmla="*/ 4433312 w 11269336"/>
              <a:gd name="connsiteY151" fmla="*/ 2199004 h 2323145"/>
              <a:gd name="connsiteX152" fmla="*/ 4420601 w 11269336"/>
              <a:gd name="connsiteY152" fmla="*/ 2205158 h 2323145"/>
              <a:gd name="connsiteX153" fmla="*/ 4405765 w 11269336"/>
              <a:gd name="connsiteY153" fmla="*/ 2199902 h 2323145"/>
              <a:gd name="connsiteX154" fmla="*/ 4401354 w 11269336"/>
              <a:gd name="connsiteY154" fmla="*/ 2194745 h 2323145"/>
              <a:gd name="connsiteX155" fmla="*/ 4383151 w 11269336"/>
              <a:gd name="connsiteY155" fmla="*/ 2201140 h 2323145"/>
              <a:gd name="connsiteX156" fmla="*/ 4366646 w 11269336"/>
              <a:gd name="connsiteY156" fmla="*/ 2198564 h 2323145"/>
              <a:gd name="connsiteX157" fmla="*/ 4354009 w 11269336"/>
              <a:gd name="connsiteY157" fmla="*/ 2204984 h 2323145"/>
              <a:gd name="connsiteX158" fmla="*/ 4348284 w 11269336"/>
              <a:gd name="connsiteY158" fmla="*/ 2205270 h 2323145"/>
              <a:gd name="connsiteX159" fmla="*/ 4333906 w 11269336"/>
              <a:gd name="connsiteY159" fmla="*/ 2205251 h 2323145"/>
              <a:gd name="connsiteX160" fmla="*/ 4308819 w 11269336"/>
              <a:gd name="connsiteY160" fmla="*/ 2203822 h 2323145"/>
              <a:gd name="connsiteX161" fmla="*/ 4301210 w 11269336"/>
              <a:gd name="connsiteY161" fmla="*/ 2204456 h 2323145"/>
              <a:gd name="connsiteX162" fmla="*/ 4283095 w 11269336"/>
              <a:gd name="connsiteY162" fmla="*/ 2198177 h 2323145"/>
              <a:gd name="connsiteX163" fmla="*/ 4250119 w 11269336"/>
              <a:gd name="connsiteY163" fmla="*/ 2196342 h 2323145"/>
              <a:gd name="connsiteX164" fmla="*/ 4189203 w 11269336"/>
              <a:gd name="connsiteY164" fmla="*/ 2178994 h 2323145"/>
              <a:gd name="connsiteX165" fmla="*/ 4154035 w 11269336"/>
              <a:gd name="connsiteY165" fmla="*/ 2171950 h 2323145"/>
              <a:gd name="connsiteX166" fmla="*/ 4129569 w 11269336"/>
              <a:gd name="connsiteY166" fmla="*/ 2163850 h 2323145"/>
              <a:gd name="connsiteX167" fmla="*/ 4061250 w 11269336"/>
              <a:gd name="connsiteY167" fmla="*/ 2159236 h 2323145"/>
              <a:gd name="connsiteX168" fmla="*/ 3945480 w 11269336"/>
              <a:gd name="connsiteY168" fmla="*/ 2158279 h 2323145"/>
              <a:gd name="connsiteX169" fmla="*/ 3921468 w 11269336"/>
              <a:gd name="connsiteY169" fmla="*/ 2156588 h 2323145"/>
              <a:gd name="connsiteX170" fmla="*/ 3903348 w 11269336"/>
              <a:gd name="connsiteY170" fmla="*/ 2149220 h 2323145"/>
              <a:gd name="connsiteX171" fmla="*/ 3901342 w 11269336"/>
              <a:gd name="connsiteY171" fmla="*/ 2142355 h 2323145"/>
              <a:gd name="connsiteX172" fmla="*/ 3888539 w 11269336"/>
              <a:gd name="connsiteY172" fmla="*/ 2140476 h 2323145"/>
              <a:gd name="connsiteX173" fmla="*/ 3885662 w 11269336"/>
              <a:gd name="connsiteY173" fmla="*/ 2138740 h 2323145"/>
              <a:gd name="connsiteX174" fmla="*/ 3868627 w 11269336"/>
              <a:gd name="connsiteY174" fmla="*/ 2130023 h 2323145"/>
              <a:gd name="connsiteX175" fmla="*/ 3819177 w 11269336"/>
              <a:gd name="connsiteY175" fmla="*/ 2142111 h 2323145"/>
              <a:gd name="connsiteX176" fmla="*/ 3769100 w 11269336"/>
              <a:gd name="connsiteY176" fmla="*/ 2131731 h 2323145"/>
              <a:gd name="connsiteX177" fmla="*/ 3562752 w 11269336"/>
              <a:gd name="connsiteY177" fmla="*/ 2131785 h 2323145"/>
              <a:gd name="connsiteX178" fmla="*/ 3541402 w 11269336"/>
              <a:gd name="connsiteY178" fmla="*/ 2106821 h 2323145"/>
              <a:gd name="connsiteX179" fmla="*/ 3365341 w 11269336"/>
              <a:gd name="connsiteY179" fmla="*/ 2077638 h 2323145"/>
              <a:gd name="connsiteX180" fmla="*/ 3170922 w 11269336"/>
              <a:gd name="connsiteY180" fmla="*/ 2115957 h 2323145"/>
              <a:gd name="connsiteX181" fmla="*/ 3156256 w 11269336"/>
              <a:gd name="connsiteY181" fmla="*/ 2124773 h 2323145"/>
              <a:gd name="connsiteX182" fmla="*/ 3140298 w 11269336"/>
              <a:gd name="connsiteY182" fmla="*/ 2129182 h 2323145"/>
              <a:gd name="connsiteX183" fmla="*/ 3138514 w 11269336"/>
              <a:gd name="connsiteY183" fmla="*/ 2128069 h 2323145"/>
              <a:gd name="connsiteX184" fmla="*/ 3120467 w 11269336"/>
              <a:gd name="connsiteY184" fmla="*/ 2128281 h 2323145"/>
              <a:gd name="connsiteX185" fmla="*/ 3116175 w 11269336"/>
              <a:gd name="connsiteY185" fmla="*/ 2131633 h 2323145"/>
              <a:gd name="connsiteX186" fmla="*/ 3103685 w 11269336"/>
              <a:gd name="connsiteY186" fmla="*/ 2132814 h 2323145"/>
              <a:gd name="connsiteX187" fmla="*/ 3078794 w 11269336"/>
              <a:gd name="connsiteY187" fmla="*/ 2137935 h 2323145"/>
              <a:gd name="connsiteX188" fmla="*/ 3074407 w 11269336"/>
              <a:gd name="connsiteY188" fmla="*/ 2136274 h 2323145"/>
              <a:gd name="connsiteX189" fmla="*/ 3037285 w 11269336"/>
              <a:gd name="connsiteY189" fmla="*/ 2139919 h 2323145"/>
              <a:gd name="connsiteX190" fmla="*/ 3036901 w 11269336"/>
              <a:gd name="connsiteY190" fmla="*/ 2138726 h 2323145"/>
              <a:gd name="connsiteX191" fmla="*/ 3026996 w 11269336"/>
              <a:gd name="connsiteY191" fmla="*/ 2134322 h 2323145"/>
              <a:gd name="connsiteX192" fmla="*/ 3007772 w 11269336"/>
              <a:gd name="connsiteY192" fmla="*/ 2128742 h 2323145"/>
              <a:gd name="connsiteX193" fmla="*/ 2965030 w 11269336"/>
              <a:gd name="connsiteY193" fmla="*/ 2100494 h 2323145"/>
              <a:gd name="connsiteX194" fmla="*/ 2926342 w 11269336"/>
              <a:gd name="connsiteY194" fmla="*/ 2104155 h 2323145"/>
              <a:gd name="connsiteX195" fmla="*/ 2918608 w 11269336"/>
              <a:gd name="connsiteY195" fmla="*/ 2104215 h 2323145"/>
              <a:gd name="connsiteX196" fmla="*/ 2918475 w 11269336"/>
              <a:gd name="connsiteY196" fmla="*/ 2103937 h 2323145"/>
              <a:gd name="connsiteX197" fmla="*/ 2910360 w 11269336"/>
              <a:gd name="connsiteY197" fmla="*/ 2103444 h 2323145"/>
              <a:gd name="connsiteX198" fmla="*/ 2904507 w 11269336"/>
              <a:gd name="connsiteY198" fmla="*/ 2104326 h 2323145"/>
              <a:gd name="connsiteX199" fmla="*/ 2889503 w 11269336"/>
              <a:gd name="connsiteY199" fmla="*/ 2104443 h 2323145"/>
              <a:gd name="connsiteX200" fmla="*/ 2884480 w 11269336"/>
              <a:gd name="connsiteY200" fmla="*/ 2102626 h 2323145"/>
              <a:gd name="connsiteX201" fmla="*/ 2882689 w 11269336"/>
              <a:gd name="connsiteY201" fmla="*/ 2099228 h 2323145"/>
              <a:gd name="connsiteX202" fmla="*/ 2881291 w 11269336"/>
              <a:gd name="connsiteY202" fmla="*/ 2099618 h 2323145"/>
              <a:gd name="connsiteX203" fmla="*/ 2853979 w 11269336"/>
              <a:gd name="connsiteY203" fmla="*/ 2090388 h 2323145"/>
              <a:gd name="connsiteX204" fmla="*/ 2791790 w 11269336"/>
              <a:gd name="connsiteY204" fmla="*/ 2080332 h 2323145"/>
              <a:gd name="connsiteX205" fmla="*/ 2755844 w 11269336"/>
              <a:gd name="connsiteY205" fmla="*/ 2078874 h 2323145"/>
              <a:gd name="connsiteX206" fmla="*/ 2657742 w 11269336"/>
              <a:gd name="connsiteY206" fmla="*/ 2070179 h 2323145"/>
              <a:gd name="connsiteX207" fmla="*/ 2559549 w 11269336"/>
              <a:gd name="connsiteY207" fmla="*/ 2057873 h 2323145"/>
              <a:gd name="connsiteX208" fmla="*/ 2512054 w 11269336"/>
              <a:gd name="connsiteY208" fmla="*/ 2031671 h 2323145"/>
              <a:gd name="connsiteX209" fmla="*/ 2506437 w 11269336"/>
              <a:gd name="connsiteY209" fmla="*/ 2030918 h 2323145"/>
              <a:gd name="connsiteX210" fmla="*/ 2491752 w 11269336"/>
              <a:gd name="connsiteY210" fmla="*/ 2033906 h 2323145"/>
              <a:gd name="connsiteX211" fmla="*/ 2486338 w 11269336"/>
              <a:gd name="connsiteY211" fmla="*/ 2035862 h 2323145"/>
              <a:gd name="connsiteX212" fmla="*/ 2478186 w 11269336"/>
              <a:gd name="connsiteY212" fmla="*/ 2036953 h 2323145"/>
              <a:gd name="connsiteX213" fmla="*/ 2477950 w 11269336"/>
              <a:gd name="connsiteY213" fmla="*/ 2036715 h 2323145"/>
              <a:gd name="connsiteX214" fmla="*/ 2470381 w 11269336"/>
              <a:gd name="connsiteY214" fmla="*/ 2038256 h 2323145"/>
              <a:gd name="connsiteX215" fmla="*/ 2433781 w 11269336"/>
              <a:gd name="connsiteY215" fmla="*/ 2049140 h 2323145"/>
              <a:gd name="connsiteX216" fmla="*/ 2381172 w 11269336"/>
              <a:gd name="connsiteY216" fmla="*/ 2030645 h 2323145"/>
              <a:gd name="connsiteX217" fmla="*/ 2360198 w 11269336"/>
              <a:gd name="connsiteY217" fmla="*/ 2029059 h 2323145"/>
              <a:gd name="connsiteX218" fmla="*/ 2348815 w 11269336"/>
              <a:gd name="connsiteY218" fmla="*/ 2026798 h 2323145"/>
              <a:gd name="connsiteX219" fmla="*/ 2347988 w 11269336"/>
              <a:gd name="connsiteY219" fmla="*/ 2025745 h 2323145"/>
              <a:gd name="connsiteX220" fmla="*/ 2312920 w 11269336"/>
              <a:gd name="connsiteY220" fmla="*/ 2036311 h 2323145"/>
              <a:gd name="connsiteX221" fmla="*/ 2307986 w 11269336"/>
              <a:gd name="connsiteY221" fmla="*/ 2035583 h 2323145"/>
              <a:gd name="connsiteX222" fmla="*/ 2285481 w 11269336"/>
              <a:gd name="connsiteY222" fmla="*/ 2045197 h 2323145"/>
              <a:gd name="connsiteX223" fmla="*/ 2273666 w 11269336"/>
              <a:gd name="connsiteY223" fmla="*/ 2048710 h 2323145"/>
              <a:gd name="connsiteX224" fmla="*/ 2270719 w 11269336"/>
              <a:gd name="connsiteY224" fmla="*/ 2052702 h 2323145"/>
              <a:gd name="connsiteX225" fmla="*/ 2253080 w 11269336"/>
              <a:gd name="connsiteY225" fmla="*/ 2056363 h 2323145"/>
              <a:gd name="connsiteX226" fmla="*/ 2250906 w 11269336"/>
              <a:gd name="connsiteY226" fmla="*/ 2055654 h 2323145"/>
              <a:gd name="connsiteX227" fmla="*/ 2236905 w 11269336"/>
              <a:gd name="connsiteY227" fmla="*/ 2062882 h 2323145"/>
              <a:gd name="connsiteX228" fmla="*/ 2225830 w 11269336"/>
              <a:gd name="connsiteY228" fmla="*/ 2074027 h 2323145"/>
              <a:gd name="connsiteX229" fmla="*/ 2073776 w 11269336"/>
              <a:gd name="connsiteY229" fmla="*/ 2089244 h 2323145"/>
              <a:gd name="connsiteX230" fmla="*/ 1948256 w 11269336"/>
              <a:gd name="connsiteY230" fmla="*/ 2146616 h 2323145"/>
              <a:gd name="connsiteX231" fmla="*/ 1865582 w 11269336"/>
              <a:gd name="connsiteY231" fmla="*/ 2153738 h 2323145"/>
              <a:gd name="connsiteX232" fmla="*/ 1835210 w 11269336"/>
              <a:gd name="connsiteY232" fmla="*/ 2134244 h 2323145"/>
              <a:gd name="connsiteX233" fmla="*/ 1632661 w 11269336"/>
              <a:gd name="connsiteY233" fmla="*/ 2173882 h 2323145"/>
              <a:gd name="connsiteX234" fmla="*/ 1579590 w 11269336"/>
              <a:gd name="connsiteY234" fmla="*/ 2173680 h 2323145"/>
              <a:gd name="connsiteX235" fmla="*/ 1535601 w 11269336"/>
              <a:gd name="connsiteY235" fmla="*/ 2194590 h 2323145"/>
              <a:gd name="connsiteX236" fmla="*/ 1515594 w 11269336"/>
              <a:gd name="connsiteY236" fmla="*/ 2189622 h 2323145"/>
              <a:gd name="connsiteX237" fmla="*/ 1512113 w 11269336"/>
              <a:gd name="connsiteY237" fmla="*/ 2188534 h 2323145"/>
              <a:gd name="connsiteX238" fmla="*/ 1498838 w 11269336"/>
              <a:gd name="connsiteY238" fmla="*/ 2189213 h 2323145"/>
              <a:gd name="connsiteX239" fmla="*/ 1494279 w 11269336"/>
              <a:gd name="connsiteY239" fmla="*/ 2183112 h 2323145"/>
              <a:gd name="connsiteX240" fmla="*/ 1473714 w 11269336"/>
              <a:gd name="connsiteY240" fmla="*/ 2179625 h 2323145"/>
              <a:gd name="connsiteX241" fmla="*/ 1449503 w 11269336"/>
              <a:gd name="connsiteY241" fmla="*/ 2182633 h 2323145"/>
              <a:gd name="connsiteX242" fmla="*/ 1266687 w 11269336"/>
              <a:gd name="connsiteY242" fmla="*/ 2212688 h 2323145"/>
              <a:gd name="connsiteX243" fmla="*/ 1239614 w 11269336"/>
              <a:gd name="connsiteY243" fmla="*/ 2209727 h 2323145"/>
              <a:gd name="connsiteX244" fmla="*/ 1202436 w 11269336"/>
              <a:gd name="connsiteY244" fmla="*/ 2209817 h 2323145"/>
              <a:gd name="connsiteX245" fmla="*/ 1136097 w 11269336"/>
              <a:gd name="connsiteY245" fmla="*/ 2205112 h 2323145"/>
              <a:gd name="connsiteX246" fmla="*/ 988232 w 11269336"/>
              <a:gd name="connsiteY246" fmla="*/ 2235635 h 2323145"/>
              <a:gd name="connsiteX247" fmla="*/ 981959 w 11269336"/>
              <a:gd name="connsiteY247" fmla="*/ 2231607 h 2323145"/>
              <a:gd name="connsiteX248" fmla="*/ 938600 w 11269336"/>
              <a:gd name="connsiteY248" fmla="*/ 2238113 h 2323145"/>
              <a:gd name="connsiteX249" fmla="*/ 791788 w 11269336"/>
              <a:gd name="connsiteY249" fmla="*/ 2293224 h 2323145"/>
              <a:gd name="connsiteX250" fmla="*/ 706914 w 11269336"/>
              <a:gd name="connsiteY250" fmla="*/ 2305046 h 2323145"/>
              <a:gd name="connsiteX251" fmla="*/ 675971 w 11269336"/>
              <a:gd name="connsiteY251" fmla="*/ 2304030 h 2323145"/>
              <a:gd name="connsiteX252" fmla="*/ 624180 w 11269336"/>
              <a:gd name="connsiteY252" fmla="*/ 2302650 h 2323145"/>
              <a:gd name="connsiteX253" fmla="*/ 583453 w 11269336"/>
              <a:gd name="connsiteY253" fmla="*/ 2288788 h 2323145"/>
              <a:gd name="connsiteX254" fmla="*/ 540946 w 11269336"/>
              <a:gd name="connsiteY254" fmla="*/ 2292721 h 2323145"/>
              <a:gd name="connsiteX255" fmla="*/ 533680 w 11269336"/>
              <a:gd name="connsiteY255" fmla="*/ 2310233 h 2323145"/>
              <a:gd name="connsiteX256" fmla="*/ 487366 w 11269336"/>
              <a:gd name="connsiteY256" fmla="*/ 2309053 h 2323145"/>
              <a:gd name="connsiteX257" fmla="*/ 416820 w 11269336"/>
              <a:gd name="connsiteY257" fmla="*/ 2305443 h 2323145"/>
              <a:gd name="connsiteX258" fmla="*/ 376805 w 11269336"/>
              <a:gd name="connsiteY258" fmla="*/ 2307647 h 2323145"/>
              <a:gd name="connsiteX259" fmla="*/ 266777 w 11269336"/>
              <a:gd name="connsiteY259" fmla="*/ 2309012 h 2323145"/>
              <a:gd name="connsiteX260" fmla="*/ 156013 w 11269336"/>
              <a:gd name="connsiteY260" fmla="*/ 2306832 h 2323145"/>
              <a:gd name="connsiteX261" fmla="*/ 87258 w 11269336"/>
              <a:gd name="connsiteY261" fmla="*/ 2285511 h 2323145"/>
              <a:gd name="connsiteX262" fmla="*/ 23798 w 11269336"/>
              <a:gd name="connsiteY262" fmla="*/ 2281822 h 2323145"/>
              <a:gd name="connsiteX263" fmla="*/ 0 w 11269336"/>
              <a:gd name="connsiteY263" fmla="*/ 2285369 h 2323145"/>
              <a:gd name="connsiteX264" fmla="*/ 0 w 11269336"/>
              <a:gd name="connsiteY264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8914746 w 11269336"/>
              <a:gd name="connsiteY23" fmla="*/ 826428 h 2323145"/>
              <a:gd name="connsiteX24" fmla="*/ 8917778 w 11269336"/>
              <a:gd name="connsiteY24" fmla="*/ 835198 h 2323145"/>
              <a:gd name="connsiteX25" fmla="*/ 8905560 w 11269336"/>
              <a:gd name="connsiteY25" fmla="*/ 838358 h 2323145"/>
              <a:gd name="connsiteX26" fmla="*/ 8897564 w 11269336"/>
              <a:gd name="connsiteY26" fmla="*/ 834287 h 2323145"/>
              <a:gd name="connsiteX27" fmla="*/ 8878040 w 11269336"/>
              <a:gd name="connsiteY27" fmla="*/ 844150 h 2323145"/>
              <a:gd name="connsiteX28" fmla="*/ 8795998 w 11269336"/>
              <a:gd name="connsiteY28" fmla="*/ 863337 h 2323145"/>
              <a:gd name="connsiteX29" fmla="*/ 8776970 w 11269336"/>
              <a:gd name="connsiteY29" fmla="*/ 885177 h 2323145"/>
              <a:gd name="connsiteX30" fmla="*/ 8755719 w 11269336"/>
              <a:gd name="connsiteY30" fmla="*/ 889754 h 2323145"/>
              <a:gd name="connsiteX31" fmla="*/ 8743257 w 11269336"/>
              <a:gd name="connsiteY31" fmla="*/ 904723 h 2323145"/>
              <a:gd name="connsiteX32" fmla="*/ 8721366 w 11269336"/>
              <a:gd name="connsiteY32" fmla="*/ 904711 h 2323145"/>
              <a:gd name="connsiteX33" fmla="*/ 8678353 w 11269336"/>
              <a:gd name="connsiteY33" fmla="*/ 926318 h 2323145"/>
              <a:gd name="connsiteX34" fmla="*/ 8636849 w 11269336"/>
              <a:gd name="connsiteY34" fmla="*/ 937900 h 2323145"/>
              <a:gd name="connsiteX35" fmla="*/ 8620213 w 11269336"/>
              <a:gd name="connsiteY35" fmla="*/ 943068 h 2323145"/>
              <a:gd name="connsiteX36" fmla="*/ 8612581 w 11269336"/>
              <a:gd name="connsiteY36" fmla="*/ 952695 h 2323145"/>
              <a:gd name="connsiteX37" fmla="*/ 8589038 w 11269336"/>
              <a:gd name="connsiteY37" fmla="*/ 963892 h 2323145"/>
              <a:gd name="connsiteX38" fmla="*/ 8579950 w 11269336"/>
              <a:gd name="connsiteY38" fmla="*/ 960899 h 2323145"/>
              <a:gd name="connsiteX39" fmla="*/ 8579319 w 11269336"/>
              <a:gd name="connsiteY39" fmla="*/ 965630 h 2323145"/>
              <a:gd name="connsiteX40" fmla="*/ 8547429 w 11269336"/>
              <a:gd name="connsiteY40" fmla="*/ 984506 h 2323145"/>
              <a:gd name="connsiteX41" fmla="*/ 8478704 w 11269336"/>
              <a:gd name="connsiteY41" fmla="*/ 1025490 h 2323145"/>
              <a:gd name="connsiteX42" fmla="*/ 8461421 w 11269336"/>
              <a:gd name="connsiteY42" fmla="*/ 1035512 h 2323145"/>
              <a:gd name="connsiteX43" fmla="*/ 8445003 w 11269336"/>
              <a:gd name="connsiteY43" fmla="*/ 1036851 h 2323145"/>
              <a:gd name="connsiteX44" fmla="*/ 8357350 w 11269336"/>
              <a:gd name="connsiteY44" fmla="*/ 1060213 h 2323145"/>
              <a:gd name="connsiteX45" fmla="*/ 8335565 w 11269336"/>
              <a:gd name="connsiteY45" fmla="*/ 1061151 h 2323145"/>
              <a:gd name="connsiteX46" fmla="*/ 8325267 w 11269336"/>
              <a:gd name="connsiteY46" fmla="*/ 1055919 h 2323145"/>
              <a:gd name="connsiteX47" fmla="*/ 8293586 w 11269336"/>
              <a:gd name="connsiteY47" fmla="*/ 1076144 h 2323145"/>
              <a:gd name="connsiteX48" fmla="*/ 8242405 w 11269336"/>
              <a:gd name="connsiteY48" fmla="*/ 1095960 h 2323145"/>
              <a:gd name="connsiteX49" fmla="*/ 8197391 w 11269336"/>
              <a:gd name="connsiteY49" fmla="*/ 1107746 h 2323145"/>
              <a:gd name="connsiteX50" fmla="*/ 8081474 w 11269336"/>
              <a:gd name="connsiteY50" fmla="*/ 1130125 h 2323145"/>
              <a:gd name="connsiteX51" fmla="*/ 8053585 w 11269336"/>
              <a:gd name="connsiteY51" fmla="*/ 1129169 h 2323145"/>
              <a:gd name="connsiteX52" fmla="*/ 8038422 w 11269336"/>
              <a:gd name="connsiteY52" fmla="*/ 1119092 h 2323145"/>
              <a:gd name="connsiteX53" fmla="*/ 8029450 w 11269336"/>
              <a:gd name="connsiteY53" fmla="*/ 1125592 h 2323145"/>
              <a:gd name="connsiteX54" fmla="*/ 7959552 w 11269336"/>
              <a:gd name="connsiteY54" fmla="*/ 1140188 h 2323145"/>
              <a:gd name="connsiteX55" fmla="*/ 7914188 w 11269336"/>
              <a:gd name="connsiteY55" fmla="*/ 1150862 h 2323145"/>
              <a:gd name="connsiteX56" fmla="*/ 7914918 w 11269336"/>
              <a:gd name="connsiteY56" fmla="*/ 1168758 h 2323145"/>
              <a:gd name="connsiteX57" fmla="*/ 7875510 w 11269336"/>
              <a:gd name="connsiteY57" fmla="*/ 1183153 h 2323145"/>
              <a:gd name="connsiteX58" fmla="*/ 7829932 w 11269336"/>
              <a:gd name="connsiteY58" fmla="*/ 1180782 h 2323145"/>
              <a:gd name="connsiteX59" fmla="*/ 7779182 w 11269336"/>
              <a:gd name="connsiteY59" fmla="*/ 1192665 h 2323145"/>
              <a:gd name="connsiteX60" fmla="*/ 7748774 w 11269336"/>
              <a:gd name="connsiteY60" fmla="*/ 1199586 h 2323145"/>
              <a:gd name="connsiteX61" fmla="*/ 7671846 w 11269336"/>
              <a:gd name="connsiteY61" fmla="*/ 1231966 h 2323145"/>
              <a:gd name="connsiteX62" fmla="*/ 7554146 w 11269336"/>
              <a:gd name="connsiteY62" fmla="*/ 1319748 h 2323145"/>
              <a:gd name="connsiteX63" fmla="*/ 7515052 w 11269336"/>
              <a:gd name="connsiteY63" fmla="*/ 1336718 h 2323145"/>
              <a:gd name="connsiteX64" fmla="*/ 7507193 w 11269336"/>
              <a:gd name="connsiteY64" fmla="*/ 1334617 h 2323145"/>
              <a:gd name="connsiteX65" fmla="*/ 7461694 w 11269336"/>
              <a:gd name="connsiteY65" fmla="*/ 1375866 h 2323145"/>
              <a:gd name="connsiteX66" fmla="*/ 7377571 w 11269336"/>
              <a:gd name="connsiteY66" fmla="*/ 1400128 h 2323145"/>
              <a:gd name="connsiteX67" fmla="*/ 7311261 w 11269336"/>
              <a:gd name="connsiteY67" fmla="*/ 1412652 h 2323145"/>
              <a:gd name="connsiteX68" fmla="*/ 7275307 w 11269336"/>
              <a:gd name="connsiteY68" fmla="*/ 1422171 h 2323145"/>
              <a:gd name="connsiteX69" fmla="*/ 7247783 w 11269336"/>
              <a:gd name="connsiteY69" fmla="*/ 1426330 h 2323145"/>
              <a:gd name="connsiteX70" fmla="*/ 7185047 w 11269336"/>
              <a:gd name="connsiteY70" fmla="*/ 1451812 h 2323145"/>
              <a:gd name="connsiteX71" fmla="*/ 7084117 w 11269336"/>
              <a:gd name="connsiteY71" fmla="*/ 1500281 h 2323145"/>
              <a:gd name="connsiteX72" fmla="*/ 7062011 w 11269336"/>
              <a:gd name="connsiteY72" fmla="*/ 1509183 h 2323145"/>
              <a:gd name="connsiteX73" fmla="*/ 7040555 w 11269336"/>
              <a:gd name="connsiteY73" fmla="*/ 1511207 h 2323145"/>
              <a:gd name="connsiteX74" fmla="*/ 7033438 w 11269336"/>
              <a:gd name="connsiteY74" fmla="*/ 1506772 h 2323145"/>
              <a:gd name="connsiteX75" fmla="*/ 7020886 w 11269336"/>
              <a:gd name="connsiteY75" fmla="*/ 1510764 h 2323145"/>
              <a:gd name="connsiteX76" fmla="*/ 7017033 w 11269336"/>
              <a:gd name="connsiteY76" fmla="*/ 1510650 h 2323145"/>
              <a:gd name="connsiteX77" fmla="*/ 6995460 w 11269336"/>
              <a:gd name="connsiteY77" fmla="*/ 1511173 h 2323145"/>
              <a:gd name="connsiteX78" fmla="*/ 6962144 w 11269336"/>
              <a:gd name="connsiteY78" fmla="*/ 1541508 h 2323145"/>
              <a:gd name="connsiteX79" fmla="*/ 6910674 w 11269336"/>
              <a:gd name="connsiteY79" fmla="*/ 1554793 h 2323145"/>
              <a:gd name="connsiteX80" fmla="*/ 6732152 w 11269336"/>
              <a:gd name="connsiteY80" fmla="*/ 1642538 h 2323145"/>
              <a:gd name="connsiteX81" fmla="*/ 6694106 w 11269336"/>
              <a:gd name="connsiteY81" fmla="*/ 1632377 h 2323145"/>
              <a:gd name="connsiteX82" fmla="*/ 6617223 w 11269336"/>
              <a:gd name="connsiteY82" fmla="*/ 1659889 h 2323145"/>
              <a:gd name="connsiteX83" fmla="*/ 6521138 w 11269336"/>
              <a:gd name="connsiteY83" fmla="*/ 1744340 h 2323145"/>
              <a:gd name="connsiteX84" fmla="*/ 6380677 w 11269336"/>
              <a:gd name="connsiteY84" fmla="*/ 1796883 h 2323145"/>
              <a:gd name="connsiteX85" fmla="*/ 6374897 w 11269336"/>
              <a:gd name="connsiteY85" fmla="*/ 1809910 h 2323145"/>
              <a:gd name="connsiteX86" fmla="*/ 6364545 w 11269336"/>
              <a:gd name="connsiteY86" fmla="*/ 1820090 h 2323145"/>
              <a:gd name="connsiteX87" fmla="*/ 6362126 w 11269336"/>
              <a:gd name="connsiteY87" fmla="*/ 1819991 h 2323145"/>
              <a:gd name="connsiteX88" fmla="*/ 6346673 w 11269336"/>
              <a:gd name="connsiteY88" fmla="*/ 1827824 h 2323145"/>
              <a:gd name="connsiteX89" fmla="*/ 6345588 w 11269336"/>
              <a:gd name="connsiteY89" fmla="*/ 1832232 h 2323145"/>
              <a:gd name="connsiteX90" fmla="*/ 6335708 w 11269336"/>
              <a:gd name="connsiteY90" fmla="*/ 1838451 h 2323145"/>
              <a:gd name="connsiteX91" fmla="*/ 6318182 w 11269336"/>
              <a:gd name="connsiteY91" fmla="*/ 1852975 h 2323145"/>
              <a:gd name="connsiteX92" fmla="*/ 6313084 w 11269336"/>
              <a:gd name="connsiteY92" fmla="*/ 1853561 h 2323145"/>
              <a:gd name="connsiteX93" fmla="*/ 6283816 w 11269336"/>
              <a:gd name="connsiteY93" fmla="*/ 1872148 h 2323145"/>
              <a:gd name="connsiteX94" fmla="*/ 6282550 w 11269336"/>
              <a:gd name="connsiteY94" fmla="*/ 1871392 h 2323145"/>
              <a:gd name="connsiteX95" fmla="*/ 6270527 w 11269336"/>
              <a:gd name="connsiteY95" fmla="*/ 1872208 h 2323145"/>
              <a:gd name="connsiteX96" fmla="*/ 6249518 w 11269336"/>
              <a:gd name="connsiteY96" fmla="*/ 1876079 h 2323145"/>
              <a:gd name="connsiteX97" fmla="*/ 6190386 w 11269336"/>
              <a:gd name="connsiteY97" fmla="*/ 1872478 h 2323145"/>
              <a:gd name="connsiteX98" fmla="*/ 6159777 w 11269336"/>
              <a:gd name="connsiteY98" fmla="*/ 1891745 h 2323145"/>
              <a:gd name="connsiteX99" fmla="*/ 6153131 w 11269336"/>
              <a:gd name="connsiteY99" fmla="*/ 1895079 h 2323145"/>
              <a:gd name="connsiteX100" fmla="*/ 6152798 w 11269336"/>
              <a:gd name="connsiteY100" fmla="*/ 1894920 h 2323145"/>
              <a:gd name="connsiteX101" fmla="*/ 6145388 w 11269336"/>
              <a:gd name="connsiteY101" fmla="*/ 1897990 h 2323145"/>
              <a:gd name="connsiteX102" fmla="*/ 6141014 w 11269336"/>
              <a:gd name="connsiteY102" fmla="*/ 1901155 h 2323145"/>
              <a:gd name="connsiteX103" fmla="*/ 6128122 w 11269336"/>
              <a:gd name="connsiteY103" fmla="*/ 1907623 h 2323145"/>
              <a:gd name="connsiteX104" fmla="*/ 6122351 w 11269336"/>
              <a:gd name="connsiteY104" fmla="*/ 1908359 h 2323145"/>
              <a:gd name="connsiteX105" fmla="*/ 6064750 w 11269336"/>
              <a:gd name="connsiteY105" fmla="*/ 1896394 h 2323145"/>
              <a:gd name="connsiteX106" fmla="*/ 5964230 w 11269336"/>
              <a:gd name="connsiteY106" fmla="*/ 1910038 h 2323145"/>
              <a:gd name="connsiteX107" fmla="*/ 5865399 w 11269336"/>
              <a:gd name="connsiteY107" fmla="*/ 1926966 h 2323145"/>
              <a:gd name="connsiteX108" fmla="*/ 5829951 w 11269336"/>
              <a:gd name="connsiteY108" fmla="*/ 1934755 h 2323145"/>
              <a:gd name="connsiteX109" fmla="*/ 5765285 w 11269336"/>
              <a:gd name="connsiteY109" fmla="*/ 1941322 h 2323145"/>
              <a:gd name="connsiteX110" fmla="*/ 5734750 w 11269336"/>
              <a:gd name="connsiteY110" fmla="*/ 1939793 h 2323145"/>
              <a:gd name="connsiteX111" fmla="*/ 5733569 w 11269336"/>
              <a:gd name="connsiteY111" fmla="*/ 1940505 h 2323145"/>
              <a:gd name="connsiteX112" fmla="*/ 5730329 w 11269336"/>
              <a:gd name="connsiteY112" fmla="*/ 1937845 h 2323145"/>
              <a:gd name="connsiteX113" fmla="*/ 5724661 w 11269336"/>
              <a:gd name="connsiteY113" fmla="*/ 1937455 h 2323145"/>
              <a:gd name="connsiteX114" fmla="*/ 5710186 w 11269336"/>
              <a:gd name="connsiteY114" fmla="*/ 1941370 h 2323145"/>
              <a:gd name="connsiteX115" fmla="*/ 5704910 w 11269336"/>
              <a:gd name="connsiteY115" fmla="*/ 1943663 h 2323145"/>
              <a:gd name="connsiteX116" fmla="*/ 5696836 w 11269336"/>
              <a:gd name="connsiteY116" fmla="*/ 1945271 h 2323145"/>
              <a:gd name="connsiteX117" fmla="*/ 5696583 w 11269336"/>
              <a:gd name="connsiteY117" fmla="*/ 1945050 h 2323145"/>
              <a:gd name="connsiteX118" fmla="*/ 5689123 w 11269336"/>
              <a:gd name="connsiteY118" fmla="*/ 1947067 h 2323145"/>
              <a:gd name="connsiteX119" fmla="*/ 5653291 w 11269336"/>
              <a:gd name="connsiteY119" fmla="*/ 1960245 h 2323145"/>
              <a:gd name="connsiteX120" fmla="*/ 5599385 w 11269336"/>
              <a:gd name="connsiteY120" fmla="*/ 1945198 h 2323145"/>
              <a:gd name="connsiteX121" fmla="*/ 5578300 w 11269336"/>
              <a:gd name="connsiteY121" fmla="*/ 1944963 h 2323145"/>
              <a:gd name="connsiteX122" fmla="*/ 5566758 w 11269336"/>
              <a:gd name="connsiteY122" fmla="*/ 1943441 h 2323145"/>
              <a:gd name="connsiteX123" fmla="*/ 5565857 w 11269336"/>
              <a:gd name="connsiteY123" fmla="*/ 1942445 h 2323145"/>
              <a:gd name="connsiteX124" fmla="*/ 5531534 w 11269336"/>
              <a:gd name="connsiteY124" fmla="*/ 1955208 h 2323145"/>
              <a:gd name="connsiteX125" fmla="*/ 5526552 w 11269336"/>
              <a:gd name="connsiteY125" fmla="*/ 1954799 h 2323145"/>
              <a:gd name="connsiteX126" fmla="*/ 5504723 w 11269336"/>
              <a:gd name="connsiteY126" fmla="*/ 1965811 h 2323145"/>
              <a:gd name="connsiteX127" fmla="*/ 5493156 w 11269336"/>
              <a:gd name="connsiteY127" fmla="*/ 1970063 h 2323145"/>
              <a:gd name="connsiteX128" fmla="*/ 5490486 w 11269336"/>
              <a:gd name="connsiteY128" fmla="*/ 1974227 h 2323145"/>
              <a:gd name="connsiteX129" fmla="*/ 5473107 w 11269336"/>
              <a:gd name="connsiteY129" fmla="*/ 1979001 h 2323145"/>
              <a:gd name="connsiteX130" fmla="*/ 5470885 w 11269336"/>
              <a:gd name="connsiteY130" fmla="*/ 1978432 h 2323145"/>
              <a:gd name="connsiteX131" fmla="*/ 5457393 w 11269336"/>
              <a:gd name="connsiteY131" fmla="*/ 1986525 h 2323145"/>
              <a:gd name="connsiteX132" fmla="*/ 5447102 w 11269336"/>
              <a:gd name="connsiteY132" fmla="*/ 1998329 h 2323145"/>
              <a:gd name="connsiteX133" fmla="*/ 5159151 w 11269336"/>
              <a:gd name="connsiteY133" fmla="*/ 2029640 h 2323145"/>
              <a:gd name="connsiteX134" fmla="*/ 5041688 w 11269336"/>
              <a:gd name="connsiteY134" fmla="*/ 2022334 h 2323145"/>
              <a:gd name="connsiteX135" fmla="*/ 4860988 w 11269336"/>
              <a:gd name="connsiteY135" fmla="*/ 2135698 h 2323145"/>
              <a:gd name="connsiteX136" fmla="*/ 4807902 w 11269336"/>
              <a:gd name="connsiteY136" fmla="*/ 2138894 h 2323145"/>
              <a:gd name="connsiteX137" fmla="*/ 4765388 w 11269336"/>
              <a:gd name="connsiteY137" fmla="*/ 2162525 h 2323145"/>
              <a:gd name="connsiteX138" fmla="*/ 4745033 w 11269336"/>
              <a:gd name="connsiteY138" fmla="*/ 2158859 h 2323145"/>
              <a:gd name="connsiteX139" fmla="*/ 4741475 w 11269336"/>
              <a:gd name="connsiteY139" fmla="*/ 2157998 h 2323145"/>
              <a:gd name="connsiteX140" fmla="*/ 4728247 w 11269336"/>
              <a:gd name="connsiteY140" fmla="*/ 2159526 h 2323145"/>
              <a:gd name="connsiteX141" fmla="*/ 4723263 w 11269336"/>
              <a:gd name="connsiteY141" fmla="*/ 2153742 h 2323145"/>
              <a:gd name="connsiteX142" fmla="*/ 4702453 w 11269336"/>
              <a:gd name="connsiteY142" fmla="*/ 2151586 h 2323145"/>
              <a:gd name="connsiteX143" fmla="*/ 4678455 w 11269336"/>
              <a:gd name="connsiteY143" fmla="*/ 2156131 h 2323145"/>
              <a:gd name="connsiteX144" fmla="*/ 4593061 w 11269336"/>
              <a:gd name="connsiteY144" fmla="*/ 2171597 h 2323145"/>
              <a:gd name="connsiteX145" fmla="*/ 4579902 w 11269336"/>
              <a:gd name="connsiteY145" fmla="*/ 2177927 h 2323145"/>
              <a:gd name="connsiteX146" fmla="*/ 4533444 w 11269336"/>
              <a:gd name="connsiteY146" fmla="*/ 2181200 h 2323145"/>
              <a:gd name="connsiteX147" fmla="*/ 4492832 w 11269336"/>
              <a:gd name="connsiteY147" fmla="*/ 2188033 h 2323145"/>
              <a:gd name="connsiteX148" fmla="*/ 4467257 w 11269336"/>
              <a:gd name="connsiteY148" fmla="*/ 2196121 h 2323145"/>
              <a:gd name="connsiteX149" fmla="*/ 4459937 w 11269336"/>
              <a:gd name="connsiteY149" fmla="*/ 2195182 h 2323145"/>
              <a:gd name="connsiteX150" fmla="*/ 4433312 w 11269336"/>
              <a:gd name="connsiteY150" fmla="*/ 2199004 h 2323145"/>
              <a:gd name="connsiteX151" fmla="*/ 4420601 w 11269336"/>
              <a:gd name="connsiteY151" fmla="*/ 2205158 h 2323145"/>
              <a:gd name="connsiteX152" fmla="*/ 4405765 w 11269336"/>
              <a:gd name="connsiteY152" fmla="*/ 2199902 h 2323145"/>
              <a:gd name="connsiteX153" fmla="*/ 4401354 w 11269336"/>
              <a:gd name="connsiteY153" fmla="*/ 2194745 h 2323145"/>
              <a:gd name="connsiteX154" fmla="*/ 4383151 w 11269336"/>
              <a:gd name="connsiteY154" fmla="*/ 2201140 h 2323145"/>
              <a:gd name="connsiteX155" fmla="*/ 4366646 w 11269336"/>
              <a:gd name="connsiteY155" fmla="*/ 2198564 h 2323145"/>
              <a:gd name="connsiteX156" fmla="*/ 4354009 w 11269336"/>
              <a:gd name="connsiteY156" fmla="*/ 2204984 h 2323145"/>
              <a:gd name="connsiteX157" fmla="*/ 4348284 w 11269336"/>
              <a:gd name="connsiteY157" fmla="*/ 2205270 h 2323145"/>
              <a:gd name="connsiteX158" fmla="*/ 4333906 w 11269336"/>
              <a:gd name="connsiteY158" fmla="*/ 2205251 h 2323145"/>
              <a:gd name="connsiteX159" fmla="*/ 4308819 w 11269336"/>
              <a:gd name="connsiteY159" fmla="*/ 2203822 h 2323145"/>
              <a:gd name="connsiteX160" fmla="*/ 4301210 w 11269336"/>
              <a:gd name="connsiteY160" fmla="*/ 2204456 h 2323145"/>
              <a:gd name="connsiteX161" fmla="*/ 4283095 w 11269336"/>
              <a:gd name="connsiteY161" fmla="*/ 2198177 h 2323145"/>
              <a:gd name="connsiteX162" fmla="*/ 4250119 w 11269336"/>
              <a:gd name="connsiteY162" fmla="*/ 2196342 h 2323145"/>
              <a:gd name="connsiteX163" fmla="*/ 4189203 w 11269336"/>
              <a:gd name="connsiteY163" fmla="*/ 2178994 h 2323145"/>
              <a:gd name="connsiteX164" fmla="*/ 4154035 w 11269336"/>
              <a:gd name="connsiteY164" fmla="*/ 2171950 h 2323145"/>
              <a:gd name="connsiteX165" fmla="*/ 4129569 w 11269336"/>
              <a:gd name="connsiteY165" fmla="*/ 2163850 h 2323145"/>
              <a:gd name="connsiteX166" fmla="*/ 4061250 w 11269336"/>
              <a:gd name="connsiteY166" fmla="*/ 2159236 h 2323145"/>
              <a:gd name="connsiteX167" fmla="*/ 3945480 w 11269336"/>
              <a:gd name="connsiteY167" fmla="*/ 2158279 h 2323145"/>
              <a:gd name="connsiteX168" fmla="*/ 3921468 w 11269336"/>
              <a:gd name="connsiteY168" fmla="*/ 2156588 h 2323145"/>
              <a:gd name="connsiteX169" fmla="*/ 3903348 w 11269336"/>
              <a:gd name="connsiteY169" fmla="*/ 2149220 h 2323145"/>
              <a:gd name="connsiteX170" fmla="*/ 3901342 w 11269336"/>
              <a:gd name="connsiteY170" fmla="*/ 2142355 h 2323145"/>
              <a:gd name="connsiteX171" fmla="*/ 3888539 w 11269336"/>
              <a:gd name="connsiteY171" fmla="*/ 2140476 h 2323145"/>
              <a:gd name="connsiteX172" fmla="*/ 3885662 w 11269336"/>
              <a:gd name="connsiteY172" fmla="*/ 2138740 h 2323145"/>
              <a:gd name="connsiteX173" fmla="*/ 3868627 w 11269336"/>
              <a:gd name="connsiteY173" fmla="*/ 2130023 h 2323145"/>
              <a:gd name="connsiteX174" fmla="*/ 3819177 w 11269336"/>
              <a:gd name="connsiteY174" fmla="*/ 2142111 h 2323145"/>
              <a:gd name="connsiteX175" fmla="*/ 3769100 w 11269336"/>
              <a:gd name="connsiteY175" fmla="*/ 2131731 h 2323145"/>
              <a:gd name="connsiteX176" fmla="*/ 3562752 w 11269336"/>
              <a:gd name="connsiteY176" fmla="*/ 2131785 h 2323145"/>
              <a:gd name="connsiteX177" fmla="*/ 3541402 w 11269336"/>
              <a:gd name="connsiteY177" fmla="*/ 2106821 h 2323145"/>
              <a:gd name="connsiteX178" fmla="*/ 3365341 w 11269336"/>
              <a:gd name="connsiteY178" fmla="*/ 2077638 h 2323145"/>
              <a:gd name="connsiteX179" fmla="*/ 3170922 w 11269336"/>
              <a:gd name="connsiteY179" fmla="*/ 2115957 h 2323145"/>
              <a:gd name="connsiteX180" fmla="*/ 3156256 w 11269336"/>
              <a:gd name="connsiteY180" fmla="*/ 2124773 h 2323145"/>
              <a:gd name="connsiteX181" fmla="*/ 3140298 w 11269336"/>
              <a:gd name="connsiteY181" fmla="*/ 2129182 h 2323145"/>
              <a:gd name="connsiteX182" fmla="*/ 3138514 w 11269336"/>
              <a:gd name="connsiteY182" fmla="*/ 2128069 h 2323145"/>
              <a:gd name="connsiteX183" fmla="*/ 3120467 w 11269336"/>
              <a:gd name="connsiteY183" fmla="*/ 2128281 h 2323145"/>
              <a:gd name="connsiteX184" fmla="*/ 3116175 w 11269336"/>
              <a:gd name="connsiteY184" fmla="*/ 2131633 h 2323145"/>
              <a:gd name="connsiteX185" fmla="*/ 3103685 w 11269336"/>
              <a:gd name="connsiteY185" fmla="*/ 2132814 h 2323145"/>
              <a:gd name="connsiteX186" fmla="*/ 3078794 w 11269336"/>
              <a:gd name="connsiteY186" fmla="*/ 2137935 h 2323145"/>
              <a:gd name="connsiteX187" fmla="*/ 3074407 w 11269336"/>
              <a:gd name="connsiteY187" fmla="*/ 2136274 h 2323145"/>
              <a:gd name="connsiteX188" fmla="*/ 3037285 w 11269336"/>
              <a:gd name="connsiteY188" fmla="*/ 2139919 h 2323145"/>
              <a:gd name="connsiteX189" fmla="*/ 3036901 w 11269336"/>
              <a:gd name="connsiteY189" fmla="*/ 2138726 h 2323145"/>
              <a:gd name="connsiteX190" fmla="*/ 3026996 w 11269336"/>
              <a:gd name="connsiteY190" fmla="*/ 2134322 h 2323145"/>
              <a:gd name="connsiteX191" fmla="*/ 3007772 w 11269336"/>
              <a:gd name="connsiteY191" fmla="*/ 2128742 h 2323145"/>
              <a:gd name="connsiteX192" fmla="*/ 2965030 w 11269336"/>
              <a:gd name="connsiteY192" fmla="*/ 2100494 h 2323145"/>
              <a:gd name="connsiteX193" fmla="*/ 2926342 w 11269336"/>
              <a:gd name="connsiteY193" fmla="*/ 2104155 h 2323145"/>
              <a:gd name="connsiteX194" fmla="*/ 2918608 w 11269336"/>
              <a:gd name="connsiteY194" fmla="*/ 2104215 h 2323145"/>
              <a:gd name="connsiteX195" fmla="*/ 2918475 w 11269336"/>
              <a:gd name="connsiteY195" fmla="*/ 2103937 h 2323145"/>
              <a:gd name="connsiteX196" fmla="*/ 2910360 w 11269336"/>
              <a:gd name="connsiteY196" fmla="*/ 2103444 h 2323145"/>
              <a:gd name="connsiteX197" fmla="*/ 2904507 w 11269336"/>
              <a:gd name="connsiteY197" fmla="*/ 2104326 h 2323145"/>
              <a:gd name="connsiteX198" fmla="*/ 2889503 w 11269336"/>
              <a:gd name="connsiteY198" fmla="*/ 2104443 h 2323145"/>
              <a:gd name="connsiteX199" fmla="*/ 2884480 w 11269336"/>
              <a:gd name="connsiteY199" fmla="*/ 2102626 h 2323145"/>
              <a:gd name="connsiteX200" fmla="*/ 2882689 w 11269336"/>
              <a:gd name="connsiteY200" fmla="*/ 2099228 h 2323145"/>
              <a:gd name="connsiteX201" fmla="*/ 2881291 w 11269336"/>
              <a:gd name="connsiteY201" fmla="*/ 2099618 h 2323145"/>
              <a:gd name="connsiteX202" fmla="*/ 2853979 w 11269336"/>
              <a:gd name="connsiteY202" fmla="*/ 2090388 h 2323145"/>
              <a:gd name="connsiteX203" fmla="*/ 2791790 w 11269336"/>
              <a:gd name="connsiteY203" fmla="*/ 2080332 h 2323145"/>
              <a:gd name="connsiteX204" fmla="*/ 2755844 w 11269336"/>
              <a:gd name="connsiteY204" fmla="*/ 2078874 h 2323145"/>
              <a:gd name="connsiteX205" fmla="*/ 2657742 w 11269336"/>
              <a:gd name="connsiteY205" fmla="*/ 2070179 h 2323145"/>
              <a:gd name="connsiteX206" fmla="*/ 2559549 w 11269336"/>
              <a:gd name="connsiteY206" fmla="*/ 2057873 h 2323145"/>
              <a:gd name="connsiteX207" fmla="*/ 2512054 w 11269336"/>
              <a:gd name="connsiteY207" fmla="*/ 2031671 h 2323145"/>
              <a:gd name="connsiteX208" fmla="*/ 2506437 w 11269336"/>
              <a:gd name="connsiteY208" fmla="*/ 2030918 h 2323145"/>
              <a:gd name="connsiteX209" fmla="*/ 2491752 w 11269336"/>
              <a:gd name="connsiteY209" fmla="*/ 2033906 h 2323145"/>
              <a:gd name="connsiteX210" fmla="*/ 2486338 w 11269336"/>
              <a:gd name="connsiteY210" fmla="*/ 2035862 h 2323145"/>
              <a:gd name="connsiteX211" fmla="*/ 2478186 w 11269336"/>
              <a:gd name="connsiteY211" fmla="*/ 2036953 h 2323145"/>
              <a:gd name="connsiteX212" fmla="*/ 2477950 w 11269336"/>
              <a:gd name="connsiteY212" fmla="*/ 2036715 h 2323145"/>
              <a:gd name="connsiteX213" fmla="*/ 2470381 w 11269336"/>
              <a:gd name="connsiteY213" fmla="*/ 2038256 h 2323145"/>
              <a:gd name="connsiteX214" fmla="*/ 2433781 w 11269336"/>
              <a:gd name="connsiteY214" fmla="*/ 2049140 h 2323145"/>
              <a:gd name="connsiteX215" fmla="*/ 2381172 w 11269336"/>
              <a:gd name="connsiteY215" fmla="*/ 2030645 h 2323145"/>
              <a:gd name="connsiteX216" fmla="*/ 2360198 w 11269336"/>
              <a:gd name="connsiteY216" fmla="*/ 2029059 h 2323145"/>
              <a:gd name="connsiteX217" fmla="*/ 2348815 w 11269336"/>
              <a:gd name="connsiteY217" fmla="*/ 2026798 h 2323145"/>
              <a:gd name="connsiteX218" fmla="*/ 2347988 w 11269336"/>
              <a:gd name="connsiteY218" fmla="*/ 2025745 h 2323145"/>
              <a:gd name="connsiteX219" fmla="*/ 2312920 w 11269336"/>
              <a:gd name="connsiteY219" fmla="*/ 2036311 h 2323145"/>
              <a:gd name="connsiteX220" fmla="*/ 2307986 w 11269336"/>
              <a:gd name="connsiteY220" fmla="*/ 2035583 h 2323145"/>
              <a:gd name="connsiteX221" fmla="*/ 2285481 w 11269336"/>
              <a:gd name="connsiteY221" fmla="*/ 2045197 h 2323145"/>
              <a:gd name="connsiteX222" fmla="*/ 2273666 w 11269336"/>
              <a:gd name="connsiteY222" fmla="*/ 2048710 h 2323145"/>
              <a:gd name="connsiteX223" fmla="*/ 2270719 w 11269336"/>
              <a:gd name="connsiteY223" fmla="*/ 2052702 h 2323145"/>
              <a:gd name="connsiteX224" fmla="*/ 2253080 w 11269336"/>
              <a:gd name="connsiteY224" fmla="*/ 2056363 h 2323145"/>
              <a:gd name="connsiteX225" fmla="*/ 2250906 w 11269336"/>
              <a:gd name="connsiteY225" fmla="*/ 2055654 h 2323145"/>
              <a:gd name="connsiteX226" fmla="*/ 2236905 w 11269336"/>
              <a:gd name="connsiteY226" fmla="*/ 2062882 h 2323145"/>
              <a:gd name="connsiteX227" fmla="*/ 2225830 w 11269336"/>
              <a:gd name="connsiteY227" fmla="*/ 2074027 h 2323145"/>
              <a:gd name="connsiteX228" fmla="*/ 2073776 w 11269336"/>
              <a:gd name="connsiteY228" fmla="*/ 2089244 h 2323145"/>
              <a:gd name="connsiteX229" fmla="*/ 1948256 w 11269336"/>
              <a:gd name="connsiteY229" fmla="*/ 2146616 h 2323145"/>
              <a:gd name="connsiteX230" fmla="*/ 1865582 w 11269336"/>
              <a:gd name="connsiteY230" fmla="*/ 2153738 h 2323145"/>
              <a:gd name="connsiteX231" fmla="*/ 1835210 w 11269336"/>
              <a:gd name="connsiteY231" fmla="*/ 2134244 h 2323145"/>
              <a:gd name="connsiteX232" fmla="*/ 1632661 w 11269336"/>
              <a:gd name="connsiteY232" fmla="*/ 2173882 h 2323145"/>
              <a:gd name="connsiteX233" fmla="*/ 1579590 w 11269336"/>
              <a:gd name="connsiteY233" fmla="*/ 2173680 h 2323145"/>
              <a:gd name="connsiteX234" fmla="*/ 1535601 w 11269336"/>
              <a:gd name="connsiteY234" fmla="*/ 2194590 h 2323145"/>
              <a:gd name="connsiteX235" fmla="*/ 1515594 w 11269336"/>
              <a:gd name="connsiteY235" fmla="*/ 2189622 h 2323145"/>
              <a:gd name="connsiteX236" fmla="*/ 1512113 w 11269336"/>
              <a:gd name="connsiteY236" fmla="*/ 2188534 h 2323145"/>
              <a:gd name="connsiteX237" fmla="*/ 1498838 w 11269336"/>
              <a:gd name="connsiteY237" fmla="*/ 2189213 h 2323145"/>
              <a:gd name="connsiteX238" fmla="*/ 1494279 w 11269336"/>
              <a:gd name="connsiteY238" fmla="*/ 2183112 h 2323145"/>
              <a:gd name="connsiteX239" fmla="*/ 1473714 w 11269336"/>
              <a:gd name="connsiteY239" fmla="*/ 2179625 h 2323145"/>
              <a:gd name="connsiteX240" fmla="*/ 1449503 w 11269336"/>
              <a:gd name="connsiteY240" fmla="*/ 2182633 h 2323145"/>
              <a:gd name="connsiteX241" fmla="*/ 1266687 w 11269336"/>
              <a:gd name="connsiteY241" fmla="*/ 2212688 h 2323145"/>
              <a:gd name="connsiteX242" fmla="*/ 1239614 w 11269336"/>
              <a:gd name="connsiteY242" fmla="*/ 2209727 h 2323145"/>
              <a:gd name="connsiteX243" fmla="*/ 1202436 w 11269336"/>
              <a:gd name="connsiteY243" fmla="*/ 2209817 h 2323145"/>
              <a:gd name="connsiteX244" fmla="*/ 1136097 w 11269336"/>
              <a:gd name="connsiteY244" fmla="*/ 2205112 h 2323145"/>
              <a:gd name="connsiteX245" fmla="*/ 988232 w 11269336"/>
              <a:gd name="connsiteY245" fmla="*/ 2235635 h 2323145"/>
              <a:gd name="connsiteX246" fmla="*/ 981959 w 11269336"/>
              <a:gd name="connsiteY246" fmla="*/ 2231607 h 2323145"/>
              <a:gd name="connsiteX247" fmla="*/ 938600 w 11269336"/>
              <a:gd name="connsiteY247" fmla="*/ 2238113 h 2323145"/>
              <a:gd name="connsiteX248" fmla="*/ 791788 w 11269336"/>
              <a:gd name="connsiteY248" fmla="*/ 2293224 h 2323145"/>
              <a:gd name="connsiteX249" fmla="*/ 706914 w 11269336"/>
              <a:gd name="connsiteY249" fmla="*/ 2305046 h 2323145"/>
              <a:gd name="connsiteX250" fmla="*/ 675971 w 11269336"/>
              <a:gd name="connsiteY250" fmla="*/ 2304030 h 2323145"/>
              <a:gd name="connsiteX251" fmla="*/ 624180 w 11269336"/>
              <a:gd name="connsiteY251" fmla="*/ 2302650 h 2323145"/>
              <a:gd name="connsiteX252" fmla="*/ 583453 w 11269336"/>
              <a:gd name="connsiteY252" fmla="*/ 2288788 h 2323145"/>
              <a:gd name="connsiteX253" fmla="*/ 540946 w 11269336"/>
              <a:gd name="connsiteY253" fmla="*/ 2292721 h 2323145"/>
              <a:gd name="connsiteX254" fmla="*/ 533680 w 11269336"/>
              <a:gd name="connsiteY254" fmla="*/ 2310233 h 2323145"/>
              <a:gd name="connsiteX255" fmla="*/ 487366 w 11269336"/>
              <a:gd name="connsiteY255" fmla="*/ 2309053 h 2323145"/>
              <a:gd name="connsiteX256" fmla="*/ 416820 w 11269336"/>
              <a:gd name="connsiteY256" fmla="*/ 2305443 h 2323145"/>
              <a:gd name="connsiteX257" fmla="*/ 376805 w 11269336"/>
              <a:gd name="connsiteY257" fmla="*/ 2307647 h 2323145"/>
              <a:gd name="connsiteX258" fmla="*/ 266777 w 11269336"/>
              <a:gd name="connsiteY258" fmla="*/ 2309012 h 2323145"/>
              <a:gd name="connsiteX259" fmla="*/ 156013 w 11269336"/>
              <a:gd name="connsiteY259" fmla="*/ 2306832 h 2323145"/>
              <a:gd name="connsiteX260" fmla="*/ 87258 w 11269336"/>
              <a:gd name="connsiteY260" fmla="*/ 2285511 h 2323145"/>
              <a:gd name="connsiteX261" fmla="*/ 23798 w 11269336"/>
              <a:gd name="connsiteY261" fmla="*/ 2281822 h 2323145"/>
              <a:gd name="connsiteX262" fmla="*/ 0 w 11269336"/>
              <a:gd name="connsiteY262" fmla="*/ 2285369 h 2323145"/>
              <a:gd name="connsiteX263" fmla="*/ 0 w 11269336"/>
              <a:gd name="connsiteY26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9062863 w 11269336"/>
              <a:gd name="connsiteY22" fmla="*/ 754656 h 2323145"/>
              <a:gd name="connsiteX23" fmla="*/ 8914746 w 11269336"/>
              <a:gd name="connsiteY23" fmla="*/ 826428 h 2323145"/>
              <a:gd name="connsiteX24" fmla="*/ 8917778 w 11269336"/>
              <a:gd name="connsiteY24" fmla="*/ 835198 h 2323145"/>
              <a:gd name="connsiteX25" fmla="*/ 8905560 w 11269336"/>
              <a:gd name="connsiteY25" fmla="*/ 838358 h 2323145"/>
              <a:gd name="connsiteX26" fmla="*/ 8897564 w 11269336"/>
              <a:gd name="connsiteY26" fmla="*/ 834287 h 2323145"/>
              <a:gd name="connsiteX27" fmla="*/ 8878040 w 11269336"/>
              <a:gd name="connsiteY27" fmla="*/ 844150 h 2323145"/>
              <a:gd name="connsiteX28" fmla="*/ 8795998 w 11269336"/>
              <a:gd name="connsiteY28" fmla="*/ 863337 h 2323145"/>
              <a:gd name="connsiteX29" fmla="*/ 8776970 w 11269336"/>
              <a:gd name="connsiteY29" fmla="*/ 885177 h 2323145"/>
              <a:gd name="connsiteX30" fmla="*/ 8755719 w 11269336"/>
              <a:gd name="connsiteY30" fmla="*/ 889754 h 2323145"/>
              <a:gd name="connsiteX31" fmla="*/ 8743257 w 11269336"/>
              <a:gd name="connsiteY31" fmla="*/ 904723 h 2323145"/>
              <a:gd name="connsiteX32" fmla="*/ 8721366 w 11269336"/>
              <a:gd name="connsiteY32" fmla="*/ 904711 h 2323145"/>
              <a:gd name="connsiteX33" fmla="*/ 8678353 w 11269336"/>
              <a:gd name="connsiteY33" fmla="*/ 926318 h 2323145"/>
              <a:gd name="connsiteX34" fmla="*/ 8636849 w 11269336"/>
              <a:gd name="connsiteY34" fmla="*/ 937900 h 2323145"/>
              <a:gd name="connsiteX35" fmla="*/ 8620213 w 11269336"/>
              <a:gd name="connsiteY35" fmla="*/ 943068 h 2323145"/>
              <a:gd name="connsiteX36" fmla="*/ 8612581 w 11269336"/>
              <a:gd name="connsiteY36" fmla="*/ 952695 h 2323145"/>
              <a:gd name="connsiteX37" fmla="*/ 8589038 w 11269336"/>
              <a:gd name="connsiteY37" fmla="*/ 963892 h 2323145"/>
              <a:gd name="connsiteX38" fmla="*/ 8579950 w 11269336"/>
              <a:gd name="connsiteY38" fmla="*/ 960899 h 2323145"/>
              <a:gd name="connsiteX39" fmla="*/ 8579319 w 11269336"/>
              <a:gd name="connsiteY39" fmla="*/ 965630 h 2323145"/>
              <a:gd name="connsiteX40" fmla="*/ 8547429 w 11269336"/>
              <a:gd name="connsiteY40" fmla="*/ 984506 h 2323145"/>
              <a:gd name="connsiteX41" fmla="*/ 8478704 w 11269336"/>
              <a:gd name="connsiteY41" fmla="*/ 1025490 h 2323145"/>
              <a:gd name="connsiteX42" fmla="*/ 8461421 w 11269336"/>
              <a:gd name="connsiteY42" fmla="*/ 1035512 h 2323145"/>
              <a:gd name="connsiteX43" fmla="*/ 8445003 w 11269336"/>
              <a:gd name="connsiteY43" fmla="*/ 1036851 h 2323145"/>
              <a:gd name="connsiteX44" fmla="*/ 8357350 w 11269336"/>
              <a:gd name="connsiteY44" fmla="*/ 1060213 h 2323145"/>
              <a:gd name="connsiteX45" fmla="*/ 8335565 w 11269336"/>
              <a:gd name="connsiteY45" fmla="*/ 1061151 h 2323145"/>
              <a:gd name="connsiteX46" fmla="*/ 8325267 w 11269336"/>
              <a:gd name="connsiteY46" fmla="*/ 1055919 h 2323145"/>
              <a:gd name="connsiteX47" fmla="*/ 8293586 w 11269336"/>
              <a:gd name="connsiteY47" fmla="*/ 1076144 h 2323145"/>
              <a:gd name="connsiteX48" fmla="*/ 8242405 w 11269336"/>
              <a:gd name="connsiteY48" fmla="*/ 1095960 h 2323145"/>
              <a:gd name="connsiteX49" fmla="*/ 8197391 w 11269336"/>
              <a:gd name="connsiteY49" fmla="*/ 1107746 h 2323145"/>
              <a:gd name="connsiteX50" fmla="*/ 8081474 w 11269336"/>
              <a:gd name="connsiteY50" fmla="*/ 1130125 h 2323145"/>
              <a:gd name="connsiteX51" fmla="*/ 8053585 w 11269336"/>
              <a:gd name="connsiteY51" fmla="*/ 1129169 h 2323145"/>
              <a:gd name="connsiteX52" fmla="*/ 8038422 w 11269336"/>
              <a:gd name="connsiteY52" fmla="*/ 1119092 h 2323145"/>
              <a:gd name="connsiteX53" fmla="*/ 8029450 w 11269336"/>
              <a:gd name="connsiteY53" fmla="*/ 1125592 h 2323145"/>
              <a:gd name="connsiteX54" fmla="*/ 7959552 w 11269336"/>
              <a:gd name="connsiteY54" fmla="*/ 1140188 h 2323145"/>
              <a:gd name="connsiteX55" fmla="*/ 7914188 w 11269336"/>
              <a:gd name="connsiteY55" fmla="*/ 1150862 h 2323145"/>
              <a:gd name="connsiteX56" fmla="*/ 7914918 w 11269336"/>
              <a:gd name="connsiteY56" fmla="*/ 1168758 h 2323145"/>
              <a:gd name="connsiteX57" fmla="*/ 7875510 w 11269336"/>
              <a:gd name="connsiteY57" fmla="*/ 1183153 h 2323145"/>
              <a:gd name="connsiteX58" fmla="*/ 7829932 w 11269336"/>
              <a:gd name="connsiteY58" fmla="*/ 1180782 h 2323145"/>
              <a:gd name="connsiteX59" fmla="*/ 7779182 w 11269336"/>
              <a:gd name="connsiteY59" fmla="*/ 1192665 h 2323145"/>
              <a:gd name="connsiteX60" fmla="*/ 7748774 w 11269336"/>
              <a:gd name="connsiteY60" fmla="*/ 1199586 h 2323145"/>
              <a:gd name="connsiteX61" fmla="*/ 7671846 w 11269336"/>
              <a:gd name="connsiteY61" fmla="*/ 1231966 h 2323145"/>
              <a:gd name="connsiteX62" fmla="*/ 7554146 w 11269336"/>
              <a:gd name="connsiteY62" fmla="*/ 1319748 h 2323145"/>
              <a:gd name="connsiteX63" fmla="*/ 7515052 w 11269336"/>
              <a:gd name="connsiteY63" fmla="*/ 1336718 h 2323145"/>
              <a:gd name="connsiteX64" fmla="*/ 7507193 w 11269336"/>
              <a:gd name="connsiteY64" fmla="*/ 1334617 h 2323145"/>
              <a:gd name="connsiteX65" fmla="*/ 7461694 w 11269336"/>
              <a:gd name="connsiteY65" fmla="*/ 1375866 h 2323145"/>
              <a:gd name="connsiteX66" fmla="*/ 7377571 w 11269336"/>
              <a:gd name="connsiteY66" fmla="*/ 1400128 h 2323145"/>
              <a:gd name="connsiteX67" fmla="*/ 7311261 w 11269336"/>
              <a:gd name="connsiteY67" fmla="*/ 1412652 h 2323145"/>
              <a:gd name="connsiteX68" fmla="*/ 7275307 w 11269336"/>
              <a:gd name="connsiteY68" fmla="*/ 1422171 h 2323145"/>
              <a:gd name="connsiteX69" fmla="*/ 7247783 w 11269336"/>
              <a:gd name="connsiteY69" fmla="*/ 1426330 h 2323145"/>
              <a:gd name="connsiteX70" fmla="*/ 7185047 w 11269336"/>
              <a:gd name="connsiteY70" fmla="*/ 1451812 h 2323145"/>
              <a:gd name="connsiteX71" fmla="*/ 7084117 w 11269336"/>
              <a:gd name="connsiteY71" fmla="*/ 1500281 h 2323145"/>
              <a:gd name="connsiteX72" fmla="*/ 7062011 w 11269336"/>
              <a:gd name="connsiteY72" fmla="*/ 1509183 h 2323145"/>
              <a:gd name="connsiteX73" fmla="*/ 7040555 w 11269336"/>
              <a:gd name="connsiteY73" fmla="*/ 1511207 h 2323145"/>
              <a:gd name="connsiteX74" fmla="*/ 7033438 w 11269336"/>
              <a:gd name="connsiteY74" fmla="*/ 1506772 h 2323145"/>
              <a:gd name="connsiteX75" fmla="*/ 7020886 w 11269336"/>
              <a:gd name="connsiteY75" fmla="*/ 1510764 h 2323145"/>
              <a:gd name="connsiteX76" fmla="*/ 7017033 w 11269336"/>
              <a:gd name="connsiteY76" fmla="*/ 1510650 h 2323145"/>
              <a:gd name="connsiteX77" fmla="*/ 6995460 w 11269336"/>
              <a:gd name="connsiteY77" fmla="*/ 1511173 h 2323145"/>
              <a:gd name="connsiteX78" fmla="*/ 6962144 w 11269336"/>
              <a:gd name="connsiteY78" fmla="*/ 1541508 h 2323145"/>
              <a:gd name="connsiteX79" fmla="*/ 6910674 w 11269336"/>
              <a:gd name="connsiteY79" fmla="*/ 1554793 h 2323145"/>
              <a:gd name="connsiteX80" fmla="*/ 6732152 w 11269336"/>
              <a:gd name="connsiteY80" fmla="*/ 1642538 h 2323145"/>
              <a:gd name="connsiteX81" fmla="*/ 6694106 w 11269336"/>
              <a:gd name="connsiteY81" fmla="*/ 1632377 h 2323145"/>
              <a:gd name="connsiteX82" fmla="*/ 6617223 w 11269336"/>
              <a:gd name="connsiteY82" fmla="*/ 1659889 h 2323145"/>
              <a:gd name="connsiteX83" fmla="*/ 6521138 w 11269336"/>
              <a:gd name="connsiteY83" fmla="*/ 1744340 h 2323145"/>
              <a:gd name="connsiteX84" fmla="*/ 6380677 w 11269336"/>
              <a:gd name="connsiteY84" fmla="*/ 1796883 h 2323145"/>
              <a:gd name="connsiteX85" fmla="*/ 6374897 w 11269336"/>
              <a:gd name="connsiteY85" fmla="*/ 1809910 h 2323145"/>
              <a:gd name="connsiteX86" fmla="*/ 6364545 w 11269336"/>
              <a:gd name="connsiteY86" fmla="*/ 1820090 h 2323145"/>
              <a:gd name="connsiteX87" fmla="*/ 6362126 w 11269336"/>
              <a:gd name="connsiteY87" fmla="*/ 1819991 h 2323145"/>
              <a:gd name="connsiteX88" fmla="*/ 6346673 w 11269336"/>
              <a:gd name="connsiteY88" fmla="*/ 1827824 h 2323145"/>
              <a:gd name="connsiteX89" fmla="*/ 6345588 w 11269336"/>
              <a:gd name="connsiteY89" fmla="*/ 1832232 h 2323145"/>
              <a:gd name="connsiteX90" fmla="*/ 6335708 w 11269336"/>
              <a:gd name="connsiteY90" fmla="*/ 1838451 h 2323145"/>
              <a:gd name="connsiteX91" fmla="*/ 6318182 w 11269336"/>
              <a:gd name="connsiteY91" fmla="*/ 1852975 h 2323145"/>
              <a:gd name="connsiteX92" fmla="*/ 6313084 w 11269336"/>
              <a:gd name="connsiteY92" fmla="*/ 1853561 h 2323145"/>
              <a:gd name="connsiteX93" fmla="*/ 6283816 w 11269336"/>
              <a:gd name="connsiteY93" fmla="*/ 1872148 h 2323145"/>
              <a:gd name="connsiteX94" fmla="*/ 6282550 w 11269336"/>
              <a:gd name="connsiteY94" fmla="*/ 1871392 h 2323145"/>
              <a:gd name="connsiteX95" fmla="*/ 6270527 w 11269336"/>
              <a:gd name="connsiteY95" fmla="*/ 1872208 h 2323145"/>
              <a:gd name="connsiteX96" fmla="*/ 6249518 w 11269336"/>
              <a:gd name="connsiteY96" fmla="*/ 1876079 h 2323145"/>
              <a:gd name="connsiteX97" fmla="*/ 6190386 w 11269336"/>
              <a:gd name="connsiteY97" fmla="*/ 1872478 h 2323145"/>
              <a:gd name="connsiteX98" fmla="*/ 6159777 w 11269336"/>
              <a:gd name="connsiteY98" fmla="*/ 1891745 h 2323145"/>
              <a:gd name="connsiteX99" fmla="*/ 6153131 w 11269336"/>
              <a:gd name="connsiteY99" fmla="*/ 1895079 h 2323145"/>
              <a:gd name="connsiteX100" fmla="*/ 6152798 w 11269336"/>
              <a:gd name="connsiteY100" fmla="*/ 1894920 h 2323145"/>
              <a:gd name="connsiteX101" fmla="*/ 6145388 w 11269336"/>
              <a:gd name="connsiteY101" fmla="*/ 1897990 h 2323145"/>
              <a:gd name="connsiteX102" fmla="*/ 6141014 w 11269336"/>
              <a:gd name="connsiteY102" fmla="*/ 1901155 h 2323145"/>
              <a:gd name="connsiteX103" fmla="*/ 6128122 w 11269336"/>
              <a:gd name="connsiteY103" fmla="*/ 1907623 h 2323145"/>
              <a:gd name="connsiteX104" fmla="*/ 6122351 w 11269336"/>
              <a:gd name="connsiteY104" fmla="*/ 1908359 h 2323145"/>
              <a:gd name="connsiteX105" fmla="*/ 6064750 w 11269336"/>
              <a:gd name="connsiteY105" fmla="*/ 1896394 h 2323145"/>
              <a:gd name="connsiteX106" fmla="*/ 5964230 w 11269336"/>
              <a:gd name="connsiteY106" fmla="*/ 1910038 h 2323145"/>
              <a:gd name="connsiteX107" fmla="*/ 5865399 w 11269336"/>
              <a:gd name="connsiteY107" fmla="*/ 1926966 h 2323145"/>
              <a:gd name="connsiteX108" fmla="*/ 5829951 w 11269336"/>
              <a:gd name="connsiteY108" fmla="*/ 1934755 h 2323145"/>
              <a:gd name="connsiteX109" fmla="*/ 5765285 w 11269336"/>
              <a:gd name="connsiteY109" fmla="*/ 1941322 h 2323145"/>
              <a:gd name="connsiteX110" fmla="*/ 5734750 w 11269336"/>
              <a:gd name="connsiteY110" fmla="*/ 1939793 h 2323145"/>
              <a:gd name="connsiteX111" fmla="*/ 5733569 w 11269336"/>
              <a:gd name="connsiteY111" fmla="*/ 1940505 h 2323145"/>
              <a:gd name="connsiteX112" fmla="*/ 5730329 w 11269336"/>
              <a:gd name="connsiteY112" fmla="*/ 1937845 h 2323145"/>
              <a:gd name="connsiteX113" fmla="*/ 5724661 w 11269336"/>
              <a:gd name="connsiteY113" fmla="*/ 1937455 h 2323145"/>
              <a:gd name="connsiteX114" fmla="*/ 5710186 w 11269336"/>
              <a:gd name="connsiteY114" fmla="*/ 1941370 h 2323145"/>
              <a:gd name="connsiteX115" fmla="*/ 5704910 w 11269336"/>
              <a:gd name="connsiteY115" fmla="*/ 1943663 h 2323145"/>
              <a:gd name="connsiteX116" fmla="*/ 5696836 w 11269336"/>
              <a:gd name="connsiteY116" fmla="*/ 1945271 h 2323145"/>
              <a:gd name="connsiteX117" fmla="*/ 5696583 w 11269336"/>
              <a:gd name="connsiteY117" fmla="*/ 1945050 h 2323145"/>
              <a:gd name="connsiteX118" fmla="*/ 5689123 w 11269336"/>
              <a:gd name="connsiteY118" fmla="*/ 1947067 h 2323145"/>
              <a:gd name="connsiteX119" fmla="*/ 5653291 w 11269336"/>
              <a:gd name="connsiteY119" fmla="*/ 1960245 h 2323145"/>
              <a:gd name="connsiteX120" fmla="*/ 5599385 w 11269336"/>
              <a:gd name="connsiteY120" fmla="*/ 1945198 h 2323145"/>
              <a:gd name="connsiteX121" fmla="*/ 5578300 w 11269336"/>
              <a:gd name="connsiteY121" fmla="*/ 1944963 h 2323145"/>
              <a:gd name="connsiteX122" fmla="*/ 5566758 w 11269336"/>
              <a:gd name="connsiteY122" fmla="*/ 1943441 h 2323145"/>
              <a:gd name="connsiteX123" fmla="*/ 5565857 w 11269336"/>
              <a:gd name="connsiteY123" fmla="*/ 1942445 h 2323145"/>
              <a:gd name="connsiteX124" fmla="*/ 5531534 w 11269336"/>
              <a:gd name="connsiteY124" fmla="*/ 1955208 h 2323145"/>
              <a:gd name="connsiteX125" fmla="*/ 5526552 w 11269336"/>
              <a:gd name="connsiteY125" fmla="*/ 1954799 h 2323145"/>
              <a:gd name="connsiteX126" fmla="*/ 5504723 w 11269336"/>
              <a:gd name="connsiteY126" fmla="*/ 1965811 h 2323145"/>
              <a:gd name="connsiteX127" fmla="*/ 5493156 w 11269336"/>
              <a:gd name="connsiteY127" fmla="*/ 1970063 h 2323145"/>
              <a:gd name="connsiteX128" fmla="*/ 5490486 w 11269336"/>
              <a:gd name="connsiteY128" fmla="*/ 1974227 h 2323145"/>
              <a:gd name="connsiteX129" fmla="*/ 5473107 w 11269336"/>
              <a:gd name="connsiteY129" fmla="*/ 1979001 h 2323145"/>
              <a:gd name="connsiteX130" fmla="*/ 5470885 w 11269336"/>
              <a:gd name="connsiteY130" fmla="*/ 1978432 h 2323145"/>
              <a:gd name="connsiteX131" fmla="*/ 5457393 w 11269336"/>
              <a:gd name="connsiteY131" fmla="*/ 1986525 h 2323145"/>
              <a:gd name="connsiteX132" fmla="*/ 5447102 w 11269336"/>
              <a:gd name="connsiteY132" fmla="*/ 1998329 h 2323145"/>
              <a:gd name="connsiteX133" fmla="*/ 5159151 w 11269336"/>
              <a:gd name="connsiteY133" fmla="*/ 2029640 h 2323145"/>
              <a:gd name="connsiteX134" fmla="*/ 5041688 w 11269336"/>
              <a:gd name="connsiteY134" fmla="*/ 2022334 h 2323145"/>
              <a:gd name="connsiteX135" fmla="*/ 4860988 w 11269336"/>
              <a:gd name="connsiteY135" fmla="*/ 2135698 h 2323145"/>
              <a:gd name="connsiteX136" fmla="*/ 4807902 w 11269336"/>
              <a:gd name="connsiteY136" fmla="*/ 2138894 h 2323145"/>
              <a:gd name="connsiteX137" fmla="*/ 4765388 w 11269336"/>
              <a:gd name="connsiteY137" fmla="*/ 2162525 h 2323145"/>
              <a:gd name="connsiteX138" fmla="*/ 4745033 w 11269336"/>
              <a:gd name="connsiteY138" fmla="*/ 2158859 h 2323145"/>
              <a:gd name="connsiteX139" fmla="*/ 4741475 w 11269336"/>
              <a:gd name="connsiteY139" fmla="*/ 2157998 h 2323145"/>
              <a:gd name="connsiteX140" fmla="*/ 4728247 w 11269336"/>
              <a:gd name="connsiteY140" fmla="*/ 2159526 h 2323145"/>
              <a:gd name="connsiteX141" fmla="*/ 4723263 w 11269336"/>
              <a:gd name="connsiteY141" fmla="*/ 2153742 h 2323145"/>
              <a:gd name="connsiteX142" fmla="*/ 4702453 w 11269336"/>
              <a:gd name="connsiteY142" fmla="*/ 2151586 h 2323145"/>
              <a:gd name="connsiteX143" fmla="*/ 4678455 w 11269336"/>
              <a:gd name="connsiteY143" fmla="*/ 2156131 h 2323145"/>
              <a:gd name="connsiteX144" fmla="*/ 4593061 w 11269336"/>
              <a:gd name="connsiteY144" fmla="*/ 2171597 h 2323145"/>
              <a:gd name="connsiteX145" fmla="*/ 4579902 w 11269336"/>
              <a:gd name="connsiteY145" fmla="*/ 2177927 h 2323145"/>
              <a:gd name="connsiteX146" fmla="*/ 4533444 w 11269336"/>
              <a:gd name="connsiteY146" fmla="*/ 2181200 h 2323145"/>
              <a:gd name="connsiteX147" fmla="*/ 4492832 w 11269336"/>
              <a:gd name="connsiteY147" fmla="*/ 2188033 h 2323145"/>
              <a:gd name="connsiteX148" fmla="*/ 4467257 w 11269336"/>
              <a:gd name="connsiteY148" fmla="*/ 2196121 h 2323145"/>
              <a:gd name="connsiteX149" fmla="*/ 4459937 w 11269336"/>
              <a:gd name="connsiteY149" fmla="*/ 2195182 h 2323145"/>
              <a:gd name="connsiteX150" fmla="*/ 4433312 w 11269336"/>
              <a:gd name="connsiteY150" fmla="*/ 2199004 h 2323145"/>
              <a:gd name="connsiteX151" fmla="*/ 4420601 w 11269336"/>
              <a:gd name="connsiteY151" fmla="*/ 2205158 h 2323145"/>
              <a:gd name="connsiteX152" fmla="*/ 4405765 w 11269336"/>
              <a:gd name="connsiteY152" fmla="*/ 2199902 h 2323145"/>
              <a:gd name="connsiteX153" fmla="*/ 4401354 w 11269336"/>
              <a:gd name="connsiteY153" fmla="*/ 2194745 h 2323145"/>
              <a:gd name="connsiteX154" fmla="*/ 4383151 w 11269336"/>
              <a:gd name="connsiteY154" fmla="*/ 2201140 h 2323145"/>
              <a:gd name="connsiteX155" fmla="*/ 4366646 w 11269336"/>
              <a:gd name="connsiteY155" fmla="*/ 2198564 h 2323145"/>
              <a:gd name="connsiteX156" fmla="*/ 4354009 w 11269336"/>
              <a:gd name="connsiteY156" fmla="*/ 2204984 h 2323145"/>
              <a:gd name="connsiteX157" fmla="*/ 4348284 w 11269336"/>
              <a:gd name="connsiteY157" fmla="*/ 2205270 h 2323145"/>
              <a:gd name="connsiteX158" fmla="*/ 4333906 w 11269336"/>
              <a:gd name="connsiteY158" fmla="*/ 2205251 h 2323145"/>
              <a:gd name="connsiteX159" fmla="*/ 4308819 w 11269336"/>
              <a:gd name="connsiteY159" fmla="*/ 2203822 h 2323145"/>
              <a:gd name="connsiteX160" fmla="*/ 4301210 w 11269336"/>
              <a:gd name="connsiteY160" fmla="*/ 2204456 h 2323145"/>
              <a:gd name="connsiteX161" fmla="*/ 4283095 w 11269336"/>
              <a:gd name="connsiteY161" fmla="*/ 2198177 h 2323145"/>
              <a:gd name="connsiteX162" fmla="*/ 4250119 w 11269336"/>
              <a:gd name="connsiteY162" fmla="*/ 2196342 h 2323145"/>
              <a:gd name="connsiteX163" fmla="*/ 4189203 w 11269336"/>
              <a:gd name="connsiteY163" fmla="*/ 2178994 h 2323145"/>
              <a:gd name="connsiteX164" fmla="*/ 4154035 w 11269336"/>
              <a:gd name="connsiteY164" fmla="*/ 2171950 h 2323145"/>
              <a:gd name="connsiteX165" fmla="*/ 4129569 w 11269336"/>
              <a:gd name="connsiteY165" fmla="*/ 2163850 h 2323145"/>
              <a:gd name="connsiteX166" fmla="*/ 4061250 w 11269336"/>
              <a:gd name="connsiteY166" fmla="*/ 2159236 h 2323145"/>
              <a:gd name="connsiteX167" fmla="*/ 3945480 w 11269336"/>
              <a:gd name="connsiteY167" fmla="*/ 2158279 h 2323145"/>
              <a:gd name="connsiteX168" fmla="*/ 3921468 w 11269336"/>
              <a:gd name="connsiteY168" fmla="*/ 2156588 h 2323145"/>
              <a:gd name="connsiteX169" fmla="*/ 3903348 w 11269336"/>
              <a:gd name="connsiteY169" fmla="*/ 2149220 h 2323145"/>
              <a:gd name="connsiteX170" fmla="*/ 3901342 w 11269336"/>
              <a:gd name="connsiteY170" fmla="*/ 2142355 h 2323145"/>
              <a:gd name="connsiteX171" fmla="*/ 3888539 w 11269336"/>
              <a:gd name="connsiteY171" fmla="*/ 2140476 h 2323145"/>
              <a:gd name="connsiteX172" fmla="*/ 3885662 w 11269336"/>
              <a:gd name="connsiteY172" fmla="*/ 2138740 h 2323145"/>
              <a:gd name="connsiteX173" fmla="*/ 3868627 w 11269336"/>
              <a:gd name="connsiteY173" fmla="*/ 2130023 h 2323145"/>
              <a:gd name="connsiteX174" fmla="*/ 3819177 w 11269336"/>
              <a:gd name="connsiteY174" fmla="*/ 2142111 h 2323145"/>
              <a:gd name="connsiteX175" fmla="*/ 3769100 w 11269336"/>
              <a:gd name="connsiteY175" fmla="*/ 2131731 h 2323145"/>
              <a:gd name="connsiteX176" fmla="*/ 3562752 w 11269336"/>
              <a:gd name="connsiteY176" fmla="*/ 2131785 h 2323145"/>
              <a:gd name="connsiteX177" fmla="*/ 3541402 w 11269336"/>
              <a:gd name="connsiteY177" fmla="*/ 2106821 h 2323145"/>
              <a:gd name="connsiteX178" fmla="*/ 3365341 w 11269336"/>
              <a:gd name="connsiteY178" fmla="*/ 2077638 h 2323145"/>
              <a:gd name="connsiteX179" fmla="*/ 3170922 w 11269336"/>
              <a:gd name="connsiteY179" fmla="*/ 2115957 h 2323145"/>
              <a:gd name="connsiteX180" fmla="*/ 3156256 w 11269336"/>
              <a:gd name="connsiteY180" fmla="*/ 2124773 h 2323145"/>
              <a:gd name="connsiteX181" fmla="*/ 3140298 w 11269336"/>
              <a:gd name="connsiteY181" fmla="*/ 2129182 h 2323145"/>
              <a:gd name="connsiteX182" fmla="*/ 3138514 w 11269336"/>
              <a:gd name="connsiteY182" fmla="*/ 2128069 h 2323145"/>
              <a:gd name="connsiteX183" fmla="*/ 3120467 w 11269336"/>
              <a:gd name="connsiteY183" fmla="*/ 2128281 h 2323145"/>
              <a:gd name="connsiteX184" fmla="*/ 3116175 w 11269336"/>
              <a:gd name="connsiteY184" fmla="*/ 2131633 h 2323145"/>
              <a:gd name="connsiteX185" fmla="*/ 3103685 w 11269336"/>
              <a:gd name="connsiteY185" fmla="*/ 2132814 h 2323145"/>
              <a:gd name="connsiteX186" fmla="*/ 3078794 w 11269336"/>
              <a:gd name="connsiteY186" fmla="*/ 2137935 h 2323145"/>
              <a:gd name="connsiteX187" fmla="*/ 3074407 w 11269336"/>
              <a:gd name="connsiteY187" fmla="*/ 2136274 h 2323145"/>
              <a:gd name="connsiteX188" fmla="*/ 3037285 w 11269336"/>
              <a:gd name="connsiteY188" fmla="*/ 2139919 h 2323145"/>
              <a:gd name="connsiteX189" fmla="*/ 3036901 w 11269336"/>
              <a:gd name="connsiteY189" fmla="*/ 2138726 h 2323145"/>
              <a:gd name="connsiteX190" fmla="*/ 3026996 w 11269336"/>
              <a:gd name="connsiteY190" fmla="*/ 2134322 h 2323145"/>
              <a:gd name="connsiteX191" fmla="*/ 3007772 w 11269336"/>
              <a:gd name="connsiteY191" fmla="*/ 2128742 h 2323145"/>
              <a:gd name="connsiteX192" fmla="*/ 2965030 w 11269336"/>
              <a:gd name="connsiteY192" fmla="*/ 2100494 h 2323145"/>
              <a:gd name="connsiteX193" fmla="*/ 2926342 w 11269336"/>
              <a:gd name="connsiteY193" fmla="*/ 2104155 h 2323145"/>
              <a:gd name="connsiteX194" fmla="*/ 2918608 w 11269336"/>
              <a:gd name="connsiteY194" fmla="*/ 2104215 h 2323145"/>
              <a:gd name="connsiteX195" fmla="*/ 2918475 w 11269336"/>
              <a:gd name="connsiteY195" fmla="*/ 2103937 h 2323145"/>
              <a:gd name="connsiteX196" fmla="*/ 2910360 w 11269336"/>
              <a:gd name="connsiteY196" fmla="*/ 2103444 h 2323145"/>
              <a:gd name="connsiteX197" fmla="*/ 2904507 w 11269336"/>
              <a:gd name="connsiteY197" fmla="*/ 2104326 h 2323145"/>
              <a:gd name="connsiteX198" fmla="*/ 2889503 w 11269336"/>
              <a:gd name="connsiteY198" fmla="*/ 2104443 h 2323145"/>
              <a:gd name="connsiteX199" fmla="*/ 2884480 w 11269336"/>
              <a:gd name="connsiteY199" fmla="*/ 2102626 h 2323145"/>
              <a:gd name="connsiteX200" fmla="*/ 2882689 w 11269336"/>
              <a:gd name="connsiteY200" fmla="*/ 2099228 h 2323145"/>
              <a:gd name="connsiteX201" fmla="*/ 2881291 w 11269336"/>
              <a:gd name="connsiteY201" fmla="*/ 2099618 h 2323145"/>
              <a:gd name="connsiteX202" fmla="*/ 2853979 w 11269336"/>
              <a:gd name="connsiteY202" fmla="*/ 2090388 h 2323145"/>
              <a:gd name="connsiteX203" fmla="*/ 2791790 w 11269336"/>
              <a:gd name="connsiteY203" fmla="*/ 2080332 h 2323145"/>
              <a:gd name="connsiteX204" fmla="*/ 2755844 w 11269336"/>
              <a:gd name="connsiteY204" fmla="*/ 2078874 h 2323145"/>
              <a:gd name="connsiteX205" fmla="*/ 2657742 w 11269336"/>
              <a:gd name="connsiteY205" fmla="*/ 2070179 h 2323145"/>
              <a:gd name="connsiteX206" fmla="*/ 2559549 w 11269336"/>
              <a:gd name="connsiteY206" fmla="*/ 2057873 h 2323145"/>
              <a:gd name="connsiteX207" fmla="*/ 2512054 w 11269336"/>
              <a:gd name="connsiteY207" fmla="*/ 2031671 h 2323145"/>
              <a:gd name="connsiteX208" fmla="*/ 2506437 w 11269336"/>
              <a:gd name="connsiteY208" fmla="*/ 2030918 h 2323145"/>
              <a:gd name="connsiteX209" fmla="*/ 2491752 w 11269336"/>
              <a:gd name="connsiteY209" fmla="*/ 2033906 h 2323145"/>
              <a:gd name="connsiteX210" fmla="*/ 2486338 w 11269336"/>
              <a:gd name="connsiteY210" fmla="*/ 2035862 h 2323145"/>
              <a:gd name="connsiteX211" fmla="*/ 2478186 w 11269336"/>
              <a:gd name="connsiteY211" fmla="*/ 2036953 h 2323145"/>
              <a:gd name="connsiteX212" fmla="*/ 2477950 w 11269336"/>
              <a:gd name="connsiteY212" fmla="*/ 2036715 h 2323145"/>
              <a:gd name="connsiteX213" fmla="*/ 2470381 w 11269336"/>
              <a:gd name="connsiteY213" fmla="*/ 2038256 h 2323145"/>
              <a:gd name="connsiteX214" fmla="*/ 2433781 w 11269336"/>
              <a:gd name="connsiteY214" fmla="*/ 2049140 h 2323145"/>
              <a:gd name="connsiteX215" fmla="*/ 2381172 w 11269336"/>
              <a:gd name="connsiteY215" fmla="*/ 2030645 h 2323145"/>
              <a:gd name="connsiteX216" fmla="*/ 2360198 w 11269336"/>
              <a:gd name="connsiteY216" fmla="*/ 2029059 h 2323145"/>
              <a:gd name="connsiteX217" fmla="*/ 2348815 w 11269336"/>
              <a:gd name="connsiteY217" fmla="*/ 2026798 h 2323145"/>
              <a:gd name="connsiteX218" fmla="*/ 2347988 w 11269336"/>
              <a:gd name="connsiteY218" fmla="*/ 2025745 h 2323145"/>
              <a:gd name="connsiteX219" fmla="*/ 2312920 w 11269336"/>
              <a:gd name="connsiteY219" fmla="*/ 2036311 h 2323145"/>
              <a:gd name="connsiteX220" fmla="*/ 2307986 w 11269336"/>
              <a:gd name="connsiteY220" fmla="*/ 2035583 h 2323145"/>
              <a:gd name="connsiteX221" fmla="*/ 2285481 w 11269336"/>
              <a:gd name="connsiteY221" fmla="*/ 2045197 h 2323145"/>
              <a:gd name="connsiteX222" fmla="*/ 2273666 w 11269336"/>
              <a:gd name="connsiteY222" fmla="*/ 2048710 h 2323145"/>
              <a:gd name="connsiteX223" fmla="*/ 2270719 w 11269336"/>
              <a:gd name="connsiteY223" fmla="*/ 2052702 h 2323145"/>
              <a:gd name="connsiteX224" fmla="*/ 2253080 w 11269336"/>
              <a:gd name="connsiteY224" fmla="*/ 2056363 h 2323145"/>
              <a:gd name="connsiteX225" fmla="*/ 2250906 w 11269336"/>
              <a:gd name="connsiteY225" fmla="*/ 2055654 h 2323145"/>
              <a:gd name="connsiteX226" fmla="*/ 2236905 w 11269336"/>
              <a:gd name="connsiteY226" fmla="*/ 2062882 h 2323145"/>
              <a:gd name="connsiteX227" fmla="*/ 2225830 w 11269336"/>
              <a:gd name="connsiteY227" fmla="*/ 2074027 h 2323145"/>
              <a:gd name="connsiteX228" fmla="*/ 2073776 w 11269336"/>
              <a:gd name="connsiteY228" fmla="*/ 2089244 h 2323145"/>
              <a:gd name="connsiteX229" fmla="*/ 1948256 w 11269336"/>
              <a:gd name="connsiteY229" fmla="*/ 2146616 h 2323145"/>
              <a:gd name="connsiteX230" fmla="*/ 1865582 w 11269336"/>
              <a:gd name="connsiteY230" fmla="*/ 2153738 h 2323145"/>
              <a:gd name="connsiteX231" fmla="*/ 1835210 w 11269336"/>
              <a:gd name="connsiteY231" fmla="*/ 2134244 h 2323145"/>
              <a:gd name="connsiteX232" fmla="*/ 1632661 w 11269336"/>
              <a:gd name="connsiteY232" fmla="*/ 2173882 h 2323145"/>
              <a:gd name="connsiteX233" fmla="*/ 1579590 w 11269336"/>
              <a:gd name="connsiteY233" fmla="*/ 2173680 h 2323145"/>
              <a:gd name="connsiteX234" fmla="*/ 1535601 w 11269336"/>
              <a:gd name="connsiteY234" fmla="*/ 2194590 h 2323145"/>
              <a:gd name="connsiteX235" fmla="*/ 1515594 w 11269336"/>
              <a:gd name="connsiteY235" fmla="*/ 2189622 h 2323145"/>
              <a:gd name="connsiteX236" fmla="*/ 1512113 w 11269336"/>
              <a:gd name="connsiteY236" fmla="*/ 2188534 h 2323145"/>
              <a:gd name="connsiteX237" fmla="*/ 1498838 w 11269336"/>
              <a:gd name="connsiteY237" fmla="*/ 2189213 h 2323145"/>
              <a:gd name="connsiteX238" fmla="*/ 1494279 w 11269336"/>
              <a:gd name="connsiteY238" fmla="*/ 2183112 h 2323145"/>
              <a:gd name="connsiteX239" fmla="*/ 1473714 w 11269336"/>
              <a:gd name="connsiteY239" fmla="*/ 2179625 h 2323145"/>
              <a:gd name="connsiteX240" fmla="*/ 1449503 w 11269336"/>
              <a:gd name="connsiteY240" fmla="*/ 2182633 h 2323145"/>
              <a:gd name="connsiteX241" fmla="*/ 1266687 w 11269336"/>
              <a:gd name="connsiteY241" fmla="*/ 2212688 h 2323145"/>
              <a:gd name="connsiteX242" fmla="*/ 1239614 w 11269336"/>
              <a:gd name="connsiteY242" fmla="*/ 2209727 h 2323145"/>
              <a:gd name="connsiteX243" fmla="*/ 1202436 w 11269336"/>
              <a:gd name="connsiteY243" fmla="*/ 2209817 h 2323145"/>
              <a:gd name="connsiteX244" fmla="*/ 1136097 w 11269336"/>
              <a:gd name="connsiteY244" fmla="*/ 2205112 h 2323145"/>
              <a:gd name="connsiteX245" fmla="*/ 988232 w 11269336"/>
              <a:gd name="connsiteY245" fmla="*/ 2235635 h 2323145"/>
              <a:gd name="connsiteX246" fmla="*/ 981959 w 11269336"/>
              <a:gd name="connsiteY246" fmla="*/ 2231607 h 2323145"/>
              <a:gd name="connsiteX247" fmla="*/ 938600 w 11269336"/>
              <a:gd name="connsiteY247" fmla="*/ 2238113 h 2323145"/>
              <a:gd name="connsiteX248" fmla="*/ 791788 w 11269336"/>
              <a:gd name="connsiteY248" fmla="*/ 2293224 h 2323145"/>
              <a:gd name="connsiteX249" fmla="*/ 706914 w 11269336"/>
              <a:gd name="connsiteY249" fmla="*/ 2305046 h 2323145"/>
              <a:gd name="connsiteX250" fmla="*/ 675971 w 11269336"/>
              <a:gd name="connsiteY250" fmla="*/ 2304030 h 2323145"/>
              <a:gd name="connsiteX251" fmla="*/ 624180 w 11269336"/>
              <a:gd name="connsiteY251" fmla="*/ 2302650 h 2323145"/>
              <a:gd name="connsiteX252" fmla="*/ 583453 w 11269336"/>
              <a:gd name="connsiteY252" fmla="*/ 2288788 h 2323145"/>
              <a:gd name="connsiteX253" fmla="*/ 540946 w 11269336"/>
              <a:gd name="connsiteY253" fmla="*/ 2292721 h 2323145"/>
              <a:gd name="connsiteX254" fmla="*/ 533680 w 11269336"/>
              <a:gd name="connsiteY254" fmla="*/ 2310233 h 2323145"/>
              <a:gd name="connsiteX255" fmla="*/ 487366 w 11269336"/>
              <a:gd name="connsiteY255" fmla="*/ 2309053 h 2323145"/>
              <a:gd name="connsiteX256" fmla="*/ 416820 w 11269336"/>
              <a:gd name="connsiteY256" fmla="*/ 2305443 h 2323145"/>
              <a:gd name="connsiteX257" fmla="*/ 376805 w 11269336"/>
              <a:gd name="connsiteY257" fmla="*/ 2307647 h 2323145"/>
              <a:gd name="connsiteX258" fmla="*/ 266777 w 11269336"/>
              <a:gd name="connsiteY258" fmla="*/ 2309012 h 2323145"/>
              <a:gd name="connsiteX259" fmla="*/ 156013 w 11269336"/>
              <a:gd name="connsiteY259" fmla="*/ 2306832 h 2323145"/>
              <a:gd name="connsiteX260" fmla="*/ 87258 w 11269336"/>
              <a:gd name="connsiteY260" fmla="*/ 2285511 h 2323145"/>
              <a:gd name="connsiteX261" fmla="*/ 23798 w 11269336"/>
              <a:gd name="connsiteY261" fmla="*/ 2281822 h 2323145"/>
              <a:gd name="connsiteX262" fmla="*/ 0 w 11269336"/>
              <a:gd name="connsiteY262" fmla="*/ 2285369 h 2323145"/>
              <a:gd name="connsiteX263" fmla="*/ 0 w 11269336"/>
              <a:gd name="connsiteY26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41688 w 11269336"/>
              <a:gd name="connsiteY133" fmla="*/ 2022334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41688 w 11269336"/>
              <a:gd name="connsiteY133" fmla="*/ 2022334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33444 w 11269336"/>
              <a:gd name="connsiteY144" fmla="*/ 2181200 h 2323145"/>
              <a:gd name="connsiteX145" fmla="*/ 4492832 w 11269336"/>
              <a:gd name="connsiteY145" fmla="*/ 2188033 h 2323145"/>
              <a:gd name="connsiteX146" fmla="*/ 4467257 w 11269336"/>
              <a:gd name="connsiteY146" fmla="*/ 2196121 h 2323145"/>
              <a:gd name="connsiteX147" fmla="*/ 4459937 w 11269336"/>
              <a:gd name="connsiteY147" fmla="*/ 2195182 h 2323145"/>
              <a:gd name="connsiteX148" fmla="*/ 4433312 w 11269336"/>
              <a:gd name="connsiteY148" fmla="*/ 2199004 h 2323145"/>
              <a:gd name="connsiteX149" fmla="*/ 4420601 w 11269336"/>
              <a:gd name="connsiteY149" fmla="*/ 2205158 h 2323145"/>
              <a:gd name="connsiteX150" fmla="*/ 4405765 w 11269336"/>
              <a:gd name="connsiteY150" fmla="*/ 2199902 h 2323145"/>
              <a:gd name="connsiteX151" fmla="*/ 4401354 w 11269336"/>
              <a:gd name="connsiteY151" fmla="*/ 2194745 h 2323145"/>
              <a:gd name="connsiteX152" fmla="*/ 4383151 w 11269336"/>
              <a:gd name="connsiteY152" fmla="*/ 2201140 h 2323145"/>
              <a:gd name="connsiteX153" fmla="*/ 4366646 w 11269336"/>
              <a:gd name="connsiteY153" fmla="*/ 2198564 h 2323145"/>
              <a:gd name="connsiteX154" fmla="*/ 4354009 w 11269336"/>
              <a:gd name="connsiteY154" fmla="*/ 2204984 h 2323145"/>
              <a:gd name="connsiteX155" fmla="*/ 4348284 w 11269336"/>
              <a:gd name="connsiteY155" fmla="*/ 2205270 h 2323145"/>
              <a:gd name="connsiteX156" fmla="*/ 4333906 w 11269336"/>
              <a:gd name="connsiteY156" fmla="*/ 2205251 h 2323145"/>
              <a:gd name="connsiteX157" fmla="*/ 4308819 w 11269336"/>
              <a:gd name="connsiteY157" fmla="*/ 2203822 h 2323145"/>
              <a:gd name="connsiteX158" fmla="*/ 4301210 w 11269336"/>
              <a:gd name="connsiteY158" fmla="*/ 2204456 h 2323145"/>
              <a:gd name="connsiteX159" fmla="*/ 4283095 w 11269336"/>
              <a:gd name="connsiteY159" fmla="*/ 2198177 h 2323145"/>
              <a:gd name="connsiteX160" fmla="*/ 4250119 w 11269336"/>
              <a:gd name="connsiteY160" fmla="*/ 2196342 h 2323145"/>
              <a:gd name="connsiteX161" fmla="*/ 4189203 w 11269336"/>
              <a:gd name="connsiteY161" fmla="*/ 2178994 h 2323145"/>
              <a:gd name="connsiteX162" fmla="*/ 4154035 w 11269336"/>
              <a:gd name="connsiteY162" fmla="*/ 2171950 h 2323145"/>
              <a:gd name="connsiteX163" fmla="*/ 4129569 w 11269336"/>
              <a:gd name="connsiteY163" fmla="*/ 2163850 h 2323145"/>
              <a:gd name="connsiteX164" fmla="*/ 4061250 w 11269336"/>
              <a:gd name="connsiteY164" fmla="*/ 2159236 h 2323145"/>
              <a:gd name="connsiteX165" fmla="*/ 3945480 w 11269336"/>
              <a:gd name="connsiteY165" fmla="*/ 2158279 h 2323145"/>
              <a:gd name="connsiteX166" fmla="*/ 3921468 w 11269336"/>
              <a:gd name="connsiteY166" fmla="*/ 2156588 h 2323145"/>
              <a:gd name="connsiteX167" fmla="*/ 3903348 w 11269336"/>
              <a:gd name="connsiteY167" fmla="*/ 2149220 h 2323145"/>
              <a:gd name="connsiteX168" fmla="*/ 3901342 w 11269336"/>
              <a:gd name="connsiteY168" fmla="*/ 2142355 h 2323145"/>
              <a:gd name="connsiteX169" fmla="*/ 3888539 w 11269336"/>
              <a:gd name="connsiteY169" fmla="*/ 2140476 h 2323145"/>
              <a:gd name="connsiteX170" fmla="*/ 3885662 w 11269336"/>
              <a:gd name="connsiteY170" fmla="*/ 2138740 h 2323145"/>
              <a:gd name="connsiteX171" fmla="*/ 3868627 w 11269336"/>
              <a:gd name="connsiteY171" fmla="*/ 2130023 h 2323145"/>
              <a:gd name="connsiteX172" fmla="*/ 3819177 w 11269336"/>
              <a:gd name="connsiteY172" fmla="*/ 2142111 h 2323145"/>
              <a:gd name="connsiteX173" fmla="*/ 3769100 w 11269336"/>
              <a:gd name="connsiteY173" fmla="*/ 2131731 h 2323145"/>
              <a:gd name="connsiteX174" fmla="*/ 3562752 w 11269336"/>
              <a:gd name="connsiteY174" fmla="*/ 2131785 h 2323145"/>
              <a:gd name="connsiteX175" fmla="*/ 3541402 w 11269336"/>
              <a:gd name="connsiteY175" fmla="*/ 2106821 h 2323145"/>
              <a:gd name="connsiteX176" fmla="*/ 3365341 w 11269336"/>
              <a:gd name="connsiteY176" fmla="*/ 2077638 h 2323145"/>
              <a:gd name="connsiteX177" fmla="*/ 3170922 w 11269336"/>
              <a:gd name="connsiteY177" fmla="*/ 2115957 h 2323145"/>
              <a:gd name="connsiteX178" fmla="*/ 3156256 w 11269336"/>
              <a:gd name="connsiteY178" fmla="*/ 2124773 h 2323145"/>
              <a:gd name="connsiteX179" fmla="*/ 3140298 w 11269336"/>
              <a:gd name="connsiteY179" fmla="*/ 2129182 h 2323145"/>
              <a:gd name="connsiteX180" fmla="*/ 3138514 w 11269336"/>
              <a:gd name="connsiteY180" fmla="*/ 2128069 h 2323145"/>
              <a:gd name="connsiteX181" fmla="*/ 3120467 w 11269336"/>
              <a:gd name="connsiteY181" fmla="*/ 2128281 h 2323145"/>
              <a:gd name="connsiteX182" fmla="*/ 3116175 w 11269336"/>
              <a:gd name="connsiteY182" fmla="*/ 2131633 h 2323145"/>
              <a:gd name="connsiteX183" fmla="*/ 3103685 w 11269336"/>
              <a:gd name="connsiteY183" fmla="*/ 2132814 h 2323145"/>
              <a:gd name="connsiteX184" fmla="*/ 3078794 w 11269336"/>
              <a:gd name="connsiteY184" fmla="*/ 2137935 h 2323145"/>
              <a:gd name="connsiteX185" fmla="*/ 3074407 w 11269336"/>
              <a:gd name="connsiteY185" fmla="*/ 2136274 h 2323145"/>
              <a:gd name="connsiteX186" fmla="*/ 3037285 w 11269336"/>
              <a:gd name="connsiteY186" fmla="*/ 2139919 h 2323145"/>
              <a:gd name="connsiteX187" fmla="*/ 3036901 w 11269336"/>
              <a:gd name="connsiteY187" fmla="*/ 2138726 h 2323145"/>
              <a:gd name="connsiteX188" fmla="*/ 3026996 w 11269336"/>
              <a:gd name="connsiteY188" fmla="*/ 2134322 h 2323145"/>
              <a:gd name="connsiteX189" fmla="*/ 3007772 w 11269336"/>
              <a:gd name="connsiteY189" fmla="*/ 2128742 h 2323145"/>
              <a:gd name="connsiteX190" fmla="*/ 2965030 w 11269336"/>
              <a:gd name="connsiteY190" fmla="*/ 2100494 h 2323145"/>
              <a:gd name="connsiteX191" fmla="*/ 2926342 w 11269336"/>
              <a:gd name="connsiteY191" fmla="*/ 2104155 h 2323145"/>
              <a:gd name="connsiteX192" fmla="*/ 2918608 w 11269336"/>
              <a:gd name="connsiteY192" fmla="*/ 2104215 h 2323145"/>
              <a:gd name="connsiteX193" fmla="*/ 2918475 w 11269336"/>
              <a:gd name="connsiteY193" fmla="*/ 2103937 h 2323145"/>
              <a:gd name="connsiteX194" fmla="*/ 2910360 w 11269336"/>
              <a:gd name="connsiteY194" fmla="*/ 2103444 h 2323145"/>
              <a:gd name="connsiteX195" fmla="*/ 2904507 w 11269336"/>
              <a:gd name="connsiteY195" fmla="*/ 2104326 h 2323145"/>
              <a:gd name="connsiteX196" fmla="*/ 2889503 w 11269336"/>
              <a:gd name="connsiteY196" fmla="*/ 2104443 h 2323145"/>
              <a:gd name="connsiteX197" fmla="*/ 2884480 w 11269336"/>
              <a:gd name="connsiteY197" fmla="*/ 2102626 h 2323145"/>
              <a:gd name="connsiteX198" fmla="*/ 2882689 w 11269336"/>
              <a:gd name="connsiteY198" fmla="*/ 2099228 h 2323145"/>
              <a:gd name="connsiteX199" fmla="*/ 2881291 w 11269336"/>
              <a:gd name="connsiteY199" fmla="*/ 2099618 h 2323145"/>
              <a:gd name="connsiteX200" fmla="*/ 2853979 w 11269336"/>
              <a:gd name="connsiteY200" fmla="*/ 2090388 h 2323145"/>
              <a:gd name="connsiteX201" fmla="*/ 2791790 w 11269336"/>
              <a:gd name="connsiteY201" fmla="*/ 2080332 h 2323145"/>
              <a:gd name="connsiteX202" fmla="*/ 2755844 w 11269336"/>
              <a:gd name="connsiteY202" fmla="*/ 2078874 h 2323145"/>
              <a:gd name="connsiteX203" fmla="*/ 2657742 w 11269336"/>
              <a:gd name="connsiteY203" fmla="*/ 2070179 h 2323145"/>
              <a:gd name="connsiteX204" fmla="*/ 2559549 w 11269336"/>
              <a:gd name="connsiteY204" fmla="*/ 2057873 h 2323145"/>
              <a:gd name="connsiteX205" fmla="*/ 2512054 w 11269336"/>
              <a:gd name="connsiteY205" fmla="*/ 2031671 h 2323145"/>
              <a:gd name="connsiteX206" fmla="*/ 2506437 w 11269336"/>
              <a:gd name="connsiteY206" fmla="*/ 2030918 h 2323145"/>
              <a:gd name="connsiteX207" fmla="*/ 2491752 w 11269336"/>
              <a:gd name="connsiteY207" fmla="*/ 2033906 h 2323145"/>
              <a:gd name="connsiteX208" fmla="*/ 2486338 w 11269336"/>
              <a:gd name="connsiteY208" fmla="*/ 2035862 h 2323145"/>
              <a:gd name="connsiteX209" fmla="*/ 2478186 w 11269336"/>
              <a:gd name="connsiteY209" fmla="*/ 2036953 h 2323145"/>
              <a:gd name="connsiteX210" fmla="*/ 2477950 w 11269336"/>
              <a:gd name="connsiteY210" fmla="*/ 2036715 h 2323145"/>
              <a:gd name="connsiteX211" fmla="*/ 2470381 w 11269336"/>
              <a:gd name="connsiteY211" fmla="*/ 2038256 h 2323145"/>
              <a:gd name="connsiteX212" fmla="*/ 2433781 w 11269336"/>
              <a:gd name="connsiteY212" fmla="*/ 2049140 h 2323145"/>
              <a:gd name="connsiteX213" fmla="*/ 2381172 w 11269336"/>
              <a:gd name="connsiteY213" fmla="*/ 2030645 h 2323145"/>
              <a:gd name="connsiteX214" fmla="*/ 2360198 w 11269336"/>
              <a:gd name="connsiteY214" fmla="*/ 2029059 h 2323145"/>
              <a:gd name="connsiteX215" fmla="*/ 2348815 w 11269336"/>
              <a:gd name="connsiteY215" fmla="*/ 2026798 h 2323145"/>
              <a:gd name="connsiteX216" fmla="*/ 2347988 w 11269336"/>
              <a:gd name="connsiteY216" fmla="*/ 2025745 h 2323145"/>
              <a:gd name="connsiteX217" fmla="*/ 2312920 w 11269336"/>
              <a:gd name="connsiteY217" fmla="*/ 2036311 h 2323145"/>
              <a:gd name="connsiteX218" fmla="*/ 2307986 w 11269336"/>
              <a:gd name="connsiteY218" fmla="*/ 2035583 h 2323145"/>
              <a:gd name="connsiteX219" fmla="*/ 2285481 w 11269336"/>
              <a:gd name="connsiteY219" fmla="*/ 2045197 h 2323145"/>
              <a:gd name="connsiteX220" fmla="*/ 2273666 w 11269336"/>
              <a:gd name="connsiteY220" fmla="*/ 2048710 h 2323145"/>
              <a:gd name="connsiteX221" fmla="*/ 2270719 w 11269336"/>
              <a:gd name="connsiteY221" fmla="*/ 2052702 h 2323145"/>
              <a:gd name="connsiteX222" fmla="*/ 2253080 w 11269336"/>
              <a:gd name="connsiteY222" fmla="*/ 2056363 h 2323145"/>
              <a:gd name="connsiteX223" fmla="*/ 2250906 w 11269336"/>
              <a:gd name="connsiteY223" fmla="*/ 2055654 h 2323145"/>
              <a:gd name="connsiteX224" fmla="*/ 2236905 w 11269336"/>
              <a:gd name="connsiteY224" fmla="*/ 2062882 h 2323145"/>
              <a:gd name="connsiteX225" fmla="*/ 2225830 w 11269336"/>
              <a:gd name="connsiteY225" fmla="*/ 2074027 h 2323145"/>
              <a:gd name="connsiteX226" fmla="*/ 2073776 w 11269336"/>
              <a:gd name="connsiteY226" fmla="*/ 2089244 h 2323145"/>
              <a:gd name="connsiteX227" fmla="*/ 1948256 w 11269336"/>
              <a:gd name="connsiteY227" fmla="*/ 2146616 h 2323145"/>
              <a:gd name="connsiteX228" fmla="*/ 1865582 w 11269336"/>
              <a:gd name="connsiteY228" fmla="*/ 2153738 h 2323145"/>
              <a:gd name="connsiteX229" fmla="*/ 1835210 w 11269336"/>
              <a:gd name="connsiteY229" fmla="*/ 2134244 h 2323145"/>
              <a:gd name="connsiteX230" fmla="*/ 1632661 w 11269336"/>
              <a:gd name="connsiteY230" fmla="*/ 2173882 h 2323145"/>
              <a:gd name="connsiteX231" fmla="*/ 1579590 w 11269336"/>
              <a:gd name="connsiteY231" fmla="*/ 2173680 h 2323145"/>
              <a:gd name="connsiteX232" fmla="*/ 1535601 w 11269336"/>
              <a:gd name="connsiteY232" fmla="*/ 2194590 h 2323145"/>
              <a:gd name="connsiteX233" fmla="*/ 1515594 w 11269336"/>
              <a:gd name="connsiteY233" fmla="*/ 2189622 h 2323145"/>
              <a:gd name="connsiteX234" fmla="*/ 1512113 w 11269336"/>
              <a:gd name="connsiteY234" fmla="*/ 2188534 h 2323145"/>
              <a:gd name="connsiteX235" fmla="*/ 1498838 w 11269336"/>
              <a:gd name="connsiteY235" fmla="*/ 2189213 h 2323145"/>
              <a:gd name="connsiteX236" fmla="*/ 1494279 w 11269336"/>
              <a:gd name="connsiteY236" fmla="*/ 2183112 h 2323145"/>
              <a:gd name="connsiteX237" fmla="*/ 1473714 w 11269336"/>
              <a:gd name="connsiteY237" fmla="*/ 2179625 h 2323145"/>
              <a:gd name="connsiteX238" fmla="*/ 1449503 w 11269336"/>
              <a:gd name="connsiteY238" fmla="*/ 2182633 h 2323145"/>
              <a:gd name="connsiteX239" fmla="*/ 1266687 w 11269336"/>
              <a:gd name="connsiteY239" fmla="*/ 2212688 h 2323145"/>
              <a:gd name="connsiteX240" fmla="*/ 1239614 w 11269336"/>
              <a:gd name="connsiteY240" fmla="*/ 2209727 h 2323145"/>
              <a:gd name="connsiteX241" fmla="*/ 1202436 w 11269336"/>
              <a:gd name="connsiteY241" fmla="*/ 2209817 h 2323145"/>
              <a:gd name="connsiteX242" fmla="*/ 1136097 w 11269336"/>
              <a:gd name="connsiteY242" fmla="*/ 2205112 h 2323145"/>
              <a:gd name="connsiteX243" fmla="*/ 988232 w 11269336"/>
              <a:gd name="connsiteY243" fmla="*/ 2235635 h 2323145"/>
              <a:gd name="connsiteX244" fmla="*/ 981959 w 11269336"/>
              <a:gd name="connsiteY244" fmla="*/ 2231607 h 2323145"/>
              <a:gd name="connsiteX245" fmla="*/ 938600 w 11269336"/>
              <a:gd name="connsiteY245" fmla="*/ 2238113 h 2323145"/>
              <a:gd name="connsiteX246" fmla="*/ 791788 w 11269336"/>
              <a:gd name="connsiteY246" fmla="*/ 2293224 h 2323145"/>
              <a:gd name="connsiteX247" fmla="*/ 706914 w 11269336"/>
              <a:gd name="connsiteY247" fmla="*/ 2305046 h 2323145"/>
              <a:gd name="connsiteX248" fmla="*/ 675971 w 11269336"/>
              <a:gd name="connsiteY248" fmla="*/ 2304030 h 2323145"/>
              <a:gd name="connsiteX249" fmla="*/ 624180 w 11269336"/>
              <a:gd name="connsiteY249" fmla="*/ 2302650 h 2323145"/>
              <a:gd name="connsiteX250" fmla="*/ 583453 w 11269336"/>
              <a:gd name="connsiteY250" fmla="*/ 2288788 h 2323145"/>
              <a:gd name="connsiteX251" fmla="*/ 540946 w 11269336"/>
              <a:gd name="connsiteY251" fmla="*/ 2292721 h 2323145"/>
              <a:gd name="connsiteX252" fmla="*/ 533680 w 11269336"/>
              <a:gd name="connsiteY252" fmla="*/ 2310233 h 2323145"/>
              <a:gd name="connsiteX253" fmla="*/ 487366 w 11269336"/>
              <a:gd name="connsiteY253" fmla="*/ 2309053 h 2323145"/>
              <a:gd name="connsiteX254" fmla="*/ 416820 w 11269336"/>
              <a:gd name="connsiteY254" fmla="*/ 2305443 h 2323145"/>
              <a:gd name="connsiteX255" fmla="*/ 376805 w 11269336"/>
              <a:gd name="connsiteY255" fmla="*/ 2307647 h 2323145"/>
              <a:gd name="connsiteX256" fmla="*/ 266777 w 11269336"/>
              <a:gd name="connsiteY256" fmla="*/ 2309012 h 2323145"/>
              <a:gd name="connsiteX257" fmla="*/ 156013 w 11269336"/>
              <a:gd name="connsiteY257" fmla="*/ 2306832 h 2323145"/>
              <a:gd name="connsiteX258" fmla="*/ 87258 w 11269336"/>
              <a:gd name="connsiteY258" fmla="*/ 2285511 h 2323145"/>
              <a:gd name="connsiteX259" fmla="*/ 23798 w 11269336"/>
              <a:gd name="connsiteY259" fmla="*/ 2281822 h 2323145"/>
              <a:gd name="connsiteX260" fmla="*/ 0 w 11269336"/>
              <a:gd name="connsiteY260" fmla="*/ 2285369 h 2323145"/>
              <a:gd name="connsiteX261" fmla="*/ 0 w 11269336"/>
              <a:gd name="connsiteY26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593061 w 11269336"/>
              <a:gd name="connsiteY142" fmla="*/ 2171597 h 2323145"/>
              <a:gd name="connsiteX143" fmla="*/ 4533444 w 11269336"/>
              <a:gd name="connsiteY143" fmla="*/ 2181200 h 2323145"/>
              <a:gd name="connsiteX144" fmla="*/ 4492832 w 11269336"/>
              <a:gd name="connsiteY144" fmla="*/ 2188033 h 2323145"/>
              <a:gd name="connsiteX145" fmla="*/ 4467257 w 11269336"/>
              <a:gd name="connsiteY145" fmla="*/ 2196121 h 2323145"/>
              <a:gd name="connsiteX146" fmla="*/ 4459937 w 11269336"/>
              <a:gd name="connsiteY146" fmla="*/ 2195182 h 2323145"/>
              <a:gd name="connsiteX147" fmla="*/ 4433312 w 11269336"/>
              <a:gd name="connsiteY147" fmla="*/ 2199004 h 2323145"/>
              <a:gd name="connsiteX148" fmla="*/ 4420601 w 11269336"/>
              <a:gd name="connsiteY148" fmla="*/ 2205158 h 2323145"/>
              <a:gd name="connsiteX149" fmla="*/ 4405765 w 11269336"/>
              <a:gd name="connsiteY149" fmla="*/ 2199902 h 2323145"/>
              <a:gd name="connsiteX150" fmla="*/ 4401354 w 11269336"/>
              <a:gd name="connsiteY150" fmla="*/ 2194745 h 2323145"/>
              <a:gd name="connsiteX151" fmla="*/ 4383151 w 11269336"/>
              <a:gd name="connsiteY151" fmla="*/ 2201140 h 2323145"/>
              <a:gd name="connsiteX152" fmla="*/ 4366646 w 11269336"/>
              <a:gd name="connsiteY152" fmla="*/ 2198564 h 2323145"/>
              <a:gd name="connsiteX153" fmla="*/ 4354009 w 11269336"/>
              <a:gd name="connsiteY153" fmla="*/ 2204984 h 2323145"/>
              <a:gd name="connsiteX154" fmla="*/ 4348284 w 11269336"/>
              <a:gd name="connsiteY154" fmla="*/ 2205270 h 2323145"/>
              <a:gd name="connsiteX155" fmla="*/ 4333906 w 11269336"/>
              <a:gd name="connsiteY155" fmla="*/ 2205251 h 2323145"/>
              <a:gd name="connsiteX156" fmla="*/ 4308819 w 11269336"/>
              <a:gd name="connsiteY156" fmla="*/ 2203822 h 2323145"/>
              <a:gd name="connsiteX157" fmla="*/ 4301210 w 11269336"/>
              <a:gd name="connsiteY157" fmla="*/ 2204456 h 2323145"/>
              <a:gd name="connsiteX158" fmla="*/ 4283095 w 11269336"/>
              <a:gd name="connsiteY158" fmla="*/ 2198177 h 2323145"/>
              <a:gd name="connsiteX159" fmla="*/ 4250119 w 11269336"/>
              <a:gd name="connsiteY159" fmla="*/ 2196342 h 2323145"/>
              <a:gd name="connsiteX160" fmla="*/ 4189203 w 11269336"/>
              <a:gd name="connsiteY160" fmla="*/ 2178994 h 2323145"/>
              <a:gd name="connsiteX161" fmla="*/ 4154035 w 11269336"/>
              <a:gd name="connsiteY161" fmla="*/ 2171950 h 2323145"/>
              <a:gd name="connsiteX162" fmla="*/ 4129569 w 11269336"/>
              <a:gd name="connsiteY162" fmla="*/ 2163850 h 2323145"/>
              <a:gd name="connsiteX163" fmla="*/ 4061250 w 11269336"/>
              <a:gd name="connsiteY163" fmla="*/ 2159236 h 2323145"/>
              <a:gd name="connsiteX164" fmla="*/ 3945480 w 11269336"/>
              <a:gd name="connsiteY164" fmla="*/ 2158279 h 2323145"/>
              <a:gd name="connsiteX165" fmla="*/ 3921468 w 11269336"/>
              <a:gd name="connsiteY165" fmla="*/ 2156588 h 2323145"/>
              <a:gd name="connsiteX166" fmla="*/ 3903348 w 11269336"/>
              <a:gd name="connsiteY166" fmla="*/ 2149220 h 2323145"/>
              <a:gd name="connsiteX167" fmla="*/ 3901342 w 11269336"/>
              <a:gd name="connsiteY167" fmla="*/ 2142355 h 2323145"/>
              <a:gd name="connsiteX168" fmla="*/ 3888539 w 11269336"/>
              <a:gd name="connsiteY168" fmla="*/ 2140476 h 2323145"/>
              <a:gd name="connsiteX169" fmla="*/ 3885662 w 11269336"/>
              <a:gd name="connsiteY169" fmla="*/ 2138740 h 2323145"/>
              <a:gd name="connsiteX170" fmla="*/ 3868627 w 11269336"/>
              <a:gd name="connsiteY170" fmla="*/ 2130023 h 2323145"/>
              <a:gd name="connsiteX171" fmla="*/ 3819177 w 11269336"/>
              <a:gd name="connsiteY171" fmla="*/ 2142111 h 2323145"/>
              <a:gd name="connsiteX172" fmla="*/ 3769100 w 11269336"/>
              <a:gd name="connsiteY172" fmla="*/ 2131731 h 2323145"/>
              <a:gd name="connsiteX173" fmla="*/ 3562752 w 11269336"/>
              <a:gd name="connsiteY173" fmla="*/ 2131785 h 2323145"/>
              <a:gd name="connsiteX174" fmla="*/ 3541402 w 11269336"/>
              <a:gd name="connsiteY174" fmla="*/ 2106821 h 2323145"/>
              <a:gd name="connsiteX175" fmla="*/ 3365341 w 11269336"/>
              <a:gd name="connsiteY175" fmla="*/ 2077638 h 2323145"/>
              <a:gd name="connsiteX176" fmla="*/ 3170922 w 11269336"/>
              <a:gd name="connsiteY176" fmla="*/ 2115957 h 2323145"/>
              <a:gd name="connsiteX177" fmla="*/ 3156256 w 11269336"/>
              <a:gd name="connsiteY177" fmla="*/ 2124773 h 2323145"/>
              <a:gd name="connsiteX178" fmla="*/ 3140298 w 11269336"/>
              <a:gd name="connsiteY178" fmla="*/ 2129182 h 2323145"/>
              <a:gd name="connsiteX179" fmla="*/ 3138514 w 11269336"/>
              <a:gd name="connsiteY179" fmla="*/ 2128069 h 2323145"/>
              <a:gd name="connsiteX180" fmla="*/ 3120467 w 11269336"/>
              <a:gd name="connsiteY180" fmla="*/ 2128281 h 2323145"/>
              <a:gd name="connsiteX181" fmla="*/ 3116175 w 11269336"/>
              <a:gd name="connsiteY181" fmla="*/ 2131633 h 2323145"/>
              <a:gd name="connsiteX182" fmla="*/ 3103685 w 11269336"/>
              <a:gd name="connsiteY182" fmla="*/ 2132814 h 2323145"/>
              <a:gd name="connsiteX183" fmla="*/ 3078794 w 11269336"/>
              <a:gd name="connsiteY183" fmla="*/ 2137935 h 2323145"/>
              <a:gd name="connsiteX184" fmla="*/ 3074407 w 11269336"/>
              <a:gd name="connsiteY184" fmla="*/ 2136274 h 2323145"/>
              <a:gd name="connsiteX185" fmla="*/ 3037285 w 11269336"/>
              <a:gd name="connsiteY185" fmla="*/ 2139919 h 2323145"/>
              <a:gd name="connsiteX186" fmla="*/ 3036901 w 11269336"/>
              <a:gd name="connsiteY186" fmla="*/ 2138726 h 2323145"/>
              <a:gd name="connsiteX187" fmla="*/ 3026996 w 11269336"/>
              <a:gd name="connsiteY187" fmla="*/ 2134322 h 2323145"/>
              <a:gd name="connsiteX188" fmla="*/ 3007772 w 11269336"/>
              <a:gd name="connsiteY188" fmla="*/ 2128742 h 2323145"/>
              <a:gd name="connsiteX189" fmla="*/ 2965030 w 11269336"/>
              <a:gd name="connsiteY189" fmla="*/ 2100494 h 2323145"/>
              <a:gd name="connsiteX190" fmla="*/ 2926342 w 11269336"/>
              <a:gd name="connsiteY190" fmla="*/ 2104155 h 2323145"/>
              <a:gd name="connsiteX191" fmla="*/ 2918608 w 11269336"/>
              <a:gd name="connsiteY191" fmla="*/ 2104215 h 2323145"/>
              <a:gd name="connsiteX192" fmla="*/ 2918475 w 11269336"/>
              <a:gd name="connsiteY192" fmla="*/ 2103937 h 2323145"/>
              <a:gd name="connsiteX193" fmla="*/ 2910360 w 11269336"/>
              <a:gd name="connsiteY193" fmla="*/ 2103444 h 2323145"/>
              <a:gd name="connsiteX194" fmla="*/ 2904507 w 11269336"/>
              <a:gd name="connsiteY194" fmla="*/ 2104326 h 2323145"/>
              <a:gd name="connsiteX195" fmla="*/ 2889503 w 11269336"/>
              <a:gd name="connsiteY195" fmla="*/ 2104443 h 2323145"/>
              <a:gd name="connsiteX196" fmla="*/ 2884480 w 11269336"/>
              <a:gd name="connsiteY196" fmla="*/ 2102626 h 2323145"/>
              <a:gd name="connsiteX197" fmla="*/ 2882689 w 11269336"/>
              <a:gd name="connsiteY197" fmla="*/ 2099228 h 2323145"/>
              <a:gd name="connsiteX198" fmla="*/ 2881291 w 11269336"/>
              <a:gd name="connsiteY198" fmla="*/ 2099618 h 2323145"/>
              <a:gd name="connsiteX199" fmla="*/ 2853979 w 11269336"/>
              <a:gd name="connsiteY199" fmla="*/ 2090388 h 2323145"/>
              <a:gd name="connsiteX200" fmla="*/ 2791790 w 11269336"/>
              <a:gd name="connsiteY200" fmla="*/ 2080332 h 2323145"/>
              <a:gd name="connsiteX201" fmla="*/ 2755844 w 11269336"/>
              <a:gd name="connsiteY201" fmla="*/ 2078874 h 2323145"/>
              <a:gd name="connsiteX202" fmla="*/ 2657742 w 11269336"/>
              <a:gd name="connsiteY202" fmla="*/ 2070179 h 2323145"/>
              <a:gd name="connsiteX203" fmla="*/ 2559549 w 11269336"/>
              <a:gd name="connsiteY203" fmla="*/ 2057873 h 2323145"/>
              <a:gd name="connsiteX204" fmla="*/ 2512054 w 11269336"/>
              <a:gd name="connsiteY204" fmla="*/ 2031671 h 2323145"/>
              <a:gd name="connsiteX205" fmla="*/ 2506437 w 11269336"/>
              <a:gd name="connsiteY205" fmla="*/ 2030918 h 2323145"/>
              <a:gd name="connsiteX206" fmla="*/ 2491752 w 11269336"/>
              <a:gd name="connsiteY206" fmla="*/ 2033906 h 2323145"/>
              <a:gd name="connsiteX207" fmla="*/ 2486338 w 11269336"/>
              <a:gd name="connsiteY207" fmla="*/ 2035862 h 2323145"/>
              <a:gd name="connsiteX208" fmla="*/ 2478186 w 11269336"/>
              <a:gd name="connsiteY208" fmla="*/ 2036953 h 2323145"/>
              <a:gd name="connsiteX209" fmla="*/ 2477950 w 11269336"/>
              <a:gd name="connsiteY209" fmla="*/ 2036715 h 2323145"/>
              <a:gd name="connsiteX210" fmla="*/ 2470381 w 11269336"/>
              <a:gd name="connsiteY210" fmla="*/ 2038256 h 2323145"/>
              <a:gd name="connsiteX211" fmla="*/ 2433781 w 11269336"/>
              <a:gd name="connsiteY211" fmla="*/ 2049140 h 2323145"/>
              <a:gd name="connsiteX212" fmla="*/ 2381172 w 11269336"/>
              <a:gd name="connsiteY212" fmla="*/ 2030645 h 2323145"/>
              <a:gd name="connsiteX213" fmla="*/ 2360198 w 11269336"/>
              <a:gd name="connsiteY213" fmla="*/ 2029059 h 2323145"/>
              <a:gd name="connsiteX214" fmla="*/ 2348815 w 11269336"/>
              <a:gd name="connsiteY214" fmla="*/ 2026798 h 2323145"/>
              <a:gd name="connsiteX215" fmla="*/ 2347988 w 11269336"/>
              <a:gd name="connsiteY215" fmla="*/ 2025745 h 2323145"/>
              <a:gd name="connsiteX216" fmla="*/ 2312920 w 11269336"/>
              <a:gd name="connsiteY216" fmla="*/ 2036311 h 2323145"/>
              <a:gd name="connsiteX217" fmla="*/ 2307986 w 11269336"/>
              <a:gd name="connsiteY217" fmla="*/ 2035583 h 2323145"/>
              <a:gd name="connsiteX218" fmla="*/ 2285481 w 11269336"/>
              <a:gd name="connsiteY218" fmla="*/ 2045197 h 2323145"/>
              <a:gd name="connsiteX219" fmla="*/ 2273666 w 11269336"/>
              <a:gd name="connsiteY219" fmla="*/ 2048710 h 2323145"/>
              <a:gd name="connsiteX220" fmla="*/ 2270719 w 11269336"/>
              <a:gd name="connsiteY220" fmla="*/ 2052702 h 2323145"/>
              <a:gd name="connsiteX221" fmla="*/ 2253080 w 11269336"/>
              <a:gd name="connsiteY221" fmla="*/ 2056363 h 2323145"/>
              <a:gd name="connsiteX222" fmla="*/ 2250906 w 11269336"/>
              <a:gd name="connsiteY222" fmla="*/ 2055654 h 2323145"/>
              <a:gd name="connsiteX223" fmla="*/ 2236905 w 11269336"/>
              <a:gd name="connsiteY223" fmla="*/ 2062882 h 2323145"/>
              <a:gd name="connsiteX224" fmla="*/ 2225830 w 11269336"/>
              <a:gd name="connsiteY224" fmla="*/ 2074027 h 2323145"/>
              <a:gd name="connsiteX225" fmla="*/ 2073776 w 11269336"/>
              <a:gd name="connsiteY225" fmla="*/ 2089244 h 2323145"/>
              <a:gd name="connsiteX226" fmla="*/ 1948256 w 11269336"/>
              <a:gd name="connsiteY226" fmla="*/ 2146616 h 2323145"/>
              <a:gd name="connsiteX227" fmla="*/ 1865582 w 11269336"/>
              <a:gd name="connsiteY227" fmla="*/ 2153738 h 2323145"/>
              <a:gd name="connsiteX228" fmla="*/ 1835210 w 11269336"/>
              <a:gd name="connsiteY228" fmla="*/ 2134244 h 2323145"/>
              <a:gd name="connsiteX229" fmla="*/ 1632661 w 11269336"/>
              <a:gd name="connsiteY229" fmla="*/ 2173882 h 2323145"/>
              <a:gd name="connsiteX230" fmla="*/ 1579590 w 11269336"/>
              <a:gd name="connsiteY230" fmla="*/ 2173680 h 2323145"/>
              <a:gd name="connsiteX231" fmla="*/ 1535601 w 11269336"/>
              <a:gd name="connsiteY231" fmla="*/ 2194590 h 2323145"/>
              <a:gd name="connsiteX232" fmla="*/ 1515594 w 11269336"/>
              <a:gd name="connsiteY232" fmla="*/ 2189622 h 2323145"/>
              <a:gd name="connsiteX233" fmla="*/ 1512113 w 11269336"/>
              <a:gd name="connsiteY233" fmla="*/ 2188534 h 2323145"/>
              <a:gd name="connsiteX234" fmla="*/ 1498838 w 11269336"/>
              <a:gd name="connsiteY234" fmla="*/ 2189213 h 2323145"/>
              <a:gd name="connsiteX235" fmla="*/ 1494279 w 11269336"/>
              <a:gd name="connsiteY235" fmla="*/ 2183112 h 2323145"/>
              <a:gd name="connsiteX236" fmla="*/ 1473714 w 11269336"/>
              <a:gd name="connsiteY236" fmla="*/ 2179625 h 2323145"/>
              <a:gd name="connsiteX237" fmla="*/ 1449503 w 11269336"/>
              <a:gd name="connsiteY237" fmla="*/ 2182633 h 2323145"/>
              <a:gd name="connsiteX238" fmla="*/ 1266687 w 11269336"/>
              <a:gd name="connsiteY238" fmla="*/ 2212688 h 2323145"/>
              <a:gd name="connsiteX239" fmla="*/ 1239614 w 11269336"/>
              <a:gd name="connsiteY239" fmla="*/ 2209727 h 2323145"/>
              <a:gd name="connsiteX240" fmla="*/ 1202436 w 11269336"/>
              <a:gd name="connsiteY240" fmla="*/ 2209817 h 2323145"/>
              <a:gd name="connsiteX241" fmla="*/ 1136097 w 11269336"/>
              <a:gd name="connsiteY241" fmla="*/ 2205112 h 2323145"/>
              <a:gd name="connsiteX242" fmla="*/ 988232 w 11269336"/>
              <a:gd name="connsiteY242" fmla="*/ 2235635 h 2323145"/>
              <a:gd name="connsiteX243" fmla="*/ 981959 w 11269336"/>
              <a:gd name="connsiteY243" fmla="*/ 2231607 h 2323145"/>
              <a:gd name="connsiteX244" fmla="*/ 938600 w 11269336"/>
              <a:gd name="connsiteY244" fmla="*/ 2238113 h 2323145"/>
              <a:gd name="connsiteX245" fmla="*/ 791788 w 11269336"/>
              <a:gd name="connsiteY245" fmla="*/ 2293224 h 2323145"/>
              <a:gd name="connsiteX246" fmla="*/ 706914 w 11269336"/>
              <a:gd name="connsiteY246" fmla="*/ 2305046 h 2323145"/>
              <a:gd name="connsiteX247" fmla="*/ 675971 w 11269336"/>
              <a:gd name="connsiteY247" fmla="*/ 2304030 h 2323145"/>
              <a:gd name="connsiteX248" fmla="*/ 624180 w 11269336"/>
              <a:gd name="connsiteY248" fmla="*/ 2302650 h 2323145"/>
              <a:gd name="connsiteX249" fmla="*/ 583453 w 11269336"/>
              <a:gd name="connsiteY249" fmla="*/ 2288788 h 2323145"/>
              <a:gd name="connsiteX250" fmla="*/ 540946 w 11269336"/>
              <a:gd name="connsiteY250" fmla="*/ 2292721 h 2323145"/>
              <a:gd name="connsiteX251" fmla="*/ 533680 w 11269336"/>
              <a:gd name="connsiteY251" fmla="*/ 2310233 h 2323145"/>
              <a:gd name="connsiteX252" fmla="*/ 487366 w 11269336"/>
              <a:gd name="connsiteY252" fmla="*/ 2309053 h 2323145"/>
              <a:gd name="connsiteX253" fmla="*/ 416820 w 11269336"/>
              <a:gd name="connsiteY253" fmla="*/ 2305443 h 2323145"/>
              <a:gd name="connsiteX254" fmla="*/ 376805 w 11269336"/>
              <a:gd name="connsiteY254" fmla="*/ 2307647 h 2323145"/>
              <a:gd name="connsiteX255" fmla="*/ 266777 w 11269336"/>
              <a:gd name="connsiteY255" fmla="*/ 2309012 h 2323145"/>
              <a:gd name="connsiteX256" fmla="*/ 156013 w 11269336"/>
              <a:gd name="connsiteY256" fmla="*/ 2306832 h 2323145"/>
              <a:gd name="connsiteX257" fmla="*/ 87258 w 11269336"/>
              <a:gd name="connsiteY257" fmla="*/ 2285511 h 2323145"/>
              <a:gd name="connsiteX258" fmla="*/ 23798 w 11269336"/>
              <a:gd name="connsiteY258" fmla="*/ 2281822 h 2323145"/>
              <a:gd name="connsiteX259" fmla="*/ 0 w 11269336"/>
              <a:gd name="connsiteY259" fmla="*/ 2285369 h 2323145"/>
              <a:gd name="connsiteX260" fmla="*/ 0 w 11269336"/>
              <a:gd name="connsiteY260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593061 w 11269336"/>
              <a:gd name="connsiteY141" fmla="*/ 2171597 h 2323145"/>
              <a:gd name="connsiteX142" fmla="*/ 4533444 w 11269336"/>
              <a:gd name="connsiteY142" fmla="*/ 2181200 h 2323145"/>
              <a:gd name="connsiteX143" fmla="*/ 4492832 w 11269336"/>
              <a:gd name="connsiteY143" fmla="*/ 2188033 h 2323145"/>
              <a:gd name="connsiteX144" fmla="*/ 4467257 w 11269336"/>
              <a:gd name="connsiteY144" fmla="*/ 2196121 h 2323145"/>
              <a:gd name="connsiteX145" fmla="*/ 4459937 w 11269336"/>
              <a:gd name="connsiteY145" fmla="*/ 2195182 h 2323145"/>
              <a:gd name="connsiteX146" fmla="*/ 4433312 w 11269336"/>
              <a:gd name="connsiteY146" fmla="*/ 2199004 h 2323145"/>
              <a:gd name="connsiteX147" fmla="*/ 4420601 w 11269336"/>
              <a:gd name="connsiteY147" fmla="*/ 2205158 h 2323145"/>
              <a:gd name="connsiteX148" fmla="*/ 4405765 w 11269336"/>
              <a:gd name="connsiteY148" fmla="*/ 2199902 h 2323145"/>
              <a:gd name="connsiteX149" fmla="*/ 4401354 w 11269336"/>
              <a:gd name="connsiteY149" fmla="*/ 2194745 h 2323145"/>
              <a:gd name="connsiteX150" fmla="*/ 4383151 w 11269336"/>
              <a:gd name="connsiteY150" fmla="*/ 2201140 h 2323145"/>
              <a:gd name="connsiteX151" fmla="*/ 4366646 w 11269336"/>
              <a:gd name="connsiteY151" fmla="*/ 2198564 h 2323145"/>
              <a:gd name="connsiteX152" fmla="*/ 4354009 w 11269336"/>
              <a:gd name="connsiteY152" fmla="*/ 2204984 h 2323145"/>
              <a:gd name="connsiteX153" fmla="*/ 4348284 w 11269336"/>
              <a:gd name="connsiteY153" fmla="*/ 2205270 h 2323145"/>
              <a:gd name="connsiteX154" fmla="*/ 4333906 w 11269336"/>
              <a:gd name="connsiteY154" fmla="*/ 2205251 h 2323145"/>
              <a:gd name="connsiteX155" fmla="*/ 4308819 w 11269336"/>
              <a:gd name="connsiteY155" fmla="*/ 2203822 h 2323145"/>
              <a:gd name="connsiteX156" fmla="*/ 4301210 w 11269336"/>
              <a:gd name="connsiteY156" fmla="*/ 2204456 h 2323145"/>
              <a:gd name="connsiteX157" fmla="*/ 4283095 w 11269336"/>
              <a:gd name="connsiteY157" fmla="*/ 2198177 h 2323145"/>
              <a:gd name="connsiteX158" fmla="*/ 4250119 w 11269336"/>
              <a:gd name="connsiteY158" fmla="*/ 2196342 h 2323145"/>
              <a:gd name="connsiteX159" fmla="*/ 4189203 w 11269336"/>
              <a:gd name="connsiteY159" fmla="*/ 2178994 h 2323145"/>
              <a:gd name="connsiteX160" fmla="*/ 4154035 w 11269336"/>
              <a:gd name="connsiteY160" fmla="*/ 2171950 h 2323145"/>
              <a:gd name="connsiteX161" fmla="*/ 4129569 w 11269336"/>
              <a:gd name="connsiteY161" fmla="*/ 2163850 h 2323145"/>
              <a:gd name="connsiteX162" fmla="*/ 4061250 w 11269336"/>
              <a:gd name="connsiteY162" fmla="*/ 2159236 h 2323145"/>
              <a:gd name="connsiteX163" fmla="*/ 3945480 w 11269336"/>
              <a:gd name="connsiteY163" fmla="*/ 2158279 h 2323145"/>
              <a:gd name="connsiteX164" fmla="*/ 3921468 w 11269336"/>
              <a:gd name="connsiteY164" fmla="*/ 2156588 h 2323145"/>
              <a:gd name="connsiteX165" fmla="*/ 3903348 w 11269336"/>
              <a:gd name="connsiteY165" fmla="*/ 2149220 h 2323145"/>
              <a:gd name="connsiteX166" fmla="*/ 3901342 w 11269336"/>
              <a:gd name="connsiteY166" fmla="*/ 2142355 h 2323145"/>
              <a:gd name="connsiteX167" fmla="*/ 3888539 w 11269336"/>
              <a:gd name="connsiteY167" fmla="*/ 2140476 h 2323145"/>
              <a:gd name="connsiteX168" fmla="*/ 3885662 w 11269336"/>
              <a:gd name="connsiteY168" fmla="*/ 2138740 h 2323145"/>
              <a:gd name="connsiteX169" fmla="*/ 3868627 w 11269336"/>
              <a:gd name="connsiteY169" fmla="*/ 2130023 h 2323145"/>
              <a:gd name="connsiteX170" fmla="*/ 3819177 w 11269336"/>
              <a:gd name="connsiteY170" fmla="*/ 2142111 h 2323145"/>
              <a:gd name="connsiteX171" fmla="*/ 3769100 w 11269336"/>
              <a:gd name="connsiteY171" fmla="*/ 2131731 h 2323145"/>
              <a:gd name="connsiteX172" fmla="*/ 3562752 w 11269336"/>
              <a:gd name="connsiteY172" fmla="*/ 2131785 h 2323145"/>
              <a:gd name="connsiteX173" fmla="*/ 3541402 w 11269336"/>
              <a:gd name="connsiteY173" fmla="*/ 2106821 h 2323145"/>
              <a:gd name="connsiteX174" fmla="*/ 3365341 w 11269336"/>
              <a:gd name="connsiteY174" fmla="*/ 2077638 h 2323145"/>
              <a:gd name="connsiteX175" fmla="*/ 3170922 w 11269336"/>
              <a:gd name="connsiteY175" fmla="*/ 2115957 h 2323145"/>
              <a:gd name="connsiteX176" fmla="*/ 3156256 w 11269336"/>
              <a:gd name="connsiteY176" fmla="*/ 2124773 h 2323145"/>
              <a:gd name="connsiteX177" fmla="*/ 3140298 w 11269336"/>
              <a:gd name="connsiteY177" fmla="*/ 2129182 h 2323145"/>
              <a:gd name="connsiteX178" fmla="*/ 3138514 w 11269336"/>
              <a:gd name="connsiteY178" fmla="*/ 2128069 h 2323145"/>
              <a:gd name="connsiteX179" fmla="*/ 3120467 w 11269336"/>
              <a:gd name="connsiteY179" fmla="*/ 2128281 h 2323145"/>
              <a:gd name="connsiteX180" fmla="*/ 3116175 w 11269336"/>
              <a:gd name="connsiteY180" fmla="*/ 2131633 h 2323145"/>
              <a:gd name="connsiteX181" fmla="*/ 3103685 w 11269336"/>
              <a:gd name="connsiteY181" fmla="*/ 2132814 h 2323145"/>
              <a:gd name="connsiteX182" fmla="*/ 3078794 w 11269336"/>
              <a:gd name="connsiteY182" fmla="*/ 2137935 h 2323145"/>
              <a:gd name="connsiteX183" fmla="*/ 3074407 w 11269336"/>
              <a:gd name="connsiteY183" fmla="*/ 2136274 h 2323145"/>
              <a:gd name="connsiteX184" fmla="*/ 3037285 w 11269336"/>
              <a:gd name="connsiteY184" fmla="*/ 2139919 h 2323145"/>
              <a:gd name="connsiteX185" fmla="*/ 3036901 w 11269336"/>
              <a:gd name="connsiteY185" fmla="*/ 2138726 h 2323145"/>
              <a:gd name="connsiteX186" fmla="*/ 3026996 w 11269336"/>
              <a:gd name="connsiteY186" fmla="*/ 2134322 h 2323145"/>
              <a:gd name="connsiteX187" fmla="*/ 3007772 w 11269336"/>
              <a:gd name="connsiteY187" fmla="*/ 2128742 h 2323145"/>
              <a:gd name="connsiteX188" fmla="*/ 2965030 w 11269336"/>
              <a:gd name="connsiteY188" fmla="*/ 2100494 h 2323145"/>
              <a:gd name="connsiteX189" fmla="*/ 2926342 w 11269336"/>
              <a:gd name="connsiteY189" fmla="*/ 2104155 h 2323145"/>
              <a:gd name="connsiteX190" fmla="*/ 2918608 w 11269336"/>
              <a:gd name="connsiteY190" fmla="*/ 2104215 h 2323145"/>
              <a:gd name="connsiteX191" fmla="*/ 2918475 w 11269336"/>
              <a:gd name="connsiteY191" fmla="*/ 2103937 h 2323145"/>
              <a:gd name="connsiteX192" fmla="*/ 2910360 w 11269336"/>
              <a:gd name="connsiteY192" fmla="*/ 2103444 h 2323145"/>
              <a:gd name="connsiteX193" fmla="*/ 2904507 w 11269336"/>
              <a:gd name="connsiteY193" fmla="*/ 2104326 h 2323145"/>
              <a:gd name="connsiteX194" fmla="*/ 2889503 w 11269336"/>
              <a:gd name="connsiteY194" fmla="*/ 2104443 h 2323145"/>
              <a:gd name="connsiteX195" fmla="*/ 2884480 w 11269336"/>
              <a:gd name="connsiteY195" fmla="*/ 2102626 h 2323145"/>
              <a:gd name="connsiteX196" fmla="*/ 2882689 w 11269336"/>
              <a:gd name="connsiteY196" fmla="*/ 2099228 h 2323145"/>
              <a:gd name="connsiteX197" fmla="*/ 2881291 w 11269336"/>
              <a:gd name="connsiteY197" fmla="*/ 2099618 h 2323145"/>
              <a:gd name="connsiteX198" fmla="*/ 2853979 w 11269336"/>
              <a:gd name="connsiteY198" fmla="*/ 2090388 h 2323145"/>
              <a:gd name="connsiteX199" fmla="*/ 2791790 w 11269336"/>
              <a:gd name="connsiteY199" fmla="*/ 2080332 h 2323145"/>
              <a:gd name="connsiteX200" fmla="*/ 2755844 w 11269336"/>
              <a:gd name="connsiteY200" fmla="*/ 2078874 h 2323145"/>
              <a:gd name="connsiteX201" fmla="*/ 2657742 w 11269336"/>
              <a:gd name="connsiteY201" fmla="*/ 2070179 h 2323145"/>
              <a:gd name="connsiteX202" fmla="*/ 2559549 w 11269336"/>
              <a:gd name="connsiteY202" fmla="*/ 2057873 h 2323145"/>
              <a:gd name="connsiteX203" fmla="*/ 2512054 w 11269336"/>
              <a:gd name="connsiteY203" fmla="*/ 2031671 h 2323145"/>
              <a:gd name="connsiteX204" fmla="*/ 2506437 w 11269336"/>
              <a:gd name="connsiteY204" fmla="*/ 2030918 h 2323145"/>
              <a:gd name="connsiteX205" fmla="*/ 2491752 w 11269336"/>
              <a:gd name="connsiteY205" fmla="*/ 2033906 h 2323145"/>
              <a:gd name="connsiteX206" fmla="*/ 2486338 w 11269336"/>
              <a:gd name="connsiteY206" fmla="*/ 2035862 h 2323145"/>
              <a:gd name="connsiteX207" fmla="*/ 2478186 w 11269336"/>
              <a:gd name="connsiteY207" fmla="*/ 2036953 h 2323145"/>
              <a:gd name="connsiteX208" fmla="*/ 2477950 w 11269336"/>
              <a:gd name="connsiteY208" fmla="*/ 2036715 h 2323145"/>
              <a:gd name="connsiteX209" fmla="*/ 2470381 w 11269336"/>
              <a:gd name="connsiteY209" fmla="*/ 2038256 h 2323145"/>
              <a:gd name="connsiteX210" fmla="*/ 2433781 w 11269336"/>
              <a:gd name="connsiteY210" fmla="*/ 2049140 h 2323145"/>
              <a:gd name="connsiteX211" fmla="*/ 2381172 w 11269336"/>
              <a:gd name="connsiteY211" fmla="*/ 2030645 h 2323145"/>
              <a:gd name="connsiteX212" fmla="*/ 2360198 w 11269336"/>
              <a:gd name="connsiteY212" fmla="*/ 2029059 h 2323145"/>
              <a:gd name="connsiteX213" fmla="*/ 2348815 w 11269336"/>
              <a:gd name="connsiteY213" fmla="*/ 2026798 h 2323145"/>
              <a:gd name="connsiteX214" fmla="*/ 2347988 w 11269336"/>
              <a:gd name="connsiteY214" fmla="*/ 2025745 h 2323145"/>
              <a:gd name="connsiteX215" fmla="*/ 2312920 w 11269336"/>
              <a:gd name="connsiteY215" fmla="*/ 2036311 h 2323145"/>
              <a:gd name="connsiteX216" fmla="*/ 2307986 w 11269336"/>
              <a:gd name="connsiteY216" fmla="*/ 2035583 h 2323145"/>
              <a:gd name="connsiteX217" fmla="*/ 2285481 w 11269336"/>
              <a:gd name="connsiteY217" fmla="*/ 2045197 h 2323145"/>
              <a:gd name="connsiteX218" fmla="*/ 2273666 w 11269336"/>
              <a:gd name="connsiteY218" fmla="*/ 2048710 h 2323145"/>
              <a:gd name="connsiteX219" fmla="*/ 2270719 w 11269336"/>
              <a:gd name="connsiteY219" fmla="*/ 2052702 h 2323145"/>
              <a:gd name="connsiteX220" fmla="*/ 2253080 w 11269336"/>
              <a:gd name="connsiteY220" fmla="*/ 2056363 h 2323145"/>
              <a:gd name="connsiteX221" fmla="*/ 2250906 w 11269336"/>
              <a:gd name="connsiteY221" fmla="*/ 2055654 h 2323145"/>
              <a:gd name="connsiteX222" fmla="*/ 2236905 w 11269336"/>
              <a:gd name="connsiteY222" fmla="*/ 2062882 h 2323145"/>
              <a:gd name="connsiteX223" fmla="*/ 2225830 w 11269336"/>
              <a:gd name="connsiteY223" fmla="*/ 2074027 h 2323145"/>
              <a:gd name="connsiteX224" fmla="*/ 2073776 w 11269336"/>
              <a:gd name="connsiteY224" fmla="*/ 2089244 h 2323145"/>
              <a:gd name="connsiteX225" fmla="*/ 1948256 w 11269336"/>
              <a:gd name="connsiteY225" fmla="*/ 2146616 h 2323145"/>
              <a:gd name="connsiteX226" fmla="*/ 1865582 w 11269336"/>
              <a:gd name="connsiteY226" fmla="*/ 2153738 h 2323145"/>
              <a:gd name="connsiteX227" fmla="*/ 1835210 w 11269336"/>
              <a:gd name="connsiteY227" fmla="*/ 2134244 h 2323145"/>
              <a:gd name="connsiteX228" fmla="*/ 1632661 w 11269336"/>
              <a:gd name="connsiteY228" fmla="*/ 2173882 h 2323145"/>
              <a:gd name="connsiteX229" fmla="*/ 1579590 w 11269336"/>
              <a:gd name="connsiteY229" fmla="*/ 2173680 h 2323145"/>
              <a:gd name="connsiteX230" fmla="*/ 1535601 w 11269336"/>
              <a:gd name="connsiteY230" fmla="*/ 2194590 h 2323145"/>
              <a:gd name="connsiteX231" fmla="*/ 1515594 w 11269336"/>
              <a:gd name="connsiteY231" fmla="*/ 2189622 h 2323145"/>
              <a:gd name="connsiteX232" fmla="*/ 1512113 w 11269336"/>
              <a:gd name="connsiteY232" fmla="*/ 2188534 h 2323145"/>
              <a:gd name="connsiteX233" fmla="*/ 1498838 w 11269336"/>
              <a:gd name="connsiteY233" fmla="*/ 2189213 h 2323145"/>
              <a:gd name="connsiteX234" fmla="*/ 1494279 w 11269336"/>
              <a:gd name="connsiteY234" fmla="*/ 2183112 h 2323145"/>
              <a:gd name="connsiteX235" fmla="*/ 1473714 w 11269336"/>
              <a:gd name="connsiteY235" fmla="*/ 2179625 h 2323145"/>
              <a:gd name="connsiteX236" fmla="*/ 1449503 w 11269336"/>
              <a:gd name="connsiteY236" fmla="*/ 2182633 h 2323145"/>
              <a:gd name="connsiteX237" fmla="*/ 1266687 w 11269336"/>
              <a:gd name="connsiteY237" fmla="*/ 2212688 h 2323145"/>
              <a:gd name="connsiteX238" fmla="*/ 1239614 w 11269336"/>
              <a:gd name="connsiteY238" fmla="*/ 2209727 h 2323145"/>
              <a:gd name="connsiteX239" fmla="*/ 1202436 w 11269336"/>
              <a:gd name="connsiteY239" fmla="*/ 2209817 h 2323145"/>
              <a:gd name="connsiteX240" fmla="*/ 1136097 w 11269336"/>
              <a:gd name="connsiteY240" fmla="*/ 2205112 h 2323145"/>
              <a:gd name="connsiteX241" fmla="*/ 988232 w 11269336"/>
              <a:gd name="connsiteY241" fmla="*/ 2235635 h 2323145"/>
              <a:gd name="connsiteX242" fmla="*/ 981959 w 11269336"/>
              <a:gd name="connsiteY242" fmla="*/ 2231607 h 2323145"/>
              <a:gd name="connsiteX243" fmla="*/ 938600 w 11269336"/>
              <a:gd name="connsiteY243" fmla="*/ 2238113 h 2323145"/>
              <a:gd name="connsiteX244" fmla="*/ 791788 w 11269336"/>
              <a:gd name="connsiteY244" fmla="*/ 2293224 h 2323145"/>
              <a:gd name="connsiteX245" fmla="*/ 706914 w 11269336"/>
              <a:gd name="connsiteY245" fmla="*/ 2305046 h 2323145"/>
              <a:gd name="connsiteX246" fmla="*/ 675971 w 11269336"/>
              <a:gd name="connsiteY246" fmla="*/ 2304030 h 2323145"/>
              <a:gd name="connsiteX247" fmla="*/ 624180 w 11269336"/>
              <a:gd name="connsiteY247" fmla="*/ 2302650 h 2323145"/>
              <a:gd name="connsiteX248" fmla="*/ 583453 w 11269336"/>
              <a:gd name="connsiteY248" fmla="*/ 2288788 h 2323145"/>
              <a:gd name="connsiteX249" fmla="*/ 540946 w 11269336"/>
              <a:gd name="connsiteY249" fmla="*/ 2292721 h 2323145"/>
              <a:gd name="connsiteX250" fmla="*/ 533680 w 11269336"/>
              <a:gd name="connsiteY250" fmla="*/ 2310233 h 2323145"/>
              <a:gd name="connsiteX251" fmla="*/ 487366 w 11269336"/>
              <a:gd name="connsiteY251" fmla="*/ 2309053 h 2323145"/>
              <a:gd name="connsiteX252" fmla="*/ 416820 w 11269336"/>
              <a:gd name="connsiteY252" fmla="*/ 2305443 h 2323145"/>
              <a:gd name="connsiteX253" fmla="*/ 376805 w 11269336"/>
              <a:gd name="connsiteY253" fmla="*/ 2307647 h 2323145"/>
              <a:gd name="connsiteX254" fmla="*/ 266777 w 11269336"/>
              <a:gd name="connsiteY254" fmla="*/ 2309012 h 2323145"/>
              <a:gd name="connsiteX255" fmla="*/ 156013 w 11269336"/>
              <a:gd name="connsiteY255" fmla="*/ 2306832 h 2323145"/>
              <a:gd name="connsiteX256" fmla="*/ 87258 w 11269336"/>
              <a:gd name="connsiteY256" fmla="*/ 2285511 h 2323145"/>
              <a:gd name="connsiteX257" fmla="*/ 23798 w 11269336"/>
              <a:gd name="connsiteY257" fmla="*/ 2281822 h 2323145"/>
              <a:gd name="connsiteX258" fmla="*/ 0 w 11269336"/>
              <a:gd name="connsiteY258" fmla="*/ 2285369 h 2323145"/>
              <a:gd name="connsiteX259" fmla="*/ 0 w 11269336"/>
              <a:gd name="connsiteY259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20601 w 11269336"/>
              <a:gd name="connsiteY146" fmla="*/ 2205158 h 2323145"/>
              <a:gd name="connsiteX147" fmla="*/ 4405765 w 11269336"/>
              <a:gd name="connsiteY147" fmla="*/ 2199902 h 2323145"/>
              <a:gd name="connsiteX148" fmla="*/ 4401354 w 11269336"/>
              <a:gd name="connsiteY148" fmla="*/ 2194745 h 2323145"/>
              <a:gd name="connsiteX149" fmla="*/ 4383151 w 11269336"/>
              <a:gd name="connsiteY149" fmla="*/ 2201140 h 2323145"/>
              <a:gd name="connsiteX150" fmla="*/ 4366646 w 11269336"/>
              <a:gd name="connsiteY150" fmla="*/ 2198564 h 2323145"/>
              <a:gd name="connsiteX151" fmla="*/ 4354009 w 11269336"/>
              <a:gd name="connsiteY151" fmla="*/ 2204984 h 2323145"/>
              <a:gd name="connsiteX152" fmla="*/ 4348284 w 11269336"/>
              <a:gd name="connsiteY152" fmla="*/ 2205270 h 2323145"/>
              <a:gd name="connsiteX153" fmla="*/ 4333906 w 11269336"/>
              <a:gd name="connsiteY153" fmla="*/ 2205251 h 2323145"/>
              <a:gd name="connsiteX154" fmla="*/ 4308819 w 11269336"/>
              <a:gd name="connsiteY154" fmla="*/ 2203822 h 2323145"/>
              <a:gd name="connsiteX155" fmla="*/ 4301210 w 11269336"/>
              <a:gd name="connsiteY155" fmla="*/ 2204456 h 2323145"/>
              <a:gd name="connsiteX156" fmla="*/ 4283095 w 11269336"/>
              <a:gd name="connsiteY156" fmla="*/ 2198177 h 2323145"/>
              <a:gd name="connsiteX157" fmla="*/ 4250119 w 11269336"/>
              <a:gd name="connsiteY157" fmla="*/ 2196342 h 2323145"/>
              <a:gd name="connsiteX158" fmla="*/ 4189203 w 11269336"/>
              <a:gd name="connsiteY158" fmla="*/ 2178994 h 2323145"/>
              <a:gd name="connsiteX159" fmla="*/ 4154035 w 11269336"/>
              <a:gd name="connsiteY159" fmla="*/ 2171950 h 2323145"/>
              <a:gd name="connsiteX160" fmla="*/ 4129569 w 11269336"/>
              <a:gd name="connsiteY160" fmla="*/ 2163850 h 2323145"/>
              <a:gd name="connsiteX161" fmla="*/ 4061250 w 11269336"/>
              <a:gd name="connsiteY161" fmla="*/ 2159236 h 2323145"/>
              <a:gd name="connsiteX162" fmla="*/ 3945480 w 11269336"/>
              <a:gd name="connsiteY162" fmla="*/ 2158279 h 2323145"/>
              <a:gd name="connsiteX163" fmla="*/ 3921468 w 11269336"/>
              <a:gd name="connsiteY163" fmla="*/ 2156588 h 2323145"/>
              <a:gd name="connsiteX164" fmla="*/ 3903348 w 11269336"/>
              <a:gd name="connsiteY164" fmla="*/ 2149220 h 2323145"/>
              <a:gd name="connsiteX165" fmla="*/ 3901342 w 11269336"/>
              <a:gd name="connsiteY165" fmla="*/ 2142355 h 2323145"/>
              <a:gd name="connsiteX166" fmla="*/ 3888539 w 11269336"/>
              <a:gd name="connsiteY166" fmla="*/ 2140476 h 2323145"/>
              <a:gd name="connsiteX167" fmla="*/ 3885662 w 11269336"/>
              <a:gd name="connsiteY167" fmla="*/ 2138740 h 2323145"/>
              <a:gd name="connsiteX168" fmla="*/ 3868627 w 11269336"/>
              <a:gd name="connsiteY168" fmla="*/ 2130023 h 2323145"/>
              <a:gd name="connsiteX169" fmla="*/ 3819177 w 11269336"/>
              <a:gd name="connsiteY169" fmla="*/ 2142111 h 2323145"/>
              <a:gd name="connsiteX170" fmla="*/ 3769100 w 11269336"/>
              <a:gd name="connsiteY170" fmla="*/ 2131731 h 2323145"/>
              <a:gd name="connsiteX171" fmla="*/ 3562752 w 11269336"/>
              <a:gd name="connsiteY171" fmla="*/ 2131785 h 2323145"/>
              <a:gd name="connsiteX172" fmla="*/ 3541402 w 11269336"/>
              <a:gd name="connsiteY172" fmla="*/ 2106821 h 2323145"/>
              <a:gd name="connsiteX173" fmla="*/ 3365341 w 11269336"/>
              <a:gd name="connsiteY173" fmla="*/ 2077638 h 2323145"/>
              <a:gd name="connsiteX174" fmla="*/ 3170922 w 11269336"/>
              <a:gd name="connsiteY174" fmla="*/ 2115957 h 2323145"/>
              <a:gd name="connsiteX175" fmla="*/ 3156256 w 11269336"/>
              <a:gd name="connsiteY175" fmla="*/ 2124773 h 2323145"/>
              <a:gd name="connsiteX176" fmla="*/ 3140298 w 11269336"/>
              <a:gd name="connsiteY176" fmla="*/ 2129182 h 2323145"/>
              <a:gd name="connsiteX177" fmla="*/ 3138514 w 11269336"/>
              <a:gd name="connsiteY177" fmla="*/ 2128069 h 2323145"/>
              <a:gd name="connsiteX178" fmla="*/ 3120467 w 11269336"/>
              <a:gd name="connsiteY178" fmla="*/ 2128281 h 2323145"/>
              <a:gd name="connsiteX179" fmla="*/ 3116175 w 11269336"/>
              <a:gd name="connsiteY179" fmla="*/ 2131633 h 2323145"/>
              <a:gd name="connsiteX180" fmla="*/ 3103685 w 11269336"/>
              <a:gd name="connsiteY180" fmla="*/ 2132814 h 2323145"/>
              <a:gd name="connsiteX181" fmla="*/ 3078794 w 11269336"/>
              <a:gd name="connsiteY181" fmla="*/ 2137935 h 2323145"/>
              <a:gd name="connsiteX182" fmla="*/ 3074407 w 11269336"/>
              <a:gd name="connsiteY182" fmla="*/ 2136274 h 2323145"/>
              <a:gd name="connsiteX183" fmla="*/ 3037285 w 11269336"/>
              <a:gd name="connsiteY183" fmla="*/ 2139919 h 2323145"/>
              <a:gd name="connsiteX184" fmla="*/ 3036901 w 11269336"/>
              <a:gd name="connsiteY184" fmla="*/ 2138726 h 2323145"/>
              <a:gd name="connsiteX185" fmla="*/ 3026996 w 11269336"/>
              <a:gd name="connsiteY185" fmla="*/ 2134322 h 2323145"/>
              <a:gd name="connsiteX186" fmla="*/ 3007772 w 11269336"/>
              <a:gd name="connsiteY186" fmla="*/ 2128742 h 2323145"/>
              <a:gd name="connsiteX187" fmla="*/ 2965030 w 11269336"/>
              <a:gd name="connsiteY187" fmla="*/ 2100494 h 2323145"/>
              <a:gd name="connsiteX188" fmla="*/ 2926342 w 11269336"/>
              <a:gd name="connsiteY188" fmla="*/ 2104155 h 2323145"/>
              <a:gd name="connsiteX189" fmla="*/ 2918608 w 11269336"/>
              <a:gd name="connsiteY189" fmla="*/ 2104215 h 2323145"/>
              <a:gd name="connsiteX190" fmla="*/ 2918475 w 11269336"/>
              <a:gd name="connsiteY190" fmla="*/ 2103937 h 2323145"/>
              <a:gd name="connsiteX191" fmla="*/ 2910360 w 11269336"/>
              <a:gd name="connsiteY191" fmla="*/ 2103444 h 2323145"/>
              <a:gd name="connsiteX192" fmla="*/ 2904507 w 11269336"/>
              <a:gd name="connsiteY192" fmla="*/ 2104326 h 2323145"/>
              <a:gd name="connsiteX193" fmla="*/ 2889503 w 11269336"/>
              <a:gd name="connsiteY193" fmla="*/ 2104443 h 2323145"/>
              <a:gd name="connsiteX194" fmla="*/ 2884480 w 11269336"/>
              <a:gd name="connsiteY194" fmla="*/ 2102626 h 2323145"/>
              <a:gd name="connsiteX195" fmla="*/ 2882689 w 11269336"/>
              <a:gd name="connsiteY195" fmla="*/ 2099228 h 2323145"/>
              <a:gd name="connsiteX196" fmla="*/ 2881291 w 11269336"/>
              <a:gd name="connsiteY196" fmla="*/ 2099618 h 2323145"/>
              <a:gd name="connsiteX197" fmla="*/ 2853979 w 11269336"/>
              <a:gd name="connsiteY197" fmla="*/ 2090388 h 2323145"/>
              <a:gd name="connsiteX198" fmla="*/ 2791790 w 11269336"/>
              <a:gd name="connsiteY198" fmla="*/ 2080332 h 2323145"/>
              <a:gd name="connsiteX199" fmla="*/ 2755844 w 11269336"/>
              <a:gd name="connsiteY199" fmla="*/ 2078874 h 2323145"/>
              <a:gd name="connsiteX200" fmla="*/ 2657742 w 11269336"/>
              <a:gd name="connsiteY200" fmla="*/ 2070179 h 2323145"/>
              <a:gd name="connsiteX201" fmla="*/ 2559549 w 11269336"/>
              <a:gd name="connsiteY201" fmla="*/ 2057873 h 2323145"/>
              <a:gd name="connsiteX202" fmla="*/ 2512054 w 11269336"/>
              <a:gd name="connsiteY202" fmla="*/ 2031671 h 2323145"/>
              <a:gd name="connsiteX203" fmla="*/ 2506437 w 11269336"/>
              <a:gd name="connsiteY203" fmla="*/ 2030918 h 2323145"/>
              <a:gd name="connsiteX204" fmla="*/ 2491752 w 11269336"/>
              <a:gd name="connsiteY204" fmla="*/ 2033906 h 2323145"/>
              <a:gd name="connsiteX205" fmla="*/ 2486338 w 11269336"/>
              <a:gd name="connsiteY205" fmla="*/ 2035862 h 2323145"/>
              <a:gd name="connsiteX206" fmla="*/ 2478186 w 11269336"/>
              <a:gd name="connsiteY206" fmla="*/ 2036953 h 2323145"/>
              <a:gd name="connsiteX207" fmla="*/ 2477950 w 11269336"/>
              <a:gd name="connsiteY207" fmla="*/ 2036715 h 2323145"/>
              <a:gd name="connsiteX208" fmla="*/ 2470381 w 11269336"/>
              <a:gd name="connsiteY208" fmla="*/ 2038256 h 2323145"/>
              <a:gd name="connsiteX209" fmla="*/ 2433781 w 11269336"/>
              <a:gd name="connsiteY209" fmla="*/ 2049140 h 2323145"/>
              <a:gd name="connsiteX210" fmla="*/ 2381172 w 11269336"/>
              <a:gd name="connsiteY210" fmla="*/ 2030645 h 2323145"/>
              <a:gd name="connsiteX211" fmla="*/ 2360198 w 11269336"/>
              <a:gd name="connsiteY211" fmla="*/ 2029059 h 2323145"/>
              <a:gd name="connsiteX212" fmla="*/ 2348815 w 11269336"/>
              <a:gd name="connsiteY212" fmla="*/ 2026798 h 2323145"/>
              <a:gd name="connsiteX213" fmla="*/ 2347988 w 11269336"/>
              <a:gd name="connsiteY213" fmla="*/ 2025745 h 2323145"/>
              <a:gd name="connsiteX214" fmla="*/ 2312920 w 11269336"/>
              <a:gd name="connsiteY214" fmla="*/ 2036311 h 2323145"/>
              <a:gd name="connsiteX215" fmla="*/ 2307986 w 11269336"/>
              <a:gd name="connsiteY215" fmla="*/ 2035583 h 2323145"/>
              <a:gd name="connsiteX216" fmla="*/ 2285481 w 11269336"/>
              <a:gd name="connsiteY216" fmla="*/ 2045197 h 2323145"/>
              <a:gd name="connsiteX217" fmla="*/ 2273666 w 11269336"/>
              <a:gd name="connsiteY217" fmla="*/ 2048710 h 2323145"/>
              <a:gd name="connsiteX218" fmla="*/ 2270719 w 11269336"/>
              <a:gd name="connsiteY218" fmla="*/ 2052702 h 2323145"/>
              <a:gd name="connsiteX219" fmla="*/ 2253080 w 11269336"/>
              <a:gd name="connsiteY219" fmla="*/ 2056363 h 2323145"/>
              <a:gd name="connsiteX220" fmla="*/ 2250906 w 11269336"/>
              <a:gd name="connsiteY220" fmla="*/ 2055654 h 2323145"/>
              <a:gd name="connsiteX221" fmla="*/ 2236905 w 11269336"/>
              <a:gd name="connsiteY221" fmla="*/ 2062882 h 2323145"/>
              <a:gd name="connsiteX222" fmla="*/ 2225830 w 11269336"/>
              <a:gd name="connsiteY222" fmla="*/ 2074027 h 2323145"/>
              <a:gd name="connsiteX223" fmla="*/ 2073776 w 11269336"/>
              <a:gd name="connsiteY223" fmla="*/ 2089244 h 2323145"/>
              <a:gd name="connsiteX224" fmla="*/ 1948256 w 11269336"/>
              <a:gd name="connsiteY224" fmla="*/ 2146616 h 2323145"/>
              <a:gd name="connsiteX225" fmla="*/ 1865582 w 11269336"/>
              <a:gd name="connsiteY225" fmla="*/ 2153738 h 2323145"/>
              <a:gd name="connsiteX226" fmla="*/ 1835210 w 11269336"/>
              <a:gd name="connsiteY226" fmla="*/ 2134244 h 2323145"/>
              <a:gd name="connsiteX227" fmla="*/ 1632661 w 11269336"/>
              <a:gd name="connsiteY227" fmla="*/ 2173882 h 2323145"/>
              <a:gd name="connsiteX228" fmla="*/ 1579590 w 11269336"/>
              <a:gd name="connsiteY228" fmla="*/ 2173680 h 2323145"/>
              <a:gd name="connsiteX229" fmla="*/ 1535601 w 11269336"/>
              <a:gd name="connsiteY229" fmla="*/ 2194590 h 2323145"/>
              <a:gd name="connsiteX230" fmla="*/ 1515594 w 11269336"/>
              <a:gd name="connsiteY230" fmla="*/ 2189622 h 2323145"/>
              <a:gd name="connsiteX231" fmla="*/ 1512113 w 11269336"/>
              <a:gd name="connsiteY231" fmla="*/ 2188534 h 2323145"/>
              <a:gd name="connsiteX232" fmla="*/ 1498838 w 11269336"/>
              <a:gd name="connsiteY232" fmla="*/ 2189213 h 2323145"/>
              <a:gd name="connsiteX233" fmla="*/ 1494279 w 11269336"/>
              <a:gd name="connsiteY233" fmla="*/ 2183112 h 2323145"/>
              <a:gd name="connsiteX234" fmla="*/ 1473714 w 11269336"/>
              <a:gd name="connsiteY234" fmla="*/ 2179625 h 2323145"/>
              <a:gd name="connsiteX235" fmla="*/ 1449503 w 11269336"/>
              <a:gd name="connsiteY235" fmla="*/ 2182633 h 2323145"/>
              <a:gd name="connsiteX236" fmla="*/ 1266687 w 11269336"/>
              <a:gd name="connsiteY236" fmla="*/ 2212688 h 2323145"/>
              <a:gd name="connsiteX237" fmla="*/ 1239614 w 11269336"/>
              <a:gd name="connsiteY237" fmla="*/ 2209727 h 2323145"/>
              <a:gd name="connsiteX238" fmla="*/ 1202436 w 11269336"/>
              <a:gd name="connsiteY238" fmla="*/ 2209817 h 2323145"/>
              <a:gd name="connsiteX239" fmla="*/ 1136097 w 11269336"/>
              <a:gd name="connsiteY239" fmla="*/ 2205112 h 2323145"/>
              <a:gd name="connsiteX240" fmla="*/ 988232 w 11269336"/>
              <a:gd name="connsiteY240" fmla="*/ 2235635 h 2323145"/>
              <a:gd name="connsiteX241" fmla="*/ 981959 w 11269336"/>
              <a:gd name="connsiteY241" fmla="*/ 2231607 h 2323145"/>
              <a:gd name="connsiteX242" fmla="*/ 938600 w 11269336"/>
              <a:gd name="connsiteY242" fmla="*/ 2238113 h 2323145"/>
              <a:gd name="connsiteX243" fmla="*/ 791788 w 11269336"/>
              <a:gd name="connsiteY243" fmla="*/ 2293224 h 2323145"/>
              <a:gd name="connsiteX244" fmla="*/ 706914 w 11269336"/>
              <a:gd name="connsiteY244" fmla="*/ 2305046 h 2323145"/>
              <a:gd name="connsiteX245" fmla="*/ 675971 w 11269336"/>
              <a:gd name="connsiteY245" fmla="*/ 2304030 h 2323145"/>
              <a:gd name="connsiteX246" fmla="*/ 624180 w 11269336"/>
              <a:gd name="connsiteY246" fmla="*/ 2302650 h 2323145"/>
              <a:gd name="connsiteX247" fmla="*/ 583453 w 11269336"/>
              <a:gd name="connsiteY247" fmla="*/ 2288788 h 2323145"/>
              <a:gd name="connsiteX248" fmla="*/ 540946 w 11269336"/>
              <a:gd name="connsiteY248" fmla="*/ 2292721 h 2323145"/>
              <a:gd name="connsiteX249" fmla="*/ 533680 w 11269336"/>
              <a:gd name="connsiteY249" fmla="*/ 2310233 h 2323145"/>
              <a:gd name="connsiteX250" fmla="*/ 487366 w 11269336"/>
              <a:gd name="connsiteY250" fmla="*/ 2309053 h 2323145"/>
              <a:gd name="connsiteX251" fmla="*/ 416820 w 11269336"/>
              <a:gd name="connsiteY251" fmla="*/ 2305443 h 2323145"/>
              <a:gd name="connsiteX252" fmla="*/ 376805 w 11269336"/>
              <a:gd name="connsiteY252" fmla="*/ 2307647 h 2323145"/>
              <a:gd name="connsiteX253" fmla="*/ 266777 w 11269336"/>
              <a:gd name="connsiteY253" fmla="*/ 2309012 h 2323145"/>
              <a:gd name="connsiteX254" fmla="*/ 156013 w 11269336"/>
              <a:gd name="connsiteY254" fmla="*/ 2306832 h 2323145"/>
              <a:gd name="connsiteX255" fmla="*/ 87258 w 11269336"/>
              <a:gd name="connsiteY255" fmla="*/ 2285511 h 2323145"/>
              <a:gd name="connsiteX256" fmla="*/ 23798 w 11269336"/>
              <a:gd name="connsiteY256" fmla="*/ 2281822 h 2323145"/>
              <a:gd name="connsiteX257" fmla="*/ 0 w 11269336"/>
              <a:gd name="connsiteY257" fmla="*/ 2285369 h 2323145"/>
              <a:gd name="connsiteX258" fmla="*/ 0 w 11269336"/>
              <a:gd name="connsiteY258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20601 w 11269336"/>
              <a:gd name="connsiteY146" fmla="*/ 2205158 h 2323145"/>
              <a:gd name="connsiteX147" fmla="*/ 4405765 w 11269336"/>
              <a:gd name="connsiteY147" fmla="*/ 2199902 h 2323145"/>
              <a:gd name="connsiteX148" fmla="*/ 4401354 w 11269336"/>
              <a:gd name="connsiteY148" fmla="*/ 2194745 h 2323145"/>
              <a:gd name="connsiteX149" fmla="*/ 4366646 w 11269336"/>
              <a:gd name="connsiteY149" fmla="*/ 2198564 h 2323145"/>
              <a:gd name="connsiteX150" fmla="*/ 4354009 w 11269336"/>
              <a:gd name="connsiteY150" fmla="*/ 2204984 h 2323145"/>
              <a:gd name="connsiteX151" fmla="*/ 4348284 w 11269336"/>
              <a:gd name="connsiteY151" fmla="*/ 2205270 h 2323145"/>
              <a:gd name="connsiteX152" fmla="*/ 4333906 w 11269336"/>
              <a:gd name="connsiteY152" fmla="*/ 2205251 h 2323145"/>
              <a:gd name="connsiteX153" fmla="*/ 4308819 w 11269336"/>
              <a:gd name="connsiteY153" fmla="*/ 2203822 h 2323145"/>
              <a:gd name="connsiteX154" fmla="*/ 4301210 w 11269336"/>
              <a:gd name="connsiteY154" fmla="*/ 2204456 h 2323145"/>
              <a:gd name="connsiteX155" fmla="*/ 4283095 w 11269336"/>
              <a:gd name="connsiteY155" fmla="*/ 2198177 h 2323145"/>
              <a:gd name="connsiteX156" fmla="*/ 4250119 w 11269336"/>
              <a:gd name="connsiteY156" fmla="*/ 2196342 h 2323145"/>
              <a:gd name="connsiteX157" fmla="*/ 4189203 w 11269336"/>
              <a:gd name="connsiteY157" fmla="*/ 2178994 h 2323145"/>
              <a:gd name="connsiteX158" fmla="*/ 4154035 w 11269336"/>
              <a:gd name="connsiteY158" fmla="*/ 2171950 h 2323145"/>
              <a:gd name="connsiteX159" fmla="*/ 4129569 w 11269336"/>
              <a:gd name="connsiteY159" fmla="*/ 2163850 h 2323145"/>
              <a:gd name="connsiteX160" fmla="*/ 4061250 w 11269336"/>
              <a:gd name="connsiteY160" fmla="*/ 2159236 h 2323145"/>
              <a:gd name="connsiteX161" fmla="*/ 3945480 w 11269336"/>
              <a:gd name="connsiteY161" fmla="*/ 2158279 h 2323145"/>
              <a:gd name="connsiteX162" fmla="*/ 3921468 w 11269336"/>
              <a:gd name="connsiteY162" fmla="*/ 2156588 h 2323145"/>
              <a:gd name="connsiteX163" fmla="*/ 3903348 w 11269336"/>
              <a:gd name="connsiteY163" fmla="*/ 2149220 h 2323145"/>
              <a:gd name="connsiteX164" fmla="*/ 3901342 w 11269336"/>
              <a:gd name="connsiteY164" fmla="*/ 2142355 h 2323145"/>
              <a:gd name="connsiteX165" fmla="*/ 3888539 w 11269336"/>
              <a:gd name="connsiteY165" fmla="*/ 2140476 h 2323145"/>
              <a:gd name="connsiteX166" fmla="*/ 3885662 w 11269336"/>
              <a:gd name="connsiteY166" fmla="*/ 2138740 h 2323145"/>
              <a:gd name="connsiteX167" fmla="*/ 3868627 w 11269336"/>
              <a:gd name="connsiteY167" fmla="*/ 2130023 h 2323145"/>
              <a:gd name="connsiteX168" fmla="*/ 3819177 w 11269336"/>
              <a:gd name="connsiteY168" fmla="*/ 2142111 h 2323145"/>
              <a:gd name="connsiteX169" fmla="*/ 3769100 w 11269336"/>
              <a:gd name="connsiteY169" fmla="*/ 2131731 h 2323145"/>
              <a:gd name="connsiteX170" fmla="*/ 3562752 w 11269336"/>
              <a:gd name="connsiteY170" fmla="*/ 2131785 h 2323145"/>
              <a:gd name="connsiteX171" fmla="*/ 3541402 w 11269336"/>
              <a:gd name="connsiteY171" fmla="*/ 2106821 h 2323145"/>
              <a:gd name="connsiteX172" fmla="*/ 3365341 w 11269336"/>
              <a:gd name="connsiteY172" fmla="*/ 2077638 h 2323145"/>
              <a:gd name="connsiteX173" fmla="*/ 3170922 w 11269336"/>
              <a:gd name="connsiteY173" fmla="*/ 2115957 h 2323145"/>
              <a:gd name="connsiteX174" fmla="*/ 3156256 w 11269336"/>
              <a:gd name="connsiteY174" fmla="*/ 2124773 h 2323145"/>
              <a:gd name="connsiteX175" fmla="*/ 3140298 w 11269336"/>
              <a:gd name="connsiteY175" fmla="*/ 2129182 h 2323145"/>
              <a:gd name="connsiteX176" fmla="*/ 3138514 w 11269336"/>
              <a:gd name="connsiteY176" fmla="*/ 2128069 h 2323145"/>
              <a:gd name="connsiteX177" fmla="*/ 3120467 w 11269336"/>
              <a:gd name="connsiteY177" fmla="*/ 2128281 h 2323145"/>
              <a:gd name="connsiteX178" fmla="*/ 3116175 w 11269336"/>
              <a:gd name="connsiteY178" fmla="*/ 2131633 h 2323145"/>
              <a:gd name="connsiteX179" fmla="*/ 3103685 w 11269336"/>
              <a:gd name="connsiteY179" fmla="*/ 2132814 h 2323145"/>
              <a:gd name="connsiteX180" fmla="*/ 3078794 w 11269336"/>
              <a:gd name="connsiteY180" fmla="*/ 2137935 h 2323145"/>
              <a:gd name="connsiteX181" fmla="*/ 3074407 w 11269336"/>
              <a:gd name="connsiteY181" fmla="*/ 2136274 h 2323145"/>
              <a:gd name="connsiteX182" fmla="*/ 3037285 w 11269336"/>
              <a:gd name="connsiteY182" fmla="*/ 2139919 h 2323145"/>
              <a:gd name="connsiteX183" fmla="*/ 3036901 w 11269336"/>
              <a:gd name="connsiteY183" fmla="*/ 2138726 h 2323145"/>
              <a:gd name="connsiteX184" fmla="*/ 3026996 w 11269336"/>
              <a:gd name="connsiteY184" fmla="*/ 2134322 h 2323145"/>
              <a:gd name="connsiteX185" fmla="*/ 3007772 w 11269336"/>
              <a:gd name="connsiteY185" fmla="*/ 2128742 h 2323145"/>
              <a:gd name="connsiteX186" fmla="*/ 2965030 w 11269336"/>
              <a:gd name="connsiteY186" fmla="*/ 2100494 h 2323145"/>
              <a:gd name="connsiteX187" fmla="*/ 2926342 w 11269336"/>
              <a:gd name="connsiteY187" fmla="*/ 2104155 h 2323145"/>
              <a:gd name="connsiteX188" fmla="*/ 2918608 w 11269336"/>
              <a:gd name="connsiteY188" fmla="*/ 2104215 h 2323145"/>
              <a:gd name="connsiteX189" fmla="*/ 2918475 w 11269336"/>
              <a:gd name="connsiteY189" fmla="*/ 2103937 h 2323145"/>
              <a:gd name="connsiteX190" fmla="*/ 2910360 w 11269336"/>
              <a:gd name="connsiteY190" fmla="*/ 2103444 h 2323145"/>
              <a:gd name="connsiteX191" fmla="*/ 2904507 w 11269336"/>
              <a:gd name="connsiteY191" fmla="*/ 2104326 h 2323145"/>
              <a:gd name="connsiteX192" fmla="*/ 2889503 w 11269336"/>
              <a:gd name="connsiteY192" fmla="*/ 2104443 h 2323145"/>
              <a:gd name="connsiteX193" fmla="*/ 2884480 w 11269336"/>
              <a:gd name="connsiteY193" fmla="*/ 2102626 h 2323145"/>
              <a:gd name="connsiteX194" fmla="*/ 2882689 w 11269336"/>
              <a:gd name="connsiteY194" fmla="*/ 2099228 h 2323145"/>
              <a:gd name="connsiteX195" fmla="*/ 2881291 w 11269336"/>
              <a:gd name="connsiteY195" fmla="*/ 2099618 h 2323145"/>
              <a:gd name="connsiteX196" fmla="*/ 2853979 w 11269336"/>
              <a:gd name="connsiteY196" fmla="*/ 2090388 h 2323145"/>
              <a:gd name="connsiteX197" fmla="*/ 2791790 w 11269336"/>
              <a:gd name="connsiteY197" fmla="*/ 2080332 h 2323145"/>
              <a:gd name="connsiteX198" fmla="*/ 2755844 w 11269336"/>
              <a:gd name="connsiteY198" fmla="*/ 2078874 h 2323145"/>
              <a:gd name="connsiteX199" fmla="*/ 2657742 w 11269336"/>
              <a:gd name="connsiteY199" fmla="*/ 2070179 h 2323145"/>
              <a:gd name="connsiteX200" fmla="*/ 2559549 w 11269336"/>
              <a:gd name="connsiteY200" fmla="*/ 2057873 h 2323145"/>
              <a:gd name="connsiteX201" fmla="*/ 2512054 w 11269336"/>
              <a:gd name="connsiteY201" fmla="*/ 2031671 h 2323145"/>
              <a:gd name="connsiteX202" fmla="*/ 2506437 w 11269336"/>
              <a:gd name="connsiteY202" fmla="*/ 2030918 h 2323145"/>
              <a:gd name="connsiteX203" fmla="*/ 2491752 w 11269336"/>
              <a:gd name="connsiteY203" fmla="*/ 2033906 h 2323145"/>
              <a:gd name="connsiteX204" fmla="*/ 2486338 w 11269336"/>
              <a:gd name="connsiteY204" fmla="*/ 2035862 h 2323145"/>
              <a:gd name="connsiteX205" fmla="*/ 2478186 w 11269336"/>
              <a:gd name="connsiteY205" fmla="*/ 2036953 h 2323145"/>
              <a:gd name="connsiteX206" fmla="*/ 2477950 w 11269336"/>
              <a:gd name="connsiteY206" fmla="*/ 2036715 h 2323145"/>
              <a:gd name="connsiteX207" fmla="*/ 2470381 w 11269336"/>
              <a:gd name="connsiteY207" fmla="*/ 2038256 h 2323145"/>
              <a:gd name="connsiteX208" fmla="*/ 2433781 w 11269336"/>
              <a:gd name="connsiteY208" fmla="*/ 2049140 h 2323145"/>
              <a:gd name="connsiteX209" fmla="*/ 2381172 w 11269336"/>
              <a:gd name="connsiteY209" fmla="*/ 2030645 h 2323145"/>
              <a:gd name="connsiteX210" fmla="*/ 2360198 w 11269336"/>
              <a:gd name="connsiteY210" fmla="*/ 2029059 h 2323145"/>
              <a:gd name="connsiteX211" fmla="*/ 2348815 w 11269336"/>
              <a:gd name="connsiteY211" fmla="*/ 2026798 h 2323145"/>
              <a:gd name="connsiteX212" fmla="*/ 2347988 w 11269336"/>
              <a:gd name="connsiteY212" fmla="*/ 2025745 h 2323145"/>
              <a:gd name="connsiteX213" fmla="*/ 2312920 w 11269336"/>
              <a:gd name="connsiteY213" fmla="*/ 2036311 h 2323145"/>
              <a:gd name="connsiteX214" fmla="*/ 2307986 w 11269336"/>
              <a:gd name="connsiteY214" fmla="*/ 2035583 h 2323145"/>
              <a:gd name="connsiteX215" fmla="*/ 2285481 w 11269336"/>
              <a:gd name="connsiteY215" fmla="*/ 2045197 h 2323145"/>
              <a:gd name="connsiteX216" fmla="*/ 2273666 w 11269336"/>
              <a:gd name="connsiteY216" fmla="*/ 2048710 h 2323145"/>
              <a:gd name="connsiteX217" fmla="*/ 2270719 w 11269336"/>
              <a:gd name="connsiteY217" fmla="*/ 2052702 h 2323145"/>
              <a:gd name="connsiteX218" fmla="*/ 2253080 w 11269336"/>
              <a:gd name="connsiteY218" fmla="*/ 2056363 h 2323145"/>
              <a:gd name="connsiteX219" fmla="*/ 2250906 w 11269336"/>
              <a:gd name="connsiteY219" fmla="*/ 2055654 h 2323145"/>
              <a:gd name="connsiteX220" fmla="*/ 2236905 w 11269336"/>
              <a:gd name="connsiteY220" fmla="*/ 2062882 h 2323145"/>
              <a:gd name="connsiteX221" fmla="*/ 2225830 w 11269336"/>
              <a:gd name="connsiteY221" fmla="*/ 2074027 h 2323145"/>
              <a:gd name="connsiteX222" fmla="*/ 2073776 w 11269336"/>
              <a:gd name="connsiteY222" fmla="*/ 2089244 h 2323145"/>
              <a:gd name="connsiteX223" fmla="*/ 1948256 w 11269336"/>
              <a:gd name="connsiteY223" fmla="*/ 2146616 h 2323145"/>
              <a:gd name="connsiteX224" fmla="*/ 1865582 w 11269336"/>
              <a:gd name="connsiteY224" fmla="*/ 2153738 h 2323145"/>
              <a:gd name="connsiteX225" fmla="*/ 1835210 w 11269336"/>
              <a:gd name="connsiteY225" fmla="*/ 2134244 h 2323145"/>
              <a:gd name="connsiteX226" fmla="*/ 1632661 w 11269336"/>
              <a:gd name="connsiteY226" fmla="*/ 2173882 h 2323145"/>
              <a:gd name="connsiteX227" fmla="*/ 1579590 w 11269336"/>
              <a:gd name="connsiteY227" fmla="*/ 2173680 h 2323145"/>
              <a:gd name="connsiteX228" fmla="*/ 1535601 w 11269336"/>
              <a:gd name="connsiteY228" fmla="*/ 2194590 h 2323145"/>
              <a:gd name="connsiteX229" fmla="*/ 1515594 w 11269336"/>
              <a:gd name="connsiteY229" fmla="*/ 2189622 h 2323145"/>
              <a:gd name="connsiteX230" fmla="*/ 1512113 w 11269336"/>
              <a:gd name="connsiteY230" fmla="*/ 2188534 h 2323145"/>
              <a:gd name="connsiteX231" fmla="*/ 1498838 w 11269336"/>
              <a:gd name="connsiteY231" fmla="*/ 2189213 h 2323145"/>
              <a:gd name="connsiteX232" fmla="*/ 1494279 w 11269336"/>
              <a:gd name="connsiteY232" fmla="*/ 2183112 h 2323145"/>
              <a:gd name="connsiteX233" fmla="*/ 1473714 w 11269336"/>
              <a:gd name="connsiteY233" fmla="*/ 2179625 h 2323145"/>
              <a:gd name="connsiteX234" fmla="*/ 1449503 w 11269336"/>
              <a:gd name="connsiteY234" fmla="*/ 2182633 h 2323145"/>
              <a:gd name="connsiteX235" fmla="*/ 1266687 w 11269336"/>
              <a:gd name="connsiteY235" fmla="*/ 2212688 h 2323145"/>
              <a:gd name="connsiteX236" fmla="*/ 1239614 w 11269336"/>
              <a:gd name="connsiteY236" fmla="*/ 2209727 h 2323145"/>
              <a:gd name="connsiteX237" fmla="*/ 1202436 w 11269336"/>
              <a:gd name="connsiteY237" fmla="*/ 2209817 h 2323145"/>
              <a:gd name="connsiteX238" fmla="*/ 1136097 w 11269336"/>
              <a:gd name="connsiteY238" fmla="*/ 2205112 h 2323145"/>
              <a:gd name="connsiteX239" fmla="*/ 988232 w 11269336"/>
              <a:gd name="connsiteY239" fmla="*/ 2235635 h 2323145"/>
              <a:gd name="connsiteX240" fmla="*/ 981959 w 11269336"/>
              <a:gd name="connsiteY240" fmla="*/ 2231607 h 2323145"/>
              <a:gd name="connsiteX241" fmla="*/ 938600 w 11269336"/>
              <a:gd name="connsiteY241" fmla="*/ 2238113 h 2323145"/>
              <a:gd name="connsiteX242" fmla="*/ 791788 w 11269336"/>
              <a:gd name="connsiteY242" fmla="*/ 2293224 h 2323145"/>
              <a:gd name="connsiteX243" fmla="*/ 706914 w 11269336"/>
              <a:gd name="connsiteY243" fmla="*/ 2305046 h 2323145"/>
              <a:gd name="connsiteX244" fmla="*/ 675971 w 11269336"/>
              <a:gd name="connsiteY244" fmla="*/ 2304030 h 2323145"/>
              <a:gd name="connsiteX245" fmla="*/ 624180 w 11269336"/>
              <a:gd name="connsiteY245" fmla="*/ 2302650 h 2323145"/>
              <a:gd name="connsiteX246" fmla="*/ 583453 w 11269336"/>
              <a:gd name="connsiteY246" fmla="*/ 2288788 h 2323145"/>
              <a:gd name="connsiteX247" fmla="*/ 540946 w 11269336"/>
              <a:gd name="connsiteY247" fmla="*/ 2292721 h 2323145"/>
              <a:gd name="connsiteX248" fmla="*/ 533680 w 11269336"/>
              <a:gd name="connsiteY248" fmla="*/ 2310233 h 2323145"/>
              <a:gd name="connsiteX249" fmla="*/ 487366 w 11269336"/>
              <a:gd name="connsiteY249" fmla="*/ 2309053 h 2323145"/>
              <a:gd name="connsiteX250" fmla="*/ 416820 w 11269336"/>
              <a:gd name="connsiteY250" fmla="*/ 2305443 h 2323145"/>
              <a:gd name="connsiteX251" fmla="*/ 376805 w 11269336"/>
              <a:gd name="connsiteY251" fmla="*/ 2307647 h 2323145"/>
              <a:gd name="connsiteX252" fmla="*/ 266777 w 11269336"/>
              <a:gd name="connsiteY252" fmla="*/ 2309012 h 2323145"/>
              <a:gd name="connsiteX253" fmla="*/ 156013 w 11269336"/>
              <a:gd name="connsiteY253" fmla="*/ 2306832 h 2323145"/>
              <a:gd name="connsiteX254" fmla="*/ 87258 w 11269336"/>
              <a:gd name="connsiteY254" fmla="*/ 2285511 h 2323145"/>
              <a:gd name="connsiteX255" fmla="*/ 23798 w 11269336"/>
              <a:gd name="connsiteY255" fmla="*/ 2281822 h 2323145"/>
              <a:gd name="connsiteX256" fmla="*/ 0 w 11269336"/>
              <a:gd name="connsiteY256" fmla="*/ 2285369 h 2323145"/>
              <a:gd name="connsiteX257" fmla="*/ 0 w 11269336"/>
              <a:gd name="connsiteY257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05765 w 11269336"/>
              <a:gd name="connsiteY146" fmla="*/ 2199902 h 2323145"/>
              <a:gd name="connsiteX147" fmla="*/ 4401354 w 11269336"/>
              <a:gd name="connsiteY147" fmla="*/ 2194745 h 2323145"/>
              <a:gd name="connsiteX148" fmla="*/ 4366646 w 11269336"/>
              <a:gd name="connsiteY148" fmla="*/ 2198564 h 2323145"/>
              <a:gd name="connsiteX149" fmla="*/ 4354009 w 11269336"/>
              <a:gd name="connsiteY149" fmla="*/ 2204984 h 2323145"/>
              <a:gd name="connsiteX150" fmla="*/ 4348284 w 11269336"/>
              <a:gd name="connsiteY150" fmla="*/ 2205270 h 2323145"/>
              <a:gd name="connsiteX151" fmla="*/ 4333906 w 11269336"/>
              <a:gd name="connsiteY151" fmla="*/ 2205251 h 2323145"/>
              <a:gd name="connsiteX152" fmla="*/ 4308819 w 11269336"/>
              <a:gd name="connsiteY152" fmla="*/ 2203822 h 2323145"/>
              <a:gd name="connsiteX153" fmla="*/ 4301210 w 11269336"/>
              <a:gd name="connsiteY153" fmla="*/ 2204456 h 2323145"/>
              <a:gd name="connsiteX154" fmla="*/ 4283095 w 11269336"/>
              <a:gd name="connsiteY154" fmla="*/ 2198177 h 2323145"/>
              <a:gd name="connsiteX155" fmla="*/ 4250119 w 11269336"/>
              <a:gd name="connsiteY155" fmla="*/ 2196342 h 2323145"/>
              <a:gd name="connsiteX156" fmla="*/ 4189203 w 11269336"/>
              <a:gd name="connsiteY156" fmla="*/ 2178994 h 2323145"/>
              <a:gd name="connsiteX157" fmla="*/ 4154035 w 11269336"/>
              <a:gd name="connsiteY157" fmla="*/ 2171950 h 2323145"/>
              <a:gd name="connsiteX158" fmla="*/ 4129569 w 11269336"/>
              <a:gd name="connsiteY158" fmla="*/ 2163850 h 2323145"/>
              <a:gd name="connsiteX159" fmla="*/ 4061250 w 11269336"/>
              <a:gd name="connsiteY159" fmla="*/ 2159236 h 2323145"/>
              <a:gd name="connsiteX160" fmla="*/ 3945480 w 11269336"/>
              <a:gd name="connsiteY160" fmla="*/ 2158279 h 2323145"/>
              <a:gd name="connsiteX161" fmla="*/ 3921468 w 11269336"/>
              <a:gd name="connsiteY161" fmla="*/ 2156588 h 2323145"/>
              <a:gd name="connsiteX162" fmla="*/ 3903348 w 11269336"/>
              <a:gd name="connsiteY162" fmla="*/ 2149220 h 2323145"/>
              <a:gd name="connsiteX163" fmla="*/ 3901342 w 11269336"/>
              <a:gd name="connsiteY163" fmla="*/ 2142355 h 2323145"/>
              <a:gd name="connsiteX164" fmla="*/ 3888539 w 11269336"/>
              <a:gd name="connsiteY164" fmla="*/ 2140476 h 2323145"/>
              <a:gd name="connsiteX165" fmla="*/ 3885662 w 11269336"/>
              <a:gd name="connsiteY165" fmla="*/ 2138740 h 2323145"/>
              <a:gd name="connsiteX166" fmla="*/ 3868627 w 11269336"/>
              <a:gd name="connsiteY166" fmla="*/ 2130023 h 2323145"/>
              <a:gd name="connsiteX167" fmla="*/ 3819177 w 11269336"/>
              <a:gd name="connsiteY167" fmla="*/ 2142111 h 2323145"/>
              <a:gd name="connsiteX168" fmla="*/ 3769100 w 11269336"/>
              <a:gd name="connsiteY168" fmla="*/ 2131731 h 2323145"/>
              <a:gd name="connsiteX169" fmla="*/ 3562752 w 11269336"/>
              <a:gd name="connsiteY169" fmla="*/ 2131785 h 2323145"/>
              <a:gd name="connsiteX170" fmla="*/ 3541402 w 11269336"/>
              <a:gd name="connsiteY170" fmla="*/ 2106821 h 2323145"/>
              <a:gd name="connsiteX171" fmla="*/ 3365341 w 11269336"/>
              <a:gd name="connsiteY171" fmla="*/ 2077638 h 2323145"/>
              <a:gd name="connsiteX172" fmla="*/ 3170922 w 11269336"/>
              <a:gd name="connsiteY172" fmla="*/ 2115957 h 2323145"/>
              <a:gd name="connsiteX173" fmla="*/ 3156256 w 11269336"/>
              <a:gd name="connsiteY173" fmla="*/ 2124773 h 2323145"/>
              <a:gd name="connsiteX174" fmla="*/ 3140298 w 11269336"/>
              <a:gd name="connsiteY174" fmla="*/ 2129182 h 2323145"/>
              <a:gd name="connsiteX175" fmla="*/ 3138514 w 11269336"/>
              <a:gd name="connsiteY175" fmla="*/ 2128069 h 2323145"/>
              <a:gd name="connsiteX176" fmla="*/ 3120467 w 11269336"/>
              <a:gd name="connsiteY176" fmla="*/ 2128281 h 2323145"/>
              <a:gd name="connsiteX177" fmla="*/ 3116175 w 11269336"/>
              <a:gd name="connsiteY177" fmla="*/ 2131633 h 2323145"/>
              <a:gd name="connsiteX178" fmla="*/ 3103685 w 11269336"/>
              <a:gd name="connsiteY178" fmla="*/ 2132814 h 2323145"/>
              <a:gd name="connsiteX179" fmla="*/ 3078794 w 11269336"/>
              <a:gd name="connsiteY179" fmla="*/ 2137935 h 2323145"/>
              <a:gd name="connsiteX180" fmla="*/ 3074407 w 11269336"/>
              <a:gd name="connsiteY180" fmla="*/ 2136274 h 2323145"/>
              <a:gd name="connsiteX181" fmla="*/ 3037285 w 11269336"/>
              <a:gd name="connsiteY181" fmla="*/ 2139919 h 2323145"/>
              <a:gd name="connsiteX182" fmla="*/ 3036901 w 11269336"/>
              <a:gd name="connsiteY182" fmla="*/ 2138726 h 2323145"/>
              <a:gd name="connsiteX183" fmla="*/ 3026996 w 11269336"/>
              <a:gd name="connsiteY183" fmla="*/ 2134322 h 2323145"/>
              <a:gd name="connsiteX184" fmla="*/ 3007772 w 11269336"/>
              <a:gd name="connsiteY184" fmla="*/ 2128742 h 2323145"/>
              <a:gd name="connsiteX185" fmla="*/ 2965030 w 11269336"/>
              <a:gd name="connsiteY185" fmla="*/ 2100494 h 2323145"/>
              <a:gd name="connsiteX186" fmla="*/ 2926342 w 11269336"/>
              <a:gd name="connsiteY186" fmla="*/ 2104155 h 2323145"/>
              <a:gd name="connsiteX187" fmla="*/ 2918608 w 11269336"/>
              <a:gd name="connsiteY187" fmla="*/ 2104215 h 2323145"/>
              <a:gd name="connsiteX188" fmla="*/ 2918475 w 11269336"/>
              <a:gd name="connsiteY188" fmla="*/ 2103937 h 2323145"/>
              <a:gd name="connsiteX189" fmla="*/ 2910360 w 11269336"/>
              <a:gd name="connsiteY189" fmla="*/ 2103444 h 2323145"/>
              <a:gd name="connsiteX190" fmla="*/ 2904507 w 11269336"/>
              <a:gd name="connsiteY190" fmla="*/ 2104326 h 2323145"/>
              <a:gd name="connsiteX191" fmla="*/ 2889503 w 11269336"/>
              <a:gd name="connsiteY191" fmla="*/ 2104443 h 2323145"/>
              <a:gd name="connsiteX192" fmla="*/ 2884480 w 11269336"/>
              <a:gd name="connsiteY192" fmla="*/ 2102626 h 2323145"/>
              <a:gd name="connsiteX193" fmla="*/ 2882689 w 11269336"/>
              <a:gd name="connsiteY193" fmla="*/ 2099228 h 2323145"/>
              <a:gd name="connsiteX194" fmla="*/ 2881291 w 11269336"/>
              <a:gd name="connsiteY194" fmla="*/ 2099618 h 2323145"/>
              <a:gd name="connsiteX195" fmla="*/ 2853979 w 11269336"/>
              <a:gd name="connsiteY195" fmla="*/ 2090388 h 2323145"/>
              <a:gd name="connsiteX196" fmla="*/ 2791790 w 11269336"/>
              <a:gd name="connsiteY196" fmla="*/ 2080332 h 2323145"/>
              <a:gd name="connsiteX197" fmla="*/ 2755844 w 11269336"/>
              <a:gd name="connsiteY197" fmla="*/ 2078874 h 2323145"/>
              <a:gd name="connsiteX198" fmla="*/ 2657742 w 11269336"/>
              <a:gd name="connsiteY198" fmla="*/ 2070179 h 2323145"/>
              <a:gd name="connsiteX199" fmla="*/ 2559549 w 11269336"/>
              <a:gd name="connsiteY199" fmla="*/ 2057873 h 2323145"/>
              <a:gd name="connsiteX200" fmla="*/ 2512054 w 11269336"/>
              <a:gd name="connsiteY200" fmla="*/ 2031671 h 2323145"/>
              <a:gd name="connsiteX201" fmla="*/ 2506437 w 11269336"/>
              <a:gd name="connsiteY201" fmla="*/ 2030918 h 2323145"/>
              <a:gd name="connsiteX202" fmla="*/ 2491752 w 11269336"/>
              <a:gd name="connsiteY202" fmla="*/ 2033906 h 2323145"/>
              <a:gd name="connsiteX203" fmla="*/ 2486338 w 11269336"/>
              <a:gd name="connsiteY203" fmla="*/ 2035862 h 2323145"/>
              <a:gd name="connsiteX204" fmla="*/ 2478186 w 11269336"/>
              <a:gd name="connsiteY204" fmla="*/ 2036953 h 2323145"/>
              <a:gd name="connsiteX205" fmla="*/ 2477950 w 11269336"/>
              <a:gd name="connsiteY205" fmla="*/ 2036715 h 2323145"/>
              <a:gd name="connsiteX206" fmla="*/ 2470381 w 11269336"/>
              <a:gd name="connsiteY206" fmla="*/ 2038256 h 2323145"/>
              <a:gd name="connsiteX207" fmla="*/ 2433781 w 11269336"/>
              <a:gd name="connsiteY207" fmla="*/ 2049140 h 2323145"/>
              <a:gd name="connsiteX208" fmla="*/ 2381172 w 11269336"/>
              <a:gd name="connsiteY208" fmla="*/ 2030645 h 2323145"/>
              <a:gd name="connsiteX209" fmla="*/ 2360198 w 11269336"/>
              <a:gd name="connsiteY209" fmla="*/ 2029059 h 2323145"/>
              <a:gd name="connsiteX210" fmla="*/ 2348815 w 11269336"/>
              <a:gd name="connsiteY210" fmla="*/ 2026798 h 2323145"/>
              <a:gd name="connsiteX211" fmla="*/ 2347988 w 11269336"/>
              <a:gd name="connsiteY211" fmla="*/ 2025745 h 2323145"/>
              <a:gd name="connsiteX212" fmla="*/ 2312920 w 11269336"/>
              <a:gd name="connsiteY212" fmla="*/ 2036311 h 2323145"/>
              <a:gd name="connsiteX213" fmla="*/ 2307986 w 11269336"/>
              <a:gd name="connsiteY213" fmla="*/ 2035583 h 2323145"/>
              <a:gd name="connsiteX214" fmla="*/ 2285481 w 11269336"/>
              <a:gd name="connsiteY214" fmla="*/ 2045197 h 2323145"/>
              <a:gd name="connsiteX215" fmla="*/ 2273666 w 11269336"/>
              <a:gd name="connsiteY215" fmla="*/ 2048710 h 2323145"/>
              <a:gd name="connsiteX216" fmla="*/ 2270719 w 11269336"/>
              <a:gd name="connsiteY216" fmla="*/ 2052702 h 2323145"/>
              <a:gd name="connsiteX217" fmla="*/ 2253080 w 11269336"/>
              <a:gd name="connsiteY217" fmla="*/ 2056363 h 2323145"/>
              <a:gd name="connsiteX218" fmla="*/ 2250906 w 11269336"/>
              <a:gd name="connsiteY218" fmla="*/ 2055654 h 2323145"/>
              <a:gd name="connsiteX219" fmla="*/ 2236905 w 11269336"/>
              <a:gd name="connsiteY219" fmla="*/ 2062882 h 2323145"/>
              <a:gd name="connsiteX220" fmla="*/ 2225830 w 11269336"/>
              <a:gd name="connsiteY220" fmla="*/ 2074027 h 2323145"/>
              <a:gd name="connsiteX221" fmla="*/ 2073776 w 11269336"/>
              <a:gd name="connsiteY221" fmla="*/ 2089244 h 2323145"/>
              <a:gd name="connsiteX222" fmla="*/ 1948256 w 11269336"/>
              <a:gd name="connsiteY222" fmla="*/ 2146616 h 2323145"/>
              <a:gd name="connsiteX223" fmla="*/ 1865582 w 11269336"/>
              <a:gd name="connsiteY223" fmla="*/ 2153738 h 2323145"/>
              <a:gd name="connsiteX224" fmla="*/ 1835210 w 11269336"/>
              <a:gd name="connsiteY224" fmla="*/ 2134244 h 2323145"/>
              <a:gd name="connsiteX225" fmla="*/ 1632661 w 11269336"/>
              <a:gd name="connsiteY225" fmla="*/ 2173882 h 2323145"/>
              <a:gd name="connsiteX226" fmla="*/ 1579590 w 11269336"/>
              <a:gd name="connsiteY226" fmla="*/ 2173680 h 2323145"/>
              <a:gd name="connsiteX227" fmla="*/ 1535601 w 11269336"/>
              <a:gd name="connsiteY227" fmla="*/ 2194590 h 2323145"/>
              <a:gd name="connsiteX228" fmla="*/ 1515594 w 11269336"/>
              <a:gd name="connsiteY228" fmla="*/ 2189622 h 2323145"/>
              <a:gd name="connsiteX229" fmla="*/ 1512113 w 11269336"/>
              <a:gd name="connsiteY229" fmla="*/ 2188534 h 2323145"/>
              <a:gd name="connsiteX230" fmla="*/ 1498838 w 11269336"/>
              <a:gd name="connsiteY230" fmla="*/ 2189213 h 2323145"/>
              <a:gd name="connsiteX231" fmla="*/ 1494279 w 11269336"/>
              <a:gd name="connsiteY231" fmla="*/ 2183112 h 2323145"/>
              <a:gd name="connsiteX232" fmla="*/ 1473714 w 11269336"/>
              <a:gd name="connsiteY232" fmla="*/ 2179625 h 2323145"/>
              <a:gd name="connsiteX233" fmla="*/ 1449503 w 11269336"/>
              <a:gd name="connsiteY233" fmla="*/ 2182633 h 2323145"/>
              <a:gd name="connsiteX234" fmla="*/ 1266687 w 11269336"/>
              <a:gd name="connsiteY234" fmla="*/ 2212688 h 2323145"/>
              <a:gd name="connsiteX235" fmla="*/ 1239614 w 11269336"/>
              <a:gd name="connsiteY235" fmla="*/ 2209727 h 2323145"/>
              <a:gd name="connsiteX236" fmla="*/ 1202436 w 11269336"/>
              <a:gd name="connsiteY236" fmla="*/ 2209817 h 2323145"/>
              <a:gd name="connsiteX237" fmla="*/ 1136097 w 11269336"/>
              <a:gd name="connsiteY237" fmla="*/ 2205112 h 2323145"/>
              <a:gd name="connsiteX238" fmla="*/ 988232 w 11269336"/>
              <a:gd name="connsiteY238" fmla="*/ 2235635 h 2323145"/>
              <a:gd name="connsiteX239" fmla="*/ 981959 w 11269336"/>
              <a:gd name="connsiteY239" fmla="*/ 2231607 h 2323145"/>
              <a:gd name="connsiteX240" fmla="*/ 938600 w 11269336"/>
              <a:gd name="connsiteY240" fmla="*/ 2238113 h 2323145"/>
              <a:gd name="connsiteX241" fmla="*/ 791788 w 11269336"/>
              <a:gd name="connsiteY241" fmla="*/ 2293224 h 2323145"/>
              <a:gd name="connsiteX242" fmla="*/ 706914 w 11269336"/>
              <a:gd name="connsiteY242" fmla="*/ 2305046 h 2323145"/>
              <a:gd name="connsiteX243" fmla="*/ 675971 w 11269336"/>
              <a:gd name="connsiteY243" fmla="*/ 2304030 h 2323145"/>
              <a:gd name="connsiteX244" fmla="*/ 624180 w 11269336"/>
              <a:gd name="connsiteY244" fmla="*/ 2302650 h 2323145"/>
              <a:gd name="connsiteX245" fmla="*/ 583453 w 11269336"/>
              <a:gd name="connsiteY245" fmla="*/ 2288788 h 2323145"/>
              <a:gd name="connsiteX246" fmla="*/ 540946 w 11269336"/>
              <a:gd name="connsiteY246" fmla="*/ 2292721 h 2323145"/>
              <a:gd name="connsiteX247" fmla="*/ 533680 w 11269336"/>
              <a:gd name="connsiteY247" fmla="*/ 2310233 h 2323145"/>
              <a:gd name="connsiteX248" fmla="*/ 487366 w 11269336"/>
              <a:gd name="connsiteY248" fmla="*/ 2309053 h 2323145"/>
              <a:gd name="connsiteX249" fmla="*/ 416820 w 11269336"/>
              <a:gd name="connsiteY249" fmla="*/ 2305443 h 2323145"/>
              <a:gd name="connsiteX250" fmla="*/ 376805 w 11269336"/>
              <a:gd name="connsiteY250" fmla="*/ 2307647 h 2323145"/>
              <a:gd name="connsiteX251" fmla="*/ 266777 w 11269336"/>
              <a:gd name="connsiteY251" fmla="*/ 2309012 h 2323145"/>
              <a:gd name="connsiteX252" fmla="*/ 156013 w 11269336"/>
              <a:gd name="connsiteY252" fmla="*/ 2306832 h 2323145"/>
              <a:gd name="connsiteX253" fmla="*/ 87258 w 11269336"/>
              <a:gd name="connsiteY253" fmla="*/ 2285511 h 2323145"/>
              <a:gd name="connsiteX254" fmla="*/ 23798 w 11269336"/>
              <a:gd name="connsiteY254" fmla="*/ 2281822 h 2323145"/>
              <a:gd name="connsiteX255" fmla="*/ 0 w 11269336"/>
              <a:gd name="connsiteY255" fmla="*/ 2285369 h 2323145"/>
              <a:gd name="connsiteX256" fmla="*/ 0 w 11269336"/>
              <a:gd name="connsiteY25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05765 w 11269336"/>
              <a:gd name="connsiteY145" fmla="*/ 2199902 h 2323145"/>
              <a:gd name="connsiteX146" fmla="*/ 4401354 w 11269336"/>
              <a:gd name="connsiteY146" fmla="*/ 2194745 h 2323145"/>
              <a:gd name="connsiteX147" fmla="*/ 4366646 w 11269336"/>
              <a:gd name="connsiteY147" fmla="*/ 2198564 h 2323145"/>
              <a:gd name="connsiteX148" fmla="*/ 4354009 w 11269336"/>
              <a:gd name="connsiteY148" fmla="*/ 2204984 h 2323145"/>
              <a:gd name="connsiteX149" fmla="*/ 4348284 w 11269336"/>
              <a:gd name="connsiteY149" fmla="*/ 2205270 h 2323145"/>
              <a:gd name="connsiteX150" fmla="*/ 4333906 w 11269336"/>
              <a:gd name="connsiteY150" fmla="*/ 2205251 h 2323145"/>
              <a:gd name="connsiteX151" fmla="*/ 4308819 w 11269336"/>
              <a:gd name="connsiteY151" fmla="*/ 2203822 h 2323145"/>
              <a:gd name="connsiteX152" fmla="*/ 4301210 w 11269336"/>
              <a:gd name="connsiteY152" fmla="*/ 2204456 h 2323145"/>
              <a:gd name="connsiteX153" fmla="*/ 4283095 w 11269336"/>
              <a:gd name="connsiteY153" fmla="*/ 2198177 h 2323145"/>
              <a:gd name="connsiteX154" fmla="*/ 4250119 w 11269336"/>
              <a:gd name="connsiteY154" fmla="*/ 2196342 h 2323145"/>
              <a:gd name="connsiteX155" fmla="*/ 4189203 w 11269336"/>
              <a:gd name="connsiteY155" fmla="*/ 2178994 h 2323145"/>
              <a:gd name="connsiteX156" fmla="*/ 4154035 w 11269336"/>
              <a:gd name="connsiteY156" fmla="*/ 2171950 h 2323145"/>
              <a:gd name="connsiteX157" fmla="*/ 4129569 w 11269336"/>
              <a:gd name="connsiteY157" fmla="*/ 2163850 h 2323145"/>
              <a:gd name="connsiteX158" fmla="*/ 4061250 w 11269336"/>
              <a:gd name="connsiteY158" fmla="*/ 2159236 h 2323145"/>
              <a:gd name="connsiteX159" fmla="*/ 3945480 w 11269336"/>
              <a:gd name="connsiteY159" fmla="*/ 2158279 h 2323145"/>
              <a:gd name="connsiteX160" fmla="*/ 3921468 w 11269336"/>
              <a:gd name="connsiteY160" fmla="*/ 2156588 h 2323145"/>
              <a:gd name="connsiteX161" fmla="*/ 3903348 w 11269336"/>
              <a:gd name="connsiteY161" fmla="*/ 2149220 h 2323145"/>
              <a:gd name="connsiteX162" fmla="*/ 3901342 w 11269336"/>
              <a:gd name="connsiteY162" fmla="*/ 2142355 h 2323145"/>
              <a:gd name="connsiteX163" fmla="*/ 3888539 w 11269336"/>
              <a:gd name="connsiteY163" fmla="*/ 2140476 h 2323145"/>
              <a:gd name="connsiteX164" fmla="*/ 3885662 w 11269336"/>
              <a:gd name="connsiteY164" fmla="*/ 2138740 h 2323145"/>
              <a:gd name="connsiteX165" fmla="*/ 3868627 w 11269336"/>
              <a:gd name="connsiteY165" fmla="*/ 2130023 h 2323145"/>
              <a:gd name="connsiteX166" fmla="*/ 3819177 w 11269336"/>
              <a:gd name="connsiteY166" fmla="*/ 2142111 h 2323145"/>
              <a:gd name="connsiteX167" fmla="*/ 3769100 w 11269336"/>
              <a:gd name="connsiteY167" fmla="*/ 2131731 h 2323145"/>
              <a:gd name="connsiteX168" fmla="*/ 3562752 w 11269336"/>
              <a:gd name="connsiteY168" fmla="*/ 2131785 h 2323145"/>
              <a:gd name="connsiteX169" fmla="*/ 3541402 w 11269336"/>
              <a:gd name="connsiteY169" fmla="*/ 2106821 h 2323145"/>
              <a:gd name="connsiteX170" fmla="*/ 3365341 w 11269336"/>
              <a:gd name="connsiteY170" fmla="*/ 2077638 h 2323145"/>
              <a:gd name="connsiteX171" fmla="*/ 3170922 w 11269336"/>
              <a:gd name="connsiteY171" fmla="*/ 2115957 h 2323145"/>
              <a:gd name="connsiteX172" fmla="*/ 3156256 w 11269336"/>
              <a:gd name="connsiteY172" fmla="*/ 2124773 h 2323145"/>
              <a:gd name="connsiteX173" fmla="*/ 3140298 w 11269336"/>
              <a:gd name="connsiteY173" fmla="*/ 2129182 h 2323145"/>
              <a:gd name="connsiteX174" fmla="*/ 3138514 w 11269336"/>
              <a:gd name="connsiteY174" fmla="*/ 2128069 h 2323145"/>
              <a:gd name="connsiteX175" fmla="*/ 3120467 w 11269336"/>
              <a:gd name="connsiteY175" fmla="*/ 2128281 h 2323145"/>
              <a:gd name="connsiteX176" fmla="*/ 3116175 w 11269336"/>
              <a:gd name="connsiteY176" fmla="*/ 2131633 h 2323145"/>
              <a:gd name="connsiteX177" fmla="*/ 3103685 w 11269336"/>
              <a:gd name="connsiteY177" fmla="*/ 2132814 h 2323145"/>
              <a:gd name="connsiteX178" fmla="*/ 3078794 w 11269336"/>
              <a:gd name="connsiteY178" fmla="*/ 2137935 h 2323145"/>
              <a:gd name="connsiteX179" fmla="*/ 3074407 w 11269336"/>
              <a:gd name="connsiteY179" fmla="*/ 2136274 h 2323145"/>
              <a:gd name="connsiteX180" fmla="*/ 3037285 w 11269336"/>
              <a:gd name="connsiteY180" fmla="*/ 2139919 h 2323145"/>
              <a:gd name="connsiteX181" fmla="*/ 3036901 w 11269336"/>
              <a:gd name="connsiteY181" fmla="*/ 2138726 h 2323145"/>
              <a:gd name="connsiteX182" fmla="*/ 3026996 w 11269336"/>
              <a:gd name="connsiteY182" fmla="*/ 2134322 h 2323145"/>
              <a:gd name="connsiteX183" fmla="*/ 3007772 w 11269336"/>
              <a:gd name="connsiteY183" fmla="*/ 2128742 h 2323145"/>
              <a:gd name="connsiteX184" fmla="*/ 2965030 w 11269336"/>
              <a:gd name="connsiteY184" fmla="*/ 2100494 h 2323145"/>
              <a:gd name="connsiteX185" fmla="*/ 2926342 w 11269336"/>
              <a:gd name="connsiteY185" fmla="*/ 2104155 h 2323145"/>
              <a:gd name="connsiteX186" fmla="*/ 2918608 w 11269336"/>
              <a:gd name="connsiteY186" fmla="*/ 2104215 h 2323145"/>
              <a:gd name="connsiteX187" fmla="*/ 2918475 w 11269336"/>
              <a:gd name="connsiteY187" fmla="*/ 2103937 h 2323145"/>
              <a:gd name="connsiteX188" fmla="*/ 2910360 w 11269336"/>
              <a:gd name="connsiteY188" fmla="*/ 2103444 h 2323145"/>
              <a:gd name="connsiteX189" fmla="*/ 2904507 w 11269336"/>
              <a:gd name="connsiteY189" fmla="*/ 2104326 h 2323145"/>
              <a:gd name="connsiteX190" fmla="*/ 2889503 w 11269336"/>
              <a:gd name="connsiteY190" fmla="*/ 2104443 h 2323145"/>
              <a:gd name="connsiteX191" fmla="*/ 2884480 w 11269336"/>
              <a:gd name="connsiteY191" fmla="*/ 2102626 h 2323145"/>
              <a:gd name="connsiteX192" fmla="*/ 2882689 w 11269336"/>
              <a:gd name="connsiteY192" fmla="*/ 2099228 h 2323145"/>
              <a:gd name="connsiteX193" fmla="*/ 2881291 w 11269336"/>
              <a:gd name="connsiteY193" fmla="*/ 2099618 h 2323145"/>
              <a:gd name="connsiteX194" fmla="*/ 2853979 w 11269336"/>
              <a:gd name="connsiteY194" fmla="*/ 2090388 h 2323145"/>
              <a:gd name="connsiteX195" fmla="*/ 2791790 w 11269336"/>
              <a:gd name="connsiteY195" fmla="*/ 2080332 h 2323145"/>
              <a:gd name="connsiteX196" fmla="*/ 2755844 w 11269336"/>
              <a:gd name="connsiteY196" fmla="*/ 2078874 h 2323145"/>
              <a:gd name="connsiteX197" fmla="*/ 2657742 w 11269336"/>
              <a:gd name="connsiteY197" fmla="*/ 2070179 h 2323145"/>
              <a:gd name="connsiteX198" fmla="*/ 2559549 w 11269336"/>
              <a:gd name="connsiteY198" fmla="*/ 2057873 h 2323145"/>
              <a:gd name="connsiteX199" fmla="*/ 2512054 w 11269336"/>
              <a:gd name="connsiteY199" fmla="*/ 2031671 h 2323145"/>
              <a:gd name="connsiteX200" fmla="*/ 2506437 w 11269336"/>
              <a:gd name="connsiteY200" fmla="*/ 2030918 h 2323145"/>
              <a:gd name="connsiteX201" fmla="*/ 2491752 w 11269336"/>
              <a:gd name="connsiteY201" fmla="*/ 2033906 h 2323145"/>
              <a:gd name="connsiteX202" fmla="*/ 2486338 w 11269336"/>
              <a:gd name="connsiteY202" fmla="*/ 2035862 h 2323145"/>
              <a:gd name="connsiteX203" fmla="*/ 2478186 w 11269336"/>
              <a:gd name="connsiteY203" fmla="*/ 2036953 h 2323145"/>
              <a:gd name="connsiteX204" fmla="*/ 2477950 w 11269336"/>
              <a:gd name="connsiteY204" fmla="*/ 2036715 h 2323145"/>
              <a:gd name="connsiteX205" fmla="*/ 2470381 w 11269336"/>
              <a:gd name="connsiteY205" fmla="*/ 2038256 h 2323145"/>
              <a:gd name="connsiteX206" fmla="*/ 2433781 w 11269336"/>
              <a:gd name="connsiteY206" fmla="*/ 2049140 h 2323145"/>
              <a:gd name="connsiteX207" fmla="*/ 2381172 w 11269336"/>
              <a:gd name="connsiteY207" fmla="*/ 2030645 h 2323145"/>
              <a:gd name="connsiteX208" fmla="*/ 2360198 w 11269336"/>
              <a:gd name="connsiteY208" fmla="*/ 2029059 h 2323145"/>
              <a:gd name="connsiteX209" fmla="*/ 2348815 w 11269336"/>
              <a:gd name="connsiteY209" fmla="*/ 2026798 h 2323145"/>
              <a:gd name="connsiteX210" fmla="*/ 2347988 w 11269336"/>
              <a:gd name="connsiteY210" fmla="*/ 2025745 h 2323145"/>
              <a:gd name="connsiteX211" fmla="*/ 2312920 w 11269336"/>
              <a:gd name="connsiteY211" fmla="*/ 2036311 h 2323145"/>
              <a:gd name="connsiteX212" fmla="*/ 2307986 w 11269336"/>
              <a:gd name="connsiteY212" fmla="*/ 2035583 h 2323145"/>
              <a:gd name="connsiteX213" fmla="*/ 2285481 w 11269336"/>
              <a:gd name="connsiteY213" fmla="*/ 2045197 h 2323145"/>
              <a:gd name="connsiteX214" fmla="*/ 2273666 w 11269336"/>
              <a:gd name="connsiteY214" fmla="*/ 2048710 h 2323145"/>
              <a:gd name="connsiteX215" fmla="*/ 2270719 w 11269336"/>
              <a:gd name="connsiteY215" fmla="*/ 2052702 h 2323145"/>
              <a:gd name="connsiteX216" fmla="*/ 2253080 w 11269336"/>
              <a:gd name="connsiteY216" fmla="*/ 2056363 h 2323145"/>
              <a:gd name="connsiteX217" fmla="*/ 2250906 w 11269336"/>
              <a:gd name="connsiteY217" fmla="*/ 2055654 h 2323145"/>
              <a:gd name="connsiteX218" fmla="*/ 2236905 w 11269336"/>
              <a:gd name="connsiteY218" fmla="*/ 2062882 h 2323145"/>
              <a:gd name="connsiteX219" fmla="*/ 2225830 w 11269336"/>
              <a:gd name="connsiteY219" fmla="*/ 2074027 h 2323145"/>
              <a:gd name="connsiteX220" fmla="*/ 2073776 w 11269336"/>
              <a:gd name="connsiteY220" fmla="*/ 2089244 h 2323145"/>
              <a:gd name="connsiteX221" fmla="*/ 1948256 w 11269336"/>
              <a:gd name="connsiteY221" fmla="*/ 2146616 h 2323145"/>
              <a:gd name="connsiteX222" fmla="*/ 1865582 w 11269336"/>
              <a:gd name="connsiteY222" fmla="*/ 2153738 h 2323145"/>
              <a:gd name="connsiteX223" fmla="*/ 1835210 w 11269336"/>
              <a:gd name="connsiteY223" fmla="*/ 2134244 h 2323145"/>
              <a:gd name="connsiteX224" fmla="*/ 1632661 w 11269336"/>
              <a:gd name="connsiteY224" fmla="*/ 2173882 h 2323145"/>
              <a:gd name="connsiteX225" fmla="*/ 1579590 w 11269336"/>
              <a:gd name="connsiteY225" fmla="*/ 2173680 h 2323145"/>
              <a:gd name="connsiteX226" fmla="*/ 1535601 w 11269336"/>
              <a:gd name="connsiteY226" fmla="*/ 2194590 h 2323145"/>
              <a:gd name="connsiteX227" fmla="*/ 1515594 w 11269336"/>
              <a:gd name="connsiteY227" fmla="*/ 2189622 h 2323145"/>
              <a:gd name="connsiteX228" fmla="*/ 1512113 w 11269336"/>
              <a:gd name="connsiteY228" fmla="*/ 2188534 h 2323145"/>
              <a:gd name="connsiteX229" fmla="*/ 1498838 w 11269336"/>
              <a:gd name="connsiteY229" fmla="*/ 2189213 h 2323145"/>
              <a:gd name="connsiteX230" fmla="*/ 1494279 w 11269336"/>
              <a:gd name="connsiteY230" fmla="*/ 2183112 h 2323145"/>
              <a:gd name="connsiteX231" fmla="*/ 1473714 w 11269336"/>
              <a:gd name="connsiteY231" fmla="*/ 2179625 h 2323145"/>
              <a:gd name="connsiteX232" fmla="*/ 1449503 w 11269336"/>
              <a:gd name="connsiteY232" fmla="*/ 2182633 h 2323145"/>
              <a:gd name="connsiteX233" fmla="*/ 1266687 w 11269336"/>
              <a:gd name="connsiteY233" fmla="*/ 2212688 h 2323145"/>
              <a:gd name="connsiteX234" fmla="*/ 1239614 w 11269336"/>
              <a:gd name="connsiteY234" fmla="*/ 2209727 h 2323145"/>
              <a:gd name="connsiteX235" fmla="*/ 1202436 w 11269336"/>
              <a:gd name="connsiteY235" fmla="*/ 2209817 h 2323145"/>
              <a:gd name="connsiteX236" fmla="*/ 1136097 w 11269336"/>
              <a:gd name="connsiteY236" fmla="*/ 2205112 h 2323145"/>
              <a:gd name="connsiteX237" fmla="*/ 988232 w 11269336"/>
              <a:gd name="connsiteY237" fmla="*/ 2235635 h 2323145"/>
              <a:gd name="connsiteX238" fmla="*/ 981959 w 11269336"/>
              <a:gd name="connsiteY238" fmla="*/ 2231607 h 2323145"/>
              <a:gd name="connsiteX239" fmla="*/ 938600 w 11269336"/>
              <a:gd name="connsiteY239" fmla="*/ 2238113 h 2323145"/>
              <a:gd name="connsiteX240" fmla="*/ 791788 w 11269336"/>
              <a:gd name="connsiteY240" fmla="*/ 2293224 h 2323145"/>
              <a:gd name="connsiteX241" fmla="*/ 706914 w 11269336"/>
              <a:gd name="connsiteY241" fmla="*/ 2305046 h 2323145"/>
              <a:gd name="connsiteX242" fmla="*/ 675971 w 11269336"/>
              <a:gd name="connsiteY242" fmla="*/ 2304030 h 2323145"/>
              <a:gd name="connsiteX243" fmla="*/ 624180 w 11269336"/>
              <a:gd name="connsiteY243" fmla="*/ 2302650 h 2323145"/>
              <a:gd name="connsiteX244" fmla="*/ 583453 w 11269336"/>
              <a:gd name="connsiteY244" fmla="*/ 2288788 h 2323145"/>
              <a:gd name="connsiteX245" fmla="*/ 540946 w 11269336"/>
              <a:gd name="connsiteY245" fmla="*/ 2292721 h 2323145"/>
              <a:gd name="connsiteX246" fmla="*/ 533680 w 11269336"/>
              <a:gd name="connsiteY246" fmla="*/ 2310233 h 2323145"/>
              <a:gd name="connsiteX247" fmla="*/ 487366 w 11269336"/>
              <a:gd name="connsiteY247" fmla="*/ 2309053 h 2323145"/>
              <a:gd name="connsiteX248" fmla="*/ 416820 w 11269336"/>
              <a:gd name="connsiteY248" fmla="*/ 2305443 h 2323145"/>
              <a:gd name="connsiteX249" fmla="*/ 376805 w 11269336"/>
              <a:gd name="connsiteY249" fmla="*/ 2307647 h 2323145"/>
              <a:gd name="connsiteX250" fmla="*/ 266777 w 11269336"/>
              <a:gd name="connsiteY250" fmla="*/ 2309012 h 2323145"/>
              <a:gd name="connsiteX251" fmla="*/ 156013 w 11269336"/>
              <a:gd name="connsiteY251" fmla="*/ 2306832 h 2323145"/>
              <a:gd name="connsiteX252" fmla="*/ 87258 w 11269336"/>
              <a:gd name="connsiteY252" fmla="*/ 2285511 h 2323145"/>
              <a:gd name="connsiteX253" fmla="*/ 23798 w 11269336"/>
              <a:gd name="connsiteY253" fmla="*/ 2281822 h 2323145"/>
              <a:gd name="connsiteX254" fmla="*/ 0 w 11269336"/>
              <a:gd name="connsiteY254" fmla="*/ 2285369 h 2323145"/>
              <a:gd name="connsiteX255" fmla="*/ 0 w 11269336"/>
              <a:gd name="connsiteY25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05765 w 11269336"/>
              <a:gd name="connsiteY144" fmla="*/ 2199902 h 2323145"/>
              <a:gd name="connsiteX145" fmla="*/ 4401354 w 11269336"/>
              <a:gd name="connsiteY145" fmla="*/ 2194745 h 2323145"/>
              <a:gd name="connsiteX146" fmla="*/ 4366646 w 11269336"/>
              <a:gd name="connsiteY146" fmla="*/ 2198564 h 2323145"/>
              <a:gd name="connsiteX147" fmla="*/ 4354009 w 11269336"/>
              <a:gd name="connsiteY147" fmla="*/ 2204984 h 2323145"/>
              <a:gd name="connsiteX148" fmla="*/ 4348284 w 11269336"/>
              <a:gd name="connsiteY148" fmla="*/ 2205270 h 2323145"/>
              <a:gd name="connsiteX149" fmla="*/ 4333906 w 11269336"/>
              <a:gd name="connsiteY149" fmla="*/ 2205251 h 2323145"/>
              <a:gd name="connsiteX150" fmla="*/ 4308819 w 11269336"/>
              <a:gd name="connsiteY150" fmla="*/ 2203822 h 2323145"/>
              <a:gd name="connsiteX151" fmla="*/ 4301210 w 11269336"/>
              <a:gd name="connsiteY151" fmla="*/ 2204456 h 2323145"/>
              <a:gd name="connsiteX152" fmla="*/ 4283095 w 11269336"/>
              <a:gd name="connsiteY152" fmla="*/ 2198177 h 2323145"/>
              <a:gd name="connsiteX153" fmla="*/ 4250119 w 11269336"/>
              <a:gd name="connsiteY153" fmla="*/ 2196342 h 2323145"/>
              <a:gd name="connsiteX154" fmla="*/ 4189203 w 11269336"/>
              <a:gd name="connsiteY154" fmla="*/ 2178994 h 2323145"/>
              <a:gd name="connsiteX155" fmla="*/ 4154035 w 11269336"/>
              <a:gd name="connsiteY155" fmla="*/ 2171950 h 2323145"/>
              <a:gd name="connsiteX156" fmla="*/ 4129569 w 11269336"/>
              <a:gd name="connsiteY156" fmla="*/ 2163850 h 2323145"/>
              <a:gd name="connsiteX157" fmla="*/ 4061250 w 11269336"/>
              <a:gd name="connsiteY157" fmla="*/ 2159236 h 2323145"/>
              <a:gd name="connsiteX158" fmla="*/ 3945480 w 11269336"/>
              <a:gd name="connsiteY158" fmla="*/ 2158279 h 2323145"/>
              <a:gd name="connsiteX159" fmla="*/ 3921468 w 11269336"/>
              <a:gd name="connsiteY159" fmla="*/ 2156588 h 2323145"/>
              <a:gd name="connsiteX160" fmla="*/ 3903348 w 11269336"/>
              <a:gd name="connsiteY160" fmla="*/ 2149220 h 2323145"/>
              <a:gd name="connsiteX161" fmla="*/ 3901342 w 11269336"/>
              <a:gd name="connsiteY161" fmla="*/ 2142355 h 2323145"/>
              <a:gd name="connsiteX162" fmla="*/ 3888539 w 11269336"/>
              <a:gd name="connsiteY162" fmla="*/ 2140476 h 2323145"/>
              <a:gd name="connsiteX163" fmla="*/ 3885662 w 11269336"/>
              <a:gd name="connsiteY163" fmla="*/ 2138740 h 2323145"/>
              <a:gd name="connsiteX164" fmla="*/ 3868627 w 11269336"/>
              <a:gd name="connsiteY164" fmla="*/ 2130023 h 2323145"/>
              <a:gd name="connsiteX165" fmla="*/ 3819177 w 11269336"/>
              <a:gd name="connsiteY165" fmla="*/ 2142111 h 2323145"/>
              <a:gd name="connsiteX166" fmla="*/ 3769100 w 11269336"/>
              <a:gd name="connsiteY166" fmla="*/ 2131731 h 2323145"/>
              <a:gd name="connsiteX167" fmla="*/ 3562752 w 11269336"/>
              <a:gd name="connsiteY167" fmla="*/ 2131785 h 2323145"/>
              <a:gd name="connsiteX168" fmla="*/ 3541402 w 11269336"/>
              <a:gd name="connsiteY168" fmla="*/ 2106821 h 2323145"/>
              <a:gd name="connsiteX169" fmla="*/ 3365341 w 11269336"/>
              <a:gd name="connsiteY169" fmla="*/ 2077638 h 2323145"/>
              <a:gd name="connsiteX170" fmla="*/ 3170922 w 11269336"/>
              <a:gd name="connsiteY170" fmla="*/ 2115957 h 2323145"/>
              <a:gd name="connsiteX171" fmla="*/ 3156256 w 11269336"/>
              <a:gd name="connsiteY171" fmla="*/ 2124773 h 2323145"/>
              <a:gd name="connsiteX172" fmla="*/ 3140298 w 11269336"/>
              <a:gd name="connsiteY172" fmla="*/ 2129182 h 2323145"/>
              <a:gd name="connsiteX173" fmla="*/ 3138514 w 11269336"/>
              <a:gd name="connsiteY173" fmla="*/ 2128069 h 2323145"/>
              <a:gd name="connsiteX174" fmla="*/ 3120467 w 11269336"/>
              <a:gd name="connsiteY174" fmla="*/ 2128281 h 2323145"/>
              <a:gd name="connsiteX175" fmla="*/ 3116175 w 11269336"/>
              <a:gd name="connsiteY175" fmla="*/ 2131633 h 2323145"/>
              <a:gd name="connsiteX176" fmla="*/ 3103685 w 11269336"/>
              <a:gd name="connsiteY176" fmla="*/ 2132814 h 2323145"/>
              <a:gd name="connsiteX177" fmla="*/ 3078794 w 11269336"/>
              <a:gd name="connsiteY177" fmla="*/ 2137935 h 2323145"/>
              <a:gd name="connsiteX178" fmla="*/ 3074407 w 11269336"/>
              <a:gd name="connsiteY178" fmla="*/ 2136274 h 2323145"/>
              <a:gd name="connsiteX179" fmla="*/ 3037285 w 11269336"/>
              <a:gd name="connsiteY179" fmla="*/ 2139919 h 2323145"/>
              <a:gd name="connsiteX180" fmla="*/ 3036901 w 11269336"/>
              <a:gd name="connsiteY180" fmla="*/ 2138726 h 2323145"/>
              <a:gd name="connsiteX181" fmla="*/ 3026996 w 11269336"/>
              <a:gd name="connsiteY181" fmla="*/ 2134322 h 2323145"/>
              <a:gd name="connsiteX182" fmla="*/ 3007772 w 11269336"/>
              <a:gd name="connsiteY182" fmla="*/ 2128742 h 2323145"/>
              <a:gd name="connsiteX183" fmla="*/ 2965030 w 11269336"/>
              <a:gd name="connsiteY183" fmla="*/ 2100494 h 2323145"/>
              <a:gd name="connsiteX184" fmla="*/ 2926342 w 11269336"/>
              <a:gd name="connsiteY184" fmla="*/ 2104155 h 2323145"/>
              <a:gd name="connsiteX185" fmla="*/ 2918608 w 11269336"/>
              <a:gd name="connsiteY185" fmla="*/ 2104215 h 2323145"/>
              <a:gd name="connsiteX186" fmla="*/ 2918475 w 11269336"/>
              <a:gd name="connsiteY186" fmla="*/ 2103937 h 2323145"/>
              <a:gd name="connsiteX187" fmla="*/ 2910360 w 11269336"/>
              <a:gd name="connsiteY187" fmla="*/ 2103444 h 2323145"/>
              <a:gd name="connsiteX188" fmla="*/ 2904507 w 11269336"/>
              <a:gd name="connsiteY188" fmla="*/ 2104326 h 2323145"/>
              <a:gd name="connsiteX189" fmla="*/ 2889503 w 11269336"/>
              <a:gd name="connsiteY189" fmla="*/ 2104443 h 2323145"/>
              <a:gd name="connsiteX190" fmla="*/ 2884480 w 11269336"/>
              <a:gd name="connsiteY190" fmla="*/ 2102626 h 2323145"/>
              <a:gd name="connsiteX191" fmla="*/ 2882689 w 11269336"/>
              <a:gd name="connsiteY191" fmla="*/ 2099228 h 2323145"/>
              <a:gd name="connsiteX192" fmla="*/ 2881291 w 11269336"/>
              <a:gd name="connsiteY192" fmla="*/ 2099618 h 2323145"/>
              <a:gd name="connsiteX193" fmla="*/ 2853979 w 11269336"/>
              <a:gd name="connsiteY193" fmla="*/ 2090388 h 2323145"/>
              <a:gd name="connsiteX194" fmla="*/ 2791790 w 11269336"/>
              <a:gd name="connsiteY194" fmla="*/ 2080332 h 2323145"/>
              <a:gd name="connsiteX195" fmla="*/ 2755844 w 11269336"/>
              <a:gd name="connsiteY195" fmla="*/ 2078874 h 2323145"/>
              <a:gd name="connsiteX196" fmla="*/ 2657742 w 11269336"/>
              <a:gd name="connsiteY196" fmla="*/ 2070179 h 2323145"/>
              <a:gd name="connsiteX197" fmla="*/ 2559549 w 11269336"/>
              <a:gd name="connsiteY197" fmla="*/ 2057873 h 2323145"/>
              <a:gd name="connsiteX198" fmla="*/ 2512054 w 11269336"/>
              <a:gd name="connsiteY198" fmla="*/ 2031671 h 2323145"/>
              <a:gd name="connsiteX199" fmla="*/ 2506437 w 11269336"/>
              <a:gd name="connsiteY199" fmla="*/ 2030918 h 2323145"/>
              <a:gd name="connsiteX200" fmla="*/ 2491752 w 11269336"/>
              <a:gd name="connsiteY200" fmla="*/ 2033906 h 2323145"/>
              <a:gd name="connsiteX201" fmla="*/ 2486338 w 11269336"/>
              <a:gd name="connsiteY201" fmla="*/ 2035862 h 2323145"/>
              <a:gd name="connsiteX202" fmla="*/ 2478186 w 11269336"/>
              <a:gd name="connsiteY202" fmla="*/ 2036953 h 2323145"/>
              <a:gd name="connsiteX203" fmla="*/ 2477950 w 11269336"/>
              <a:gd name="connsiteY203" fmla="*/ 2036715 h 2323145"/>
              <a:gd name="connsiteX204" fmla="*/ 2470381 w 11269336"/>
              <a:gd name="connsiteY204" fmla="*/ 2038256 h 2323145"/>
              <a:gd name="connsiteX205" fmla="*/ 2433781 w 11269336"/>
              <a:gd name="connsiteY205" fmla="*/ 2049140 h 2323145"/>
              <a:gd name="connsiteX206" fmla="*/ 2381172 w 11269336"/>
              <a:gd name="connsiteY206" fmla="*/ 2030645 h 2323145"/>
              <a:gd name="connsiteX207" fmla="*/ 2360198 w 11269336"/>
              <a:gd name="connsiteY207" fmla="*/ 2029059 h 2323145"/>
              <a:gd name="connsiteX208" fmla="*/ 2348815 w 11269336"/>
              <a:gd name="connsiteY208" fmla="*/ 2026798 h 2323145"/>
              <a:gd name="connsiteX209" fmla="*/ 2347988 w 11269336"/>
              <a:gd name="connsiteY209" fmla="*/ 2025745 h 2323145"/>
              <a:gd name="connsiteX210" fmla="*/ 2312920 w 11269336"/>
              <a:gd name="connsiteY210" fmla="*/ 2036311 h 2323145"/>
              <a:gd name="connsiteX211" fmla="*/ 2307986 w 11269336"/>
              <a:gd name="connsiteY211" fmla="*/ 2035583 h 2323145"/>
              <a:gd name="connsiteX212" fmla="*/ 2285481 w 11269336"/>
              <a:gd name="connsiteY212" fmla="*/ 2045197 h 2323145"/>
              <a:gd name="connsiteX213" fmla="*/ 2273666 w 11269336"/>
              <a:gd name="connsiteY213" fmla="*/ 2048710 h 2323145"/>
              <a:gd name="connsiteX214" fmla="*/ 2270719 w 11269336"/>
              <a:gd name="connsiteY214" fmla="*/ 2052702 h 2323145"/>
              <a:gd name="connsiteX215" fmla="*/ 2253080 w 11269336"/>
              <a:gd name="connsiteY215" fmla="*/ 2056363 h 2323145"/>
              <a:gd name="connsiteX216" fmla="*/ 2250906 w 11269336"/>
              <a:gd name="connsiteY216" fmla="*/ 2055654 h 2323145"/>
              <a:gd name="connsiteX217" fmla="*/ 2236905 w 11269336"/>
              <a:gd name="connsiteY217" fmla="*/ 2062882 h 2323145"/>
              <a:gd name="connsiteX218" fmla="*/ 2225830 w 11269336"/>
              <a:gd name="connsiteY218" fmla="*/ 2074027 h 2323145"/>
              <a:gd name="connsiteX219" fmla="*/ 2073776 w 11269336"/>
              <a:gd name="connsiteY219" fmla="*/ 2089244 h 2323145"/>
              <a:gd name="connsiteX220" fmla="*/ 1948256 w 11269336"/>
              <a:gd name="connsiteY220" fmla="*/ 2146616 h 2323145"/>
              <a:gd name="connsiteX221" fmla="*/ 1865582 w 11269336"/>
              <a:gd name="connsiteY221" fmla="*/ 2153738 h 2323145"/>
              <a:gd name="connsiteX222" fmla="*/ 1835210 w 11269336"/>
              <a:gd name="connsiteY222" fmla="*/ 2134244 h 2323145"/>
              <a:gd name="connsiteX223" fmla="*/ 1632661 w 11269336"/>
              <a:gd name="connsiteY223" fmla="*/ 2173882 h 2323145"/>
              <a:gd name="connsiteX224" fmla="*/ 1579590 w 11269336"/>
              <a:gd name="connsiteY224" fmla="*/ 2173680 h 2323145"/>
              <a:gd name="connsiteX225" fmla="*/ 1535601 w 11269336"/>
              <a:gd name="connsiteY225" fmla="*/ 2194590 h 2323145"/>
              <a:gd name="connsiteX226" fmla="*/ 1515594 w 11269336"/>
              <a:gd name="connsiteY226" fmla="*/ 2189622 h 2323145"/>
              <a:gd name="connsiteX227" fmla="*/ 1512113 w 11269336"/>
              <a:gd name="connsiteY227" fmla="*/ 2188534 h 2323145"/>
              <a:gd name="connsiteX228" fmla="*/ 1498838 w 11269336"/>
              <a:gd name="connsiteY228" fmla="*/ 2189213 h 2323145"/>
              <a:gd name="connsiteX229" fmla="*/ 1494279 w 11269336"/>
              <a:gd name="connsiteY229" fmla="*/ 2183112 h 2323145"/>
              <a:gd name="connsiteX230" fmla="*/ 1473714 w 11269336"/>
              <a:gd name="connsiteY230" fmla="*/ 2179625 h 2323145"/>
              <a:gd name="connsiteX231" fmla="*/ 1449503 w 11269336"/>
              <a:gd name="connsiteY231" fmla="*/ 2182633 h 2323145"/>
              <a:gd name="connsiteX232" fmla="*/ 1266687 w 11269336"/>
              <a:gd name="connsiteY232" fmla="*/ 2212688 h 2323145"/>
              <a:gd name="connsiteX233" fmla="*/ 1239614 w 11269336"/>
              <a:gd name="connsiteY233" fmla="*/ 2209727 h 2323145"/>
              <a:gd name="connsiteX234" fmla="*/ 1202436 w 11269336"/>
              <a:gd name="connsiteY234" fmla="*/ 2209817 h 2323145"/>
              <a:gd name="connsiteX235" fmla="*/ 1136097 w 11269336"/>
              <a:gd name="connsiteY235" fmla="*/ 2205112 h 2323145"/>
              <a:gd name="connsiteX236" fmla="*/ 988232 w 11269336"/>
              <a:gd name="connsiteY236" fmla="*/ 2235635 h 2323145"/>
              <a:gd name="connsiteX237" fmla="*/ 981959 w 11269336"/>
              <a:gd name="connsiteY237" fmla="*/ 2231607 h 2323145"/>
              <a:gd name="connsiteX238" fmla="*/ 938600 w 11269336"/>
              <a:gd name="connsiteY238" fmla="*/ 2238113 h 2323145"/>
              <a:gd name="connsiteX239" fmla="*/ 791788 w 11269336"/>
              <a:gd name="connsiteY239" fmla="*/ 2293224 h 2323145"/>
              <a:gd name="connsiteX240" fmla="*/ 706914 w 11269336"/>
              <a:gd name="connsiteY240" fmla="*/ 2305046 h 2323145"/>
              <a:gd name="connsiteX241" fmla="*/ 675971 w 11269336"/>
              <a:gd name="connsiteY241" fmla="*/ 2304030 h 2323145"/>
              <a:gd name="connsiteX242" fmla="*/ 624180 w 11269336"/>
              <a:gd name="connsiteY242" fmla="*/ 2302650 h 2323145"/>
              <a:gd name="connsiteX243" fmla="*/ 583453 w 11269336"/>
              <a:gd name="connsiteY243" fmla="*/ 2288788 h 2323145"/>
              <a:gd name="connsiteX244" fmla="*/ 540946 w 11269336"/>
              <a:gd name="connsiteY244" fmla="*/ 2292721 h 2323145"/>
              <a:gd name="connsiteX245" fmla="*/ 533680 w 11269336"/>
              <a:gd name="connsiteY245" fmla="*/ 2310233 h 2323145"/>
              <a:gd name="connsiteX246" fmla="*/ 487366 w 11269336"/>
              <a:gd name="connsiteY246" fmla="*/ 2309053 h 2323145"/>
              <a:gd name="connsiteX247" fmla="*/ 416820 w 11269336"/>
              <a:gd name="connsiteY247" fmla="*/ 2305443 h 2323145"/>
              <a:gd name="connsiteX248" fmla="*/ 376805 w 11269336"/>
              <a:gd name="connsiteY248" fmla="*/ 2307647 h 2323145"/>
              <a:gd name="connsiteX249" fmla="*/ 266777 w 11269336"/>
              <a:gd name="connsiteY249" fmla="*/ 2309012 h 2323145"/>
              <a:gd name="connsiteX250" fmla="*/ 156013 w 11269336"/>
              <a:gd name="connsiteY250" fmla="*/ 2306832 h 2323145"/>
              <a:gd name="connsiteX251" fmla="*/ 87258 w 11269336"/>
              <a:gd name="connsiteY251" fmla="*/ 2285511 h 2323145"/>
              <a:gd name="connsiteX252" fmla="*/ 23798 w 11269336"/>
              <a:gd name="connsiteY252" fmla="*/ 2281822 h 2323145"/>
              <a:gd name="connsiteX253" fmla="*/ 0 w 11269336"/>
              <a:gd name="connsiteY253" fmla="*/ 2285369 h 2323145"/>
              <a:gd name="connsiteX254" fmla="*/ 0 w 11269336"/>
              <a:gd name="connsiteY254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67257 w 11269336"/>
              <a:gd name="connsiteY142" fmla="*/ 2196121 h 2323145"/>
              <a:gd name="connsiteX143" fmla="*/ 4405765 w 11269336"/>
              <a:gd name="connsiteY143" fmla="*/ 2199902 h 2323145"/>
              <a:gd name="connsiteX144" fmla="*/ 4401354 w 11269336"/>
              <a:gd name="connsiteY144" fmla="*/ 2194745 h 2323145"/>
              <a:gd name="connsiteX145" fmla="*/ 4366646 w 11269336"/>
              <a:gd name="connsiteY145" fmla="*/ 2198564 h 2323145"/>
              <a:gd name="connsiteX146" fmla="*/ 4354009 w 11269336"/>
              <a:gd name="connsiteY146" fmla="*/ 2204984 h 2323145"/>
              <a:gd name="connsiteX147" fmla="*/ 4348284 w 11269336"/>
              <a:gd name="connsiteY147" fmla="*/ 2205270 h 2323145"/>
              <a:gd name="connsiteX148" fmla="*/ 4333906 w 11269336"/>
              <a:gd name="connsiteY148" fmla="*/ 2205251 h 2323145"/>
              <a:gd name="connsiteX149" fmla="*/ 4308819 w 11269336"/>
              <a:gd name="connsiteY149" fmla="*/ 2203822 h 2323145"/>
              <a:gd name="connsiteX150" fmla="*/ 4301210 w 11269336"/>
              <a:gd name="connsiteY150" fmla="*/ 2204456 h 2323145"/>
              <a:gd name="connsiteX151" fmla="*/ 4283095 w 11269336"/>
              <a:gd name="connsiteY151" fmla="*/ 2198177 h 2323145"/>
              <a:gd name="connsiteX152" fmla="*/ 4250119 w 11269336"/>
              <a:gd name="connsiteY152" fmla="*/ 2196342 h 2323145"/>
              <a:gd name="connsiteX153" fmla="*/ 4189203 w 11269336"/>
              <a:gd name="connsiteY153" fmla="*/ 2178994 h 2323145"/>
              <a:gd name="connsiteX154" fmla="*/ 4154035 w 11269336"/>
              <a:gd name="connsiteY154" fmla="*/ 2171950 h 2323145"/>
              <a:gd name="connsiteX155" fmla="*/ 4129569 w 11269336"/>
              <a:gd name="connsiteY155" fmla="*/ 2163850 h 2323145"/>
              <a:gd name="connsiteX156" fmla="*/ 4061250 w 11269336"/>
              <a:gd name="connsiteY156" fmla="*/ 2159236 h 2323145"/>
              <a:gd name="connsiteX157" fmla="*/ 3945480 w 11269336"/>
              <a:gd name="connsiteY157" fmla="*/ 2158279 h 2323145"/>
              <a:gd name="connsiteX158" fmla="*/ 3921468 w 11269336"/>
              <a:gd name="connsiteY158" fmla="*/ 2156588 h 2323145"/>
              <a:gd name="connsiteX159" fmla="*/ 3903348 w 11269336"/>
              <a:gd name="connsiteY159" fmla="*/ 2149220 h 2323145"/>
              <a:gd name="connsiteX160" fmla="*/ 3901342 w 11269336"/>
              <a:gd name="connsiteY160" fmla="*/ 2142355 h 2323145"/>
              <a:gd name="connsiteX161" fmla="*/ 3888539 w 11269336"/>
              <a:gd name="connsiteY161" fmla="*/ 2140476 h 2323145"/>
              <a:gd name="connsiteX162" fmla="*/ 3885662 w 11269336"/>
              <a:gd name="connsiteY162" fmla="*/ 2138740 h 2323145"/>
              <a:gd name="connsiteX163" fmla="*/ 3868627 w 11269336"/>
              <a:gd name="connsiteY163" fmla="*/ 2130023 h 2323145"/>
              <a:gd name="connsiteX164" fmla="*/ 3819177 w 11269336"/>
              <a:gd name="connsiteY164" fmla="*/ 2142111 h 2323145"/>
              <a:gd name="connsiteX165" fmla="*/ 3769100 w 11269336"/>
              <a:gd name="connsiteY165" fmla="*/ 2131731 h 2323145"/>
              <a:gd name="connsiteX166" fmla="*/ 3562752 w 11269336"/>
              <a:gd name="connsiteY166" fmla="*/ 2131785 h 2323145"/>
              <a:gd name="connsiteX167" fmla="*/ 3541402 w 11269336"/>
              <a:gd name="connsiteY167" fmla="*/ 2106821 h 2323145"/>
              <a:gd name="connsiteX168" fmla="*/ 3365341 w 11269336"/>
              <a:gd name="connsiteY168" fmla="*/ 2077638 h 2323145"/>
              <a:gd name="connsiteX169" fmla="*/ 3170922 w 11269336"/>
              <a:gd name="connsiteY169" fmla="*/ 2115957 h 2323145"/>
              <a:gd name="connsiteX170" fmla="*/ 3156256 w 11269336"/>
              <a:gd name="connsiteY170" fmla="*/ 2124773 h 2323145"/>
              <a:gd name="connsiteX171" fmla="*/ 3140298 w 11269336"/>
              <a:gd name="connsiteY171" fmla="*/ 2129182 h 2323145"/>
              <a:gd name="connsiteX172" fmla="*/ 3138514 w 11269336"/>
              <a:gd name="connsiteY172" fmla="*/ 2128069 h 2323145"/>
              <a:gd name="connsiteX173" fmla="*/ 3120467 w 11269336"/>
              <a:gd name="connsiteY173" fmla="*/ 2128281 h 2323145"/>
              <a:gd name="connsiteX174" fmla="*/ 3116175 w 11269336"/>
              <a:gd name="connsiteY174" fmla="*/ 2131633 h 2323145"/>
              <a:gd name="connsiteX175" fmla="*/ 3103685 w 11269336"/>
              <a:gd name="connsiteY175" fmla="*/ 2132814 h 2323145"/>
              <a:gd name="connsiteX176" fmla="*/ 3078794 w 11269336"/>
              <a:gd name="connsiteY176" fmla="*/ 2137935 h 2323145"/>
              <a:gd name="connsiteX177" fmla="*/ 3074407 w 11269336"/>
              <a:gd name="connsiteY177" fmla="*/ 2136274 h 2323145"/>
              <a:gd name="connsiteX178" fmla="*/ 3037285 w 11269336"/>
              <a:gd name="connsiteY178" fmla="*/ 2139919 h 2323145"/>
              <a:gd name="connsiteX179" fmla="*/ 3036901 w 11269336"/>
              <a:gd name="connsiteY179" fmla="*/ 2138726 h 2323145"/>
              <a:gd name="connsiteX180" fmla="*/ 3026996 w 11269336"/>
              <a:gd name="connsiteY180" fmla="*/ 2134322 h 2323145"/>
              <a:gd name="connsiteX181" fmla="*/ 3007772 w 11269336"/>
              <a:gd name="connsiteY181" fmla="*/ 2128742 h 2323145"/>
              <a:gd name="connsiteX182" fmla="*/ 2965030 w 11269336"/>
              <a:gd name="connsiteY182" fmla="*/ 2100494 h 2323145"/>
              <a:gd name="connsiteX183" fmla="*/ 2926342 w 11269336"/>
              <a:gd name="connsiteY183" fmla="*/ 2104155 h 2323145"/>
              <a:gd name="connsiteX184" fmla="*/ 2918608 w 11269336"/>
              <a:gd name="connsiteY184" fmla="*/ 2104215 h 2323145"/>
              <a:gd name="connsiteX185" fmla="*/ 2918475 w 11269336"/>
              <a:gd name="connsiteY185" fmla="*/ 2103937 h 2323145"/>
              <a:gd name="connsiteX186" fmla="*/ 2910360 w 11269336"/>
              <a:gd name="connsiteY186" fmla="*/ 2103444 h 2323145"/>
              <a:gd name="connsiteX187" fmla="*/ 2904507 w 11269336"/>
              <a:gd name="connsiteY187" fmla="*/ 2104326 h 2323145"/>
              <a:gd name="connsiteX188" fmla="*/ 2889503 w 11269336"/>
              <a:gd name="connsiteY188" fmla="*/ 2104443 h 2323145"/>
              <a:gd name="connsiteX189" fmla="*/ 2884480 w 11269336"/>
              <a:gd name="connsiteY189" fmla="*/ 2102626 h 2323145"/>
              <a:gd name="connsiteX190" fmla="*/ 2882689 w 11269336"/>
              <a:gd name="connsiteY190" fmla="*/ 2099228 h 2323145"/>
              <a:gd name="connsiteX191" fmla="*/ 2881291 w 11269336"/>
              <a:gd name="connsiteY191" fmla="*/ 2099618 h 2323145"/>
              <a:gd name="connsiteX192" fmla="*/ 2853979 w 11269336"/>
              <a:gd name="connsiteY192" fmla="*/ 2090388 h 2323145"/>
              <a:gd name="connsiteX193" fmla="*/ 2791790 w 11269336"/>
              <a:gd name="connsiteY193" fmla="*/ 2080332 h 2323145"/>
              <a:gd name="connsiteX194" fmla="*/ 2755844 w 11269336"/>
              <a:gd name="connsiteY194" fmla="*/ 2078874 h 2323145"/>
              <a:gd name="connsiteX195" fmla="*/ 2657742 w 11269336"/>
              <a:gd name="connsiteY195" fmla="*/ 2070179 h 2323145"/>
              <a:gd name="connsiteX196" fmla="*/ 2559549 w 11269336"/>
              <a:gd name="connsiteY196" fmla="*/ 2057873 h 2323145"/>
              <a:gd name="connsiteX197" fmla="*/ 2512054 w 11269336"/>
              <a:gd name="connsiteY197" fmla="*/ 2031671 h 2323145"/>
              <a:gd name="connsiteX198" fmla="*/ 2506437 w 11269336"/>
              <a:gd name="connsiteY198" fmla="*/ 2030918 h 2323145"/>
              <a:gd name="connsiteX199" fmla="*/ 2491752 w 11269336"/>
              <a:gd name="connsiteY199" fmla="*/ 2033906 h 2323145"/>
              <a:gd name="connsiteX200" fmla="*/ 2486338 w 11269336"/>
              <a:gd name="connsiteY200" fmla="*/ 2035862 h 2323145"/>
              <a:gd name="connsiteX201" fmla="*/ 2478186 w 11269336"/>
              <a:gd name="connsiteY201" fmla="*/ 2036953 h 2323145"/>
              <a:gd name="connsiteX202" fmla="*/ 2477950 w 11269336"/>
              <a:gd name="connsiteY202" fmla="*/ 2036715 h 2323145"/>
              <a:gd name="connsiteX203" fmla="*/ 2470381 w 11269336"/>
              <a:gd name="connsiteY203" fmla="*/ 2038256 h 2323145"/>
              <a:gd name="connsiteX204" fmla="*/ 2433781 w 11269336"/>
              <a:gd name="connsiteY204" fmla="*/ 2049140 h 2323145"/>
              <a:gd name="connsiteX205" fmla="*/ 2381172 w 11269336"/>
              <a:gd name="connsiteY205" fmla="*/ 2030645 h 2323145"/>
              <a:gd name="connsiteX206" fmla="*/ 2360198 w 11269336"/>
              <a:gd name="connsiteY206" fmla="*/ 2029059 h 2323145"/>
              <a:gd name="connsiteX207" fmla="*/ 2348815 w 11269336"/>
              <a:gd name="connsiteY207" fmla="*/ 2026798 h 2323145"/>
              <a:gd name="connsiteX208" fmla="*/ 2347988 w 11269336"/>
              <a:gd name="connsiteY208" fmla="*/ 2025745 h 2323145"/>
              <a:gd name="connsiteX209" fmla="*/ 2312920 w 11269336"/>
              <a:gd name="connsiteY209" fmla="*/ 2036311 h 2323145"/>
              <a:gd name="connsiteX210" fmla="*/ 2307986 w 11269336"/>
              <a:gd name="connsiteY210" fmla="*/ 2035583 h 2323145"/>
              <a:gd name="connsiteX211" fmla="*/ 2285481 w 11269336"/>
              <a:gd name="connsiteY211" fmla="*/ 2045197 h 2323145"/>
              <a:gd name="connsiteX212" fmla="*/ 2273666 w 11269336"/>
              <a:gd name="connsiteY212" fmla="*/ 2048710 h 2323145"/>
              <a:gd name="connsiteX213" fmla="*/ 2270719 w 11269336"/>
              <a:gd name="connsiteY213" fmla="*/ 2052702 h 2323145"/>
              <a:gd name="connsiteX214" fmla="*/ 2253080 w 11269336"/>
              <a:gd name="connsiteY214" fmla="*/ 2056363 h 2323145"/>
              <a:gd name="connsiteX215" fmla="*/ 2250906 w 11269336"/>
              <a:gd name="connsiteY215" fmla="*/ 2055654 h 2323145"/>
              <a:gd name="connsiteX216" fmla="*/ 2236905 w 11269336"/>
              <a:gd name="connsiteY216" fmla="*/ 2062882 h 2323145"/>
              <a:gd name="connsiteX217" fmla="*/ 2225830 w 11269336"/>
              <a:gd name="connsiteY217" fmla="*/ 2074027 h 2323145"/>
              <a:gd name="connsiteX218" fmla="*/ 2073776 w 11269336"/>
              <a:gd name="connsiteY218" fmla="*/ 2089244 h 2323145"/>
              <a:gd name="connsiteX219" fmla="*/ 1948256 w 11269336"/>
              <a:gd name="connsiteY219" fmla="*/ 2146616 h 2323145"/>
              <a:gd name="connsiteX220" fmla="*/ 1865582 w 11269336"/>
              <a:gd name="connsiteY220" fmla="*/ 2153738 h 2323145"/>
              <a:gd name="connsiteX221" fmla="*/ 1835210 w 11269336"/>
              <a:gd name="connsiteY221" fmla="*/ 2134244 h 2323145"/>
              <a:gd name="connsiteX222" fmla="*/ 1632661 w 11269336"/>
              <a:gd name="connsiteY222" fmla="*/ 2173882 h 2323145"/>
              <a:gd name="connsiteX223" fmla="*/ 1579590 w 11269336"/>
              <a:gd name="connsiteY223" fmla="*/ 2173680 h 2323145"/>
              <a:gd name="connsiteX224" fmla="*/ 1535601 w 11269336"/>
              <a:gd name="connsiteY224" fmla="*/ 2194590 h 2323145"/>
              <a:gd name="connsiteX225" fmla="*/ 1515594 w 11269336"/>
              <a:gd name="connsiteY225" fmla="*/ 2189622 h 2323145"/>
              <a:gd name="connsiteX226" fmla="*/ 1512113 w 11269336"/>
              <a:gd name="connsiteY226" fmla="*/ 2188534 h 2323145"/>
              <a:gd name="connsiteX227" fmla="*/ 1498838 w 11269336"/>
              <a:gd name="connsiteY227" fmla="*/ 2189213 h 2323145"/>
              <a:gd name="connsiteX228" fmla="*/ 1494279 w 11269336"/>
              <a:gd name="connsiteY228" fmla="*/ 2183112 h 2323145"/>
              <a:gd name="connsiteX229" fmla="*/ 1473714 w 11269336"/>
              <a:gd name="connsiteY229" fmla="*/ 2179625 h 2323145"/>
              <a:gd name="connsiteX230" fmla="*/ 1449503 w 11269336"/>
              <a:gd name="connsiteY230" fmla="*/ 2182633 h 2323145"/>
              <a:gd name="connsiteX231" fmla="*/ 1266687 w 11269336"/>
              <a:gd name="connsiteY231" fmla="*/ 2212688 h 2323145"/>
              <a:gd name="connsiteX232" fmla="*/ 1239614 w 11269336"/>
              <a:gd name="connsiteY232" fmla="*/ 2209727 h 2323145"/>
              <a:gd name="connsiteX233" fmla="*/ 1202436 w 11269336"/>
              <a:gd name="connsiteY233" fmla="*/ 2209817 h 2323145"/>
              <a:gd name="connsiteX234" fmla="*/ 1136097 w 11269336"/>
              <a:gd name="connsiteY234" fmla="*/ 2205112 h 2323145"/>
              <a:gd name="connsiteX235" fmla="*/ 988232 w 11269336"/>
              <a:gd name="connsiteY235" fmla="*/ 2235635 h 2323145"/>
              <a:gd name="connsiteX236" fmla="*/ 981959 w 11269336"/>
              <a:gd name="connsiteY236" fmla="*/ 2231607 h 2323145"/>
              <a:gd name="connsiteX237" fmla="*/ 938600 w 11269336"/>
              <a:gd name="connsiteY237" fmla="*/ 2238113 h 2323145"/>
              <a:gd name="connsiteX238" fmla="*/ 791788 w 11269336"/>
              <a:gd name="connsiteY238" fmla="*/ 2293224 h 2323145"/>
              <a:gd name="connsiteX239" fmla="*/ 706914 w 11269336"/>
              <a:gd name="connsiteY239" fmla="*/ 2305046 h 2323145"/>
              <a:gd name="connsiteX240" fmla="*/ 675971 w 11269336"/>
              <a:gd name="connsiteY240" fmla="*/ 2304030 h 2323145"/>
              <a:gd name="connsiteX241" fmla="*/ 624180 w 11269336"/>
              <a:gd name="connsiteY241" fmla="*/ 2302650 h 2323145"/>
              <a:gd name="connsiteX242" fmla="*/ 583453 w 11269336"/>
              <a:gd name="connsiteY242" fmla="*/ 2288788 h 2323145"/>
              <a:gd name="connsiteX243" fmla="*/ 540946 w 11269336"/>
              <a:gd name="connsiteY243" fmla="*/ 2292721 h 2323145"/>
              <a:gd name="connsiteX244" fmla="*/ 533680 w 11269336"/>
              <a:gd name="connsiteY244" fmla="*/ 2310233 h 2323145"/>
              <a:gd name="connsiteX245" fmla="*/ 487366 w 11269336"/>
              <a:gd name="connsiteY245" fmla="*/ 2309053 h 2323145"/>
              <a:gd name="connsiteX246" fmla="*/ 416820 w 11269336"/>
              <a:gd name="connsiteY246" fmla="*/ 2305443 h 2323145"/>
              <a:gd name="connsiteX247" fmla="*/ 376805 w 11269336"/>
              <a:gd name="connsiteY247" fmla="*/ 2307647 h 2323145"/>
              <a:gd name="connsiteX248" fmla="*/ 266777 w 11269336"/>
              <a:gd name="connsiteY248" fmla="*/ 2309012 h 2323145"/>
              <a:gd name="connsiteX249" fmla="*/ 156013 w 11269336"/>
              <a:gd name="connsiteY249" fmla="*/ 2306832 h 2323145"/>
              <a:gd name="connsiteX250" fmla="*/ 87258 w 11269336"/>
              <a:gd name="connsiteY250" fmla="*/ 2285511 h 2323145"/>
              <a:gd name="connsiteX251" fmla="*/ 23798 w 11269336"/>
              <a:gd name="connsiteY251" fmla="*/ 2281822 h 2323145"/>
              <a:gd name="connsiteX252" fmla="*/ 0 w 11269336"/>
              <a:gd name="connsiteY252" fmla="*/ 2285369 h 2323145"/>
              <a:gd name="connsiteX253" fmla="*/ 0 w 11269336"/>
              <a:gd name="connsiteY25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467257 w 11269336"/>
              <a:gd name="connsiteY141" fmla="*/ 2196121 h 2323145"/>
              <a:gd name="connsiteX142" fmla="*/ 4405765 w 11269336"/>
              <a:gd name="connsiteY142" fmla="*/ 2199902 h 2323145"/>
              <a:gd name="connsiteX143" fmla="*/ 4401354 w 11269336"/>
              <a:gd name="connsiteY143" fmla="*/ 2194745 h 2323145"/>
              <a:gd name="connsiteX144" fmla="*/ 4366646 w 11269336"/>
              <a:gd name="connsiteY144" fmla="*/ 2198564 h 2323145"/>
              <a:gd name="connsiteX145" fmla="*/ 4354009 w 11269336"/>
              <a:gd name="connsiteY145" fmla="*/ 2204984 h 2323145"/>
              <a:gd name="connsiteX146" fmla="*/ 4348284 w 11269336"/>
              <a:gd name="connsiteY146" fmla="*/ 2205270 h 2323145"/>
              <a:gd name="connsiteX147" fmla="*/ 4333906 w 11269336"/>
              <a:gd name="connsiteY147" fmla="*/ 2205251 h 2323145"/>
              <a:gd name="connsiteX148" fmla="*/ 4308819 w 11269336"/>
              <a:gd name="connsiteY148" fmla="*/ 2203822 h 2323145"/>
              <a:gd name="connsiteX149" fmla="*/ 4301210 w 11269336"/>
              <a:gd name="connsiteY149" fmla="*/ 2204456 h 2323145"/>
              <a:gd name="connsiteX150" fmla="*/ 4283095 w 11269336"/>
              <a:gd name="connsiteY150" fmla="*/ 2198177 h 2323145"/>
              <a:gd name="connsiteX151" fmla="*/ 4250119 w 11269336"/>
              <a:gd name="connsiteY151" fmla="*/ 2196342 h 2323145"/>
              <a:gd name="connsiteX152" fmla="*/ 4189203 w 11269336"/>
              <a:gd name="connsiteY152" fmla="*/ 2178994 h 2323145"/>
              <a:gd name="connsiteX153" fmla="*/ 4154035 w 11269336"/>
              <a:gd name="connsiteY153" fmla="*/ 2171950 h 2323145"/>
              <a:gd name="connsiteX154" fmla="*/ 4129569 w 11269336"/>
              <a:gd name="connsiteY154" fmla="*/ 2163850 h 2323145"/>
              <a:gd name="connsiteX155" fmla="*/ 4061250 w 11269336"/>
              <a:gd name="connsiteY155" fmla="*/ 2159236 h 2323145"/>
              <a:gd name="connsiteX156" fmla="*/ 3945480 w 11269336"/>
              <a:gd name="connsiteY156" fmla="*/ 2158279 h 2323145"/>
              <a:gd name="connsiteX157" fmla="*/ 3921468 w 11269336"/>
              <a:gd name="connsiteY157" fmla="*/ 2156588 h 2323145"/>
              <a:gd name="connsiteX158" fmla="*/ 3903348 w 11269336"/>
              <a:gd name="connsiteY158" fmla="*/ 2149220 h 2323145"/>
              <a:gd name="connsiteX159" fmla="*/ 3901342 w 11269336"/>
              <a:gd name="connsiteY159" fmla="*/ 2142355 h 2323145"/>
              <a:gd name="connsiteX160" fmla="*/ 3888539 w 11269336"/>
              <a:gd name="connsiteY160" fmla="*/ 2140476 h 2323145"/>
              <a:gd name="connsiteX161" fmla="*/ 3885662 w 11269336"/>
              <a:gd name="connsiteY161" fmla="*/ 2138740 h 2323145"/>
              <a:gd name="connsiteX162" fmla="*/ 3868627 w 11269336"/>
              <a:gd name="connsiteY162" fmla="*/ 2130023 h 2323145"/>
              <a:gd name="connsiteX163" fmla="*/ 3819177 w 11269336"/>
              <a:gd name="connsiteY163" fmla="*/ 2142111 h 2323145"/>
              <a:gd name="connsiteX164" fmla="*/ 3769100 w 11269336"/>
              <a:gd name="connsiteY164" fmla="*/ 2131731 h 2323145"/>
              <a:gd name="connsiteX165" fmla="*/ 3562752 w 11269336"/>
              <a:gd name="connsiteY165" fmla="*/ 2131785 h 2323145"/>
              <a:gd name="connsiteX166" fmla="*/ 3541402 w 11269336"/>
              <a:gd name="connsiteY166" fmla="*/ 2106821 h 2323145"/>
              <a:gd name="connsiteX167" fmla="*/ 3365341 w 11269336"/>
              <a:gd name="connsiteY167" fmla="*/ 2077638 h 2323145"/>
              <a:gd name="connsiteX168" fmla="*/ 3170922 w 11269336"/>
              <a:gd name="connsiteY168" fmla="*/ 2115957 h 2323145"/>
              <a:gd name="connsiteX169" fmla="*/ 3156256 w 11269336"/>
              <a:gd name="connsiteY169" fmla="*/ 2124773 h 2323145"/>
              <a:gd name="connsiteX170" fmla="*/ 3140298 w 11269336"/>
              <a:gd name="connsiteY170" fmla="*/ 2129182 h 2323145"/>
              <a:gd name="connsiteX171" fmla="*/ 3138514 w 11269336"/>
              <a:gd name="connsiteY171" fmla="*/ 2128069 h 2323145"/>
              <a:gd name="connsiteX172" fmla="*/ 3120467 w 11269336"/>
              <a:gd name="connsiteY172" fmla="*/ 2128281 h 2323145"/>
              <a:gd name="connsiteX173" fmla="*/ 3116175 w 11269336"/>
              <a:gd name="connsiteY173" fmla="*/ 2131633 h 2323145"/>
              <a:gd name="connsiteX174" fmla="*/ 3103685 w 11269336"/>
              <a:gd name="connsiteY174" fmla="*/ 2132814 h 2323145"/>
              <a:gd name="connsiteX175" fmla="*/ 3078794 w 11269336"/>
              <a:gd name="connsiteY175" fmla="*/ 2137935 h 2323145"/>
              <a:gd name="connsiteX176" fmla="*/ 3074407 w 11269336"/>
              <a:gd name="connsiteY176" fmla="*/ 2136274 h 2323145"/>
              <a:gd name="connsiteX177" fmla="*/ 3037285 w 11269336"/>
              <a:gd name="connsiteY177" fmla="*/ 2139919 h 2323145"/>
              <a:gd name="connsiteX178" fmla="*/ 3036901 w 11269336"/>
              <a:gd name="connsiteY178" fmla="*/ 2138726 h 2323145"/>
              <a:gd name="connsiteX179" fmla="*/ 3026996 w 11269336"/>
              <a:gd name="connsiteY179" fmla="*/ 2134322 h 2323145"/>
              <a:gd name="connsiteX180" fmla="*/ 3007772 w 11269336"/>
              <a:gd name="connsiteY180" fmla="*/ 2128742 h 2323145"/>
              <a:gd name="connsiteX181" fmla="*/ 2965030 w 11269336"/>
              <a:gd name="connsiteY181" fmla="*/ 2100494 h 2323145"/>
              <a:gd name="connsiteX182" fmla="*/ 2926342 w 11269336"/>
              <a:gd name="connsiteY182" fmla="*/ 2104155 h 2323145"/>
              <a:gd name="connsiteX183" fmla="*/ 2918608 w 11269336"/>
              <a:gd name="connsiteY183" fmla="*/ 2104215 h 2323145"/>
              <a:gd name="connsiteX184" fmla="*/ 2918475 w 11269336"/>
              <a:gd name="connsiteY184" fmla="*/ 2103937 h 2323145"/>
              <a:gd name="connsiteX185" fmla="*/ 2910360 w 11269336"/>
              <a:gd name="connsiteY185" fmla="*/ 2103444 h 2323145"/>
              <a:gd name="connsiteX186" fmla="*/ 2904507 w 11269336"/>
              <a:gd name="connsiteY186" fmla="*/ 2104326 h 2323145"/>
              <a:gd name="connsiteX187" fmla="*/ 2889503 w 11269336"/>
              <a:gd name="connsiteY187" fmla="*/ 2104443 h 2323145"/>
              <a:gd name="connsiteX188" fmla="*/ 2884480 w 11269336"/>
              <a:gd name="connsiteY188" fmla="*/ 2102626 h 2323145"/>
              <a:gd name="connsiteX189" fmla="*/ 2882689 w 11269336"/>
              <a:gd name="connsiteY189" fmla="*/ 2099228 h 2323145"/>
              <a:gd name="connsiteX190" fmla="*/ 2881291 w 11269336"/>
              <a:gd name="connsiteY190" fmla="*/ 2099618 h 2323145"/>
              <a:gd name="connsiteX191" fmla="*/ 2853979 w 11269336"/>
              <a:gd name="connsiteY191" fmla="*/ 2090388 h 2323145"/>
              <a:gd name="connsiteX192" fmla="*/ 2791790 w 11269336"/>
              <a:gd name="connsiteY192" fmla="*/ 2080332 h 2323145"/>
              <a:gd name="connsiteX193" fmla="*/ 2755844 w 11269336"/>
              <a:gd name="connsiteY193" fmla="*/ 2078874 h 2323145"/>
              <a:gd name="connsiteX194" fmla="*/ 2657742 w 11269336"/>
              <a:gd name="connsiteY194" fmla="*/ 2070179 h 2323145"/>
              <a:gd name="connsiteX195" fmla="*/ 2559549 w 11269336"/>
              <a:gd name="connsiteY195" fmla="*/ 2057873 h 2323145"/>
              <a:gd name="connsiteX196" fmla="*/ 2512054 w 11269336"/>
              <a:gd name="connsiteY196" fmla="*/ 2031671 h 2323145"/>
              <a:gd name="connsiteX197" fmla="*/ 2506437 w 11269336"/>
              <a:gd name="connsiteY197" fmla="*/ 2030918 h 2323145"/>
              <a:gd name="connsiteX198" fmla="*/ 2491752 w 11269336"/>
              <a:gd name="connsiteY198" fmla="*/ 2033906 h 2323145"/>
              <a:gd name="connsiteX199" fmla="*/ 2486338 w 11269336"/>
              <a:gd name="connsiteY199" fmla="*/ 2035862 h 2323145"/>
              <a:gd name="connsiteX200" fmla="*/ 2478186 w 11269336"/>
              <a:gd name="connsiteY200" fmla="*/ 2036953 h 2323145"/>
              <a:gd name="connsiteX201" fmla="*/ 2477950 w 11269336"/>
              <a:gd name="connsiteY201" fmla="*/ 2036715 h 2323145"/>
              <a:gd name="connsiteX202" fmla="*/ 2470381 w 11269336"/>
              <a:gd name="connsiteY202" fmla="*/ 2038256 h 2323145"/>
              <a:gd name="connsiteX203" fmla="*/ 2433781 w 11269336"/>
              <a:gd name="connsiteY203" fmla="*/ 2049140 h 2323145"/>
              <a:gd name="connsiteX204" fmla="*/ 2381172 w 11269336"/>
              <a:gd name="connsiteY204" fmla="*/ 2030645 h 2323145"/>
              <a:gd name="connsiteX205" fmla="*/ 2360198 w 11269336"/>
              <a:gd name="connsiteY205" fmla="*/ 2029059 h 2323145"/>
              <a:gd name="connsiteX206" fmla="*/ 2348815 w 11269336"/>
              <a:gd name="connsiteY206" fmla="*/ 2026798 h 2323145"/>
              <a:gd name="connsiteX207" fmla="*/ 2347988 w 11269336"/>
              <a:gd name="connsiteY207" fmla="*/ 2025745 h 2323145"/>
              <a:gd name="connsiteX208" fmla="*/ 2312920 w 11269336"/>
              <a:gd name="connsiteY208" fmla="*/ 2036311 h 2323145"/>
              <a:gd name="connsiteX209" fmla="*/ 2307986 w 11269336"/>
              <a:gd name="connsiteY209" fmla="*/ 2035583 h 2323145"/>
              <a:gd name="connsiteX210" fmla="*/ 2285481 w 11269336"/>
              <a:gd name="connsiteY210" fmla="*/ 2045197 h 2323145"/>
              <a:gd name="connsiteX211" fmla="*/ 2273666 w 11269336"/>
              <a:gd name="connsiteY211" fmla="*/ 2048710 h 2323145"/>
              <a:gd name="connsiteX212" fmla="*/ 2270719 w 11269336"/>
              <a:gd name="connsiteY212" fmla="*/ 2052702 h 2323145"/>
              <a:gd name="connsiteX213" fmla="*/ 2253080 w 11269336"/>
              <a:gd name="connsiteY213" fmla="*/ 2056363 h 2323145"/>
              <a:gd name="connsiteX214" fmla="*/ 2250906 w 11269336"/>
              <a:gd name="connsiteY214" fmla="*/ 2055654 h 2323145"/>
              <a:gd name="connsiteX215" fmla="*/ 2236905 w 11269336"/>
              <a:gd name="connsiteY215" fmla="*/ 2062882 h 2323145"/>
              <a:gd name="connsiteX216" fmla="*/ 2225830 w 11269336"/>
              <a:gd name="connsiteY216" fmla="*/ 2074027 h 2323145"/>
              <a:gd name="connsiteX217" fmla="*/ 2073776 w 11269336"/>
              <a:gd name="connsiteY217" fmla="*/ 2089244 h 2323145"/>
              <a:gd name="connsiteX218" fmla="*/ 1948256 w 11269336"/>
              <a:gd name="connsiteY218" fmla="*/ 2146616 h 2323145"/>
              <a:gd name="connsiteX219" fmla="*/ 1865582 w 11269336"/>
              <a:gd name="connsiteY219" fmla="*/ 2153738 h 2323145"/>
              <a:gd name="connsiteX220" fmla="*/ 1835210 w 11269336"/>
              <a:gd name="connsiteY220" fmla="*/ 2134244 h 2323145"/>
              <a:gd name="connsiteX221" fmla="*/ 1632661 w 11269336"/>
              <a:gd name="connsiteY221" fmla="*/ 2173882 h 2323145"/>
              <a:gd name="connsiteX222" fmla="*/ 1579590 w 11269336"/>
              <a:gd name="connsiteY222" fmla="*/ 2173680 h 2323145"/>
              <a:gd name="connsiteX223" fmla="*/ 1535601 w 11269336"/>
              <a:gd name="connsiteY223" fmla="*/ 2194590 h 2323145"/>
              <a:gd name="connsiteX224" fmla="*/ 1515594 w 11269336"/>
              <a:gd name="connsiteY224" fmla="*/ 2189622 h 2323145"/>
              <a:gd name="connsiteX225" fmla="*/ 1512113 w 11269336"/>
              <a:gd name="connsiteY225" fmla="*/ 2188534 h 2323145"/>
              <a:gd name="connsiteX226" fmla="*/ 1498838 w 11269336"/>
              <a:gd name="connsiteY226" fmla="*/ 2189213 h 2323145"/>
              <a:gd name="connsiteX227" fmla="*/ 1494279 w 11269336"/>
              <a:gd name="connsiteY227" fmla="*/ 2183112 h 2323145"/>
              <a:gd name="connsiteX228" fmla="*/ 1473714 w 11269336"/>
              <a:gd name="connsiteY228" fmla="*/ 2179625 h 2323145"/>
              <a:gd name="connsiteX229" fmla="*/ 1449503 w 11269336"/>
              <a:gd name="connsiteY229" fmla="*/ 2182633 h 2323145"/>
              <a:gd name="connsiteX230" fmla="*/ 1266687 w 11269336"/>
              <a:gd name="connsiteY230" fmla="*/ 2212688 h 2323145"/>
              <a:gd name="connsiteX231" fmla="*/ 1239614 w 11269336"/>
              <a:gd name="connsiteY231" fmla="*/ 2209727 h 2323145"/>
              <a:gd name="connsiteX232" fmla="*/ 1202436 w 11269336"/>
              <a:gd name="connsiteY232" fmla="*/ 2209817 h 2323145"/>
              <a:gd name="connsiteX233" fmla="*/ 1136097 w 11269336"/>
              <a:gd name="connsiteY233" fmla="*/ 2205112 h 2323145"/>
              <a:gd name="connsiteX234" fmla="*/ 988232 w 11269336"/>
              <a:gd name="connsiteY234" fmla="*/ 2235635 h 2323145"/>
              <a:gd name="connsiteX235" fmla="*/ 981959 w 11269336"/>
              <a:gd name="connsiteY235" fmla="*/ 2231607 h 2323145"/>
              <a:gd name="connsiteX236" fmla="*/ 938600 w 11269336"/>
              <a:gd name="connsiteY236" fmla="*/ 2238113 h 2323145"/>
              <a:gd name="connsiteX237" fmla="*/ 791788 w 11269336"/>
              <a:gd name="connsiteY237" fmla="*/ 2293224 h 2323145"/>
              <a:gd name="connsiteX238" fmla="*/ 706914 w 11269336"/>
              <a:gd name="connsiteY238" fmla="*/ 2305046 h 2323145"/>
              <a:gd name="connsiteX239" fmla="*/ 675971 w 11269336"/>
              <a:gd name="connsiteY239" fmla="*/ 2304030 h 2323145"/>
              <a:gd name="connsiteX240" fmla="*/ 624180 w 11269336"/>
              <a:gd name="connsiteY240" fmla="*/ 2302650 h 2323145"/>
              <a:gd name="connsiteX241" fmla="*/ 583453 w 11269336"/>
              <a:gd name="connsiteY241" fmla="*/ 2288788 h 2323145"/>
              <a:gd name="connsiteX242" fmla="*/ 540946 w 11269336"/>
              <a:gd name="connsiteY242" fmla="*/ 2292721 h 2323145"/>
              <a:gd name="connsiteX243" fmla="*/ 533680 w 11269336"/>
              <a:gd name="connsiteY243" fmla="*/ 2310233 h 2323145"/>
              <a:gd name="connsiteX244" fmla="*/ 487366 w 11269336"/>
              <a:gd name="connsiteY244" fmla="*/ 2309053 h 2323145"/>
              <a:gd name="connsiteX245" fmla="*/ 416820 w 11269336"/>
              <a:gd name="connsiteY245" fmla="*/ 2305443 h 2323145"/>
              <a:gd name="connsiteX246" fmla="*/ 376805 w 11269336"/>
              <a:gd name="connsiteY246" fmla="*/ 2307647 h 2323145"/>
              <a:gd name="connsiteX247" fmla="*/ 266777 w 11269336"/>
              <a:gd name="connsiteY247" fmla="*/ 2309012 h 2323145"/>
              <a:gd name="connsiteX248" fmla="*/ 156013 w 11269336"/>
              <a:gd name="connsiteY248" fmla="*/ 2306832 h 2323145"/>
              <a:gd name="connsiteX249" fmla="*/ 87258 w 11269336"/>
              <a:gd name="connsiteY249" fmla="*/ 2285511 h 2323145"/>
              <a:gd name="connsiteX250" fmla="*/ 23798 w 11269336"/>
              <a:gd name="connsiteY250" fmla="*/ 2281822 h 2323145"/>
              <a:gd name="connsiteX251" fmla="*/ 0 w 11269336"/>
              <a:gd name="connsiteY251" fmla="*/ 2285369 h 2323145"/>
              <a:gd name="connsiteX252" fmla="*/ 0 w 11269336"/>
              <a:gd name="connsiteY25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405765 w 11269336"/>
              <a:gd name="connsiteY141" fmla="*/ 2199902 h 2323145"/>
              <a:gd name="connsiteX142" fmla="*/ 4401354 w 11269336"/>
              <a:gd name="connsiteY142" fmla="*/ 2194745 h 2323145"/>
              <a:gd name="connsiteX143" fmla="*/ 4366646 w 11269336"/>
              <a:gd name="connsiteY143" fmla="*/ 2198564 h 2323145"/>
              <a:gd name="connsiteX144" fmla="*/ 4354009 w 11269336"/>
              <a:gd name="connsiteY144" fmla="*/ 2204984 h 2323145"/>
              <a:gd name="connsiteX145" fmla="*/ 4348284 w 11269336"/>
              <a:gd name="connsiteY145" fmla="*/ 2205270 h 2323145"/>
              <a:gd name="connsiteX146" fmla="*/ 4333906 w 11269336"/>
              <a:gd name="connsiteY146" fmla="*/ 2205251 h 2323145"/>
              <a:gd name="connsiteX147" fmla="*/ 4308819 w 11269336"/>
              <a:gd name="connsiteY147" fmla="*/ 2203822 h 2323145"/>
              <a:gd name="connsiteX148" fmla="*/ 4301210 w 11269336"/>
              <a:gd name="connsiteY148" fmla="*/ 2204456 h 2323145"/>
              <a:gd name="connsiteX149" fmla="*/ 4283095 w 11269336"/>
              <a:gd name="connsiteY149" fmla="*/ 2198177 h 2323145"/>
              <a:gd name="connsiteX150" fmla="*/ 4250119 w 11269336"/>
              <a:gd name="connsiteY150" fmla="*/ 2196342 h 2323145"/>
              <a:gd name="connsiteX151" fmla="*/ 4189203 w 11269336"/>
              <a:gd name="connsiteY151" fmla="*/ 2178994 h 2323145"/>
              <a:gd name="connsiteX152" fmla="*/ 4154035 w 11269336"/>
              <a:gd name="connsiteY152" fmla="*/ 2171950 h 2323145"/>
              <a:gd name="connsiteX153" fmla="*/ 4129569 w 11269336"/>
              <a:gd name="connsiteY153" fmla="*/ 2163850 h 2323145"/>
              <a:gd name="connsiteX154" fmla="*/ 4061250 w 11269336"/>
              <a:gd name="connsiteY154" fmla="*/ 2159236 h 2323145"/>
              <a:gd name="connsiteX155" fmla="*/ 3945480 w 11269336"/>
              <a:gd name="connsiteY155" fmla="*/ 2158279 h 2323145"/>
              <a:gd name="connsiteX156" fmla="*/ 3921468 w 11269336"/>
              <a:gd name="connsiteY156" fmla="*/ 2156588 h 2323145"/>
              <a:gd name="connsiteX157" fmla="*/ 3903348 w 11269336"/>
              <a:gd name="connsiteY157" fmla="*/ 2149220 h 2323145"/>
              <a:gd name="connsiteX158" fmla="*/ 3901342 w 11269336"/>
              <a:gd name="connsiteY158" fmla="*/ 2142355 h 2323145"/>
              <a:gd name="connsiteX159" fmla="*/ 3888539 w 11269336"/>
              <a:gd name="connsiteY159" fmla="*/ 2140476 h 2323145"/>
              <a:gd name="connsiteX160" fmla="*/ 3885662 w 11269336"/>
              <a:gd name="connsiteY160" fmla="*/ 2138740 h 2323145"/>
              <a:gd name="connsiteX161" fmla="*/ 3868627 w 11269336"/>
              <a:gd name="connsiteY161" fmla="*/ 2130023 h 2323145"/>
              <a:gd name="connsiteX162" fmla="*/ 3819177 w 11269336"/>
              <a:gd name="connsiteY162" fmla="*/ 2142111 h 2323145"/>
              <a:gd name="connsiteX163" fmla="*/ 3769100 w 11269336"/>
              <a:gd name="connsiteY163" fmla="*/ 2131731 h 2323145"/>
              <a:gd name="connsiteX164" fmla="*/ 3562752 w 11269336"/>
              <a:gd name="connsiteY164" fmla="*/ 2131785 h 2323145"/>
              <a:gd name="connsiteX165" fmla="*/ 3541402 w 11269336"/>
              <a:gd name="connsiteY165" fmla="*/ 2106821 h 2323145"/>
              <a:gd name="connsiteX166" fmla="*/ 3365341 w 11269336"/>
              <a:gd name="connsiteY166" fmla="*/ 2077638 h 2323145"/>
              <a:gd name="connsiteX167" fmla="*/ 3170922 w 11269336"/>
              <a:gd name="connsiteY167" fmla="*/ 2115957 h 2323145"/>
              <a:gd name="connsiteX168" fmla="*/ 3156256 w 11269336"/>
              <a:gd name="connsiteY168" fmla="*/ 2124773 h 2323145"/>
              <a:gd name="connsiteX169" fmla="*/ 3140298 w 11269336"/>
              <a:gd name="connsiteY169" fmla="*/ 2129182 h 2323145"/>
              <a:gd name="connsiteX170" fmla="*/ 3138514 w 11269336"/>
              <a:gd name="connsiteY170" fmla="*/ 2128069 h 2323145"/>
              <a:gd name="connsiteX171" fmla="*/ 3120467 w 11269336"/>
              <a:gd name="connsiteY171" fmla="*/ 2128281 h 2323145"/>
              <a:gd name="connsiteX172" fmla="*/ 3116175 w 11269336"/>
              <a:gd name="connsiteY172" fmla="*/ 2131633 h 2323145"/>
              <a:gd name="connsiteX173" fmla="*/ 3103685 w 11269336"/>
              <a:gd name="connsiteY173" fmla="*/ 2132814 h 2323145"/>
              <a:gd name="connsiteX174" fmla="*/ 3078794 w 11269336"/>
              <a:gd name="connsiteY174" fmla="*/ 2137935 h 2323145"/>
              <a:gd name="connsiteX175" fmla="*/ 3074407 w 11269336"/>
              <a:gd name="connsiteY175" fmla="*/ 2136274 h 2323145"/>
              <a:gd name="connsiteX176" fmla="*/ 3037285 w 11269336"/>
              <a:gd name="connsiteY176" fmla="*/ 2139919 h 2323145"/>
              <a:gd name="connsiteX177" fmla="*/ 3036901 w 11269336"/>
              <a:gd name="connsiteY177" fmla="*/ 2138726 h 2323145"/>
              <a:gd name="connsiteX178" fmla="*/ 3026996 w 11269336"/>
              <a:gd name="connsiteY178" fmla="*/ 2134322 h 2323145"/>
              <a:gd name="connsiteX179" fmla="*/ 3007772 w 11269336"/>
              <a:gd name="connsiteY179" fmla="*/ 2128742 h 2323145"/>
              <a:gd name="connsiteX180" fmla="*/ 2965030 w 11269336"/>
              <a:gd name="connsiteY180" fmla="*/ 2100494 h 2323145"/>
              <a:gd name="connsiteX181" fmla="*/ 2926342 w 11269336"/>
              <a:gd name="connsiteY181" fmla="*/ 2104155 h 2323145"/>
              <a:gd name="connsiteX182" fmla="*/ 2918608 w 11269336"/>
              <a:gd name="connsiteY182" fmla="*/ 2104215 h 2323145"/>
              <a:gd name="connsiteX183" fmla="*/ 2918475 w 11269336"/>
              <a:gd name="connsiteY183" fmla="*/ 2103937 h 2323145"/>
              <a:gd name="connsiteX184" fmla="*/ 2910360 w 11269336"/>
              <a:gd name="connsiteY184" fmla="*/ 2103444 h 2323145"/>
              <a:gd name="connsiteX185" fmla="*/ 2904507 w 11269336"/>
              <a:gd name="connsiteY185" fmla="*/ 2104326 h 2323145"/>
              <a:gd name="connsiteX186" fmla="*/ 2889503 w 11269336"/>
              <a:gd name="connsiteY186" fmla="*/ 2104443 h 2323145"/>
              <a:gd name="connsiteX187" fmla="*/ 2884480 w 11269336"/>
              <a:gd name="connsiteY187" fmla="*/ 2102626 h 2323145"/>
              <a:gd name="connsiteX188" fmla="*/ 2882689 w 11269336"/>
              <a:gd name="connsiteY188" fmla="*/ 2099228 h 2323145"/>
              <a:gd name="connsiteX189" fmla="*/ 2881291 w 11269336"/>
              <a:gd name="connsiteY189" fmla="*/ 2099618 h 2323145"/>
              <a:gd name="connsiteX190" fmla="*/ 2853979 w 11269336"/>
              <a:gd name="connsiteY190" fmla="*/ 2090388 h 2323145"/>
              <a:gd name="connsiteX191" fmla="*/ 2791790 w 11269336"/>
              <a:gd name="connsiteY191" fmla="*/ 2080332 h 2323145"/>
              <a:gd name="connsiteX192" fmla="*/ 2755844 w 11269336"/>
              <a:gd name="connsiteY192" fmla="*/ 2078874 h 2323145"/>
              <a:gd name="connsiteX193" fmla="*/ 2657742 w 11269336"/>
              <a:gd name="connsiteY193" fmla="*/ 2070179 h 2323145"/>
              <a:gd name="connsiteX194" fmla="*/ 2559549 w 11269336"/>
              <a:gd name="connsiteY194" fmla="*/ 2057873 h 2323145"/>
              <a:gd name="connsiteX195" fmla="*/ 2512054 w 11269336"/>
              <a:gd name="connsiteY195" fmla="*/ 2031671 h 2323145"/>
              <a:gd name="connsiteX196" fmla="*/ 2506437 w 11269336"/>
              <a:gd name="connsiteY196" fmla="*/ 2030918 h 2323145"/>
              <a:gd name="connsiteX197" fmla="*/ 2491752 w 11269336"/>
              <a:gd name="connsiteY197" fmla="*/ 2033906 h 2323145"/>
              <a:gd name="connsiteX198" fmla="*/ 2486338 w 11269336"/>
              <a:gd name="connsiteY198" fmla="*/ 2035862 h 2323145"/>
              <a:gd name="connsiteX199" fmla="*/ 2478186 w 11269336"/>
              <a:gd name="connsiteY199" fmla="*/ 2036953 h 2323145"/>
              <a:gd name="connsiteX200" fmla="*/ 2477950 w 11269336"/>
              <a:gd name="connsiteY200" fmla="*/ 2036715 h 2323145"/>
              <a:gd name="connsiteX201" fmla="*/ 2470381 w 11269336"/>
              <a:gd name="connsiteY201" fmla="*/ 2038256 h 2323145"/>
              <a:gd name="connsiteX202" fmla="*/ 2433781 w 11269336"/>
              <a:gd name="connsiteY202" fmla="*/ 2049140 h 2323145"/>
              <a:gd name="connsiteX203" fmla="*/ 2381172 w 11269336"/>
              <a:gd name="connsiteY203" fmla="*/ 2030645 h 2323145"/>
              <a:gd name="connsiteX204" fmla="*/ 2360198 w 11269336"/>
              <a:gd name="connsiteY204" fmla="*/ 2029059 h 2323145"/>
              <a:gd name="connsiteX205" fmla="*/ 2348815 w 11269336"/>
              <a:gd name="connsiteY205" fmla="*/ 2026798 h 2323145"/>
              <a:gd name="connsiteX206" fmla="*/ 2347988 w 11269336"/>
              <a:gd name="connsiteY206" fmla="*/ 2025745 h 2323145"/>
              <a:gd name="connsiteX207" fmla="*/ 2312920 w 11269336"/>
              <a:gd name="connsiteY207" fmla="*/ 2036311 h 2323145"/>
              <a:gd name="connsiteX208" fmla="*/ 2307986 w 11269336"/>
              <a:gd name="connsiteY208" fmla="*/ 2035583 h 2323145"/>
              <a:gd name="connsiteX209" fmla="*/ 2285481 w 11269336"/>
              <a:gd name="connsiteY209" fmla="*/ 2045197 h 2323145"/>
              <a:gd name="connsiteX210" fmla="*/ 2273666 w 11269336"/>
              <a:gd name="connsiteY210" fmla="*/ 2048710 h 2323145"/>
              <a:gd name="connsiteX211" fmla="*/ 2270719 w 11269336"/>
              <a:gd name="connsiteY211" fmla="*/ 2052702 h 2323145"/>
              <a:gd name="connsiteX212" fmla="*/ 2253080 w 11269336"/>
              <a:gd name="connsiteY212" fmla="*/ 2056363 h 2323145"/>
              <a:gd name="connsiteX213" fmla="*/ 2250906 w 11269336"/>
              <a:gd name="connsiteY213" fmla="*/ 2055654 h 2323145"/>
              <a:gd name="connsiteX214" fmla="*/ 2236905 w 11269336"/>
              <a:gd name="connsiteY214" fmla="*/ 2062882 h 2323145"/>
              <a:gd name="connsiteX215" fmla="*/ 2225830 w 11269336"/>
              <a:gd name="connsiteY215" fmla="*/ 2074027 h 2323145"/>
              <a:gd name="connsiteX216" fmla="*/ 2073776 w 11269336"/>
              <a:gd name="connsiteY216" fmla="*/ 2089244 h 2323145"/>
              <a:gd name="connsiteX217" fmla="*/ 1948256 w 11269336"/>
              <a:gd name="connsiteY217" fmla="*/ 2146616 h 2323145"/>
              <a:gd name="connsiteX218" fmla="*/ 1865582 w 11269336"/>
              <a:gd name="connsiteY218" fmla="*/ 2153738 h 2323145"/>
              <a:gd name="connsiteX219" fmla="*/ 1835210 w 11269336"/>
              <a:gd name="connsiteY219" fmla="*/ 2134244 h 2323145"/>
              <a:gd name="connsiteX220" fmla="*/ 1632661 w 11269336"/>
              <a:gd name="connsiteY220" fmla="*/ 2173882 h 2323145"/>
              <a:gd name="connsiteX221" fmla="*/ 1579590 w 11269336"/>
              <a:gd name="connsiteY221" fmla="*/ 2173680 h 2323145"/>
              <a:gd name="connsiteX222" fmla="*/ 1535601 w 11269336"/>
              <a:gd name="connsiteY222" fmla="*/ 2194590 h 2323145"/>
              <a:gd name="connsiteX223" fmla="*/ 1515594 w 11269336"/>
              <a:gd name="connsiteY223" fmla="*/ 2189622 h 2323145"/>
              <a:gd name="connsiteX224" fmla="*/ 1512113 w 11269336"/>
              <a:gd name="connsiteY224" fmla="*/ 2188534 h 2323145"/>
              <a:gd name="connsiteX225" fmla="*/ 1498838 w 11269336"/>
              <a:gd name="connsiteY225" fmla="*/ 2189213 h 2323145"/>
              <a:gd name="connsiteX226" fmla="*/ 1494279 w 11269336"/>
              <a:gd name="connsiteY226" fmla="*/ 2183112 h 2323145"/>
              <a:gd name="connsiteX227" fmla="*/ 1473714 w 11269336"/>
              <a:gd name="connsiteY227" fmla="*/ 2179625 h 2323145"/>
              <a:gd name="connsiteX228" fmla="*/ 1449503 w 11269336"/>
              <a:gd name="connsiteY228" fmla="*/ 2182633 h 2323145"/>
              <a:gd name="connsiteX229" fmla="*/ 1266687 w 11269336"/>
              <a:gd name="connsiteY229" fmla="*/ 2212688 h 2323145"/>
              <a:gd name="connsiteX230" fmla="*/ 1239614 w 11269336"/>
              <a:gd name="connsiteY230" fmla="*/ 2209727 h 2323145"/>
              <a:gd name="connsiteX231" fmla="*/ 1202436 w 11269336"/>
              <a:gd name="connsiteY231" fmla="*/ 2209817 h 2323145"/>
              <a:gd name="connsiteX232" fmla="*/ 1136097 w 11269336"/>
              <a:gd name="connsiteY232" fmla="*/ 2205112 h 2323145"/>
              <a:gd name="connsiteX233" fmla="*/ 988232 w 11269336"/>
              <a:gd name="connsiteY233" fmla="*/ 2235635 h 2323145"/>
              <a:gd name="connsiteX234" fmla="*/ 981959 w 11269336"/>
              <a:gd name="connsiteY234" fmla="*/ 2231607 h 2323145"/>
              <a:gd name="connsiteX235" fmla="*/ 938600 w 11269336"/>
              <a:gd name="connsiteY235" fmla="*/ 2238113 h 2323145"/>
              <a:gd name="connsiteX236" fmla="*/ 791788 w 11269336"/>
              <a:gd name="connsiteY236" fmla="*/ 2293224 h 2323145"/>
              <a:gd name="connsiteX237" fmla="*/ 706914 w 11269336"/>
              <a:gd name="connsiteY237" fmla="*/ 2305046 h 2323145"/>
              <a:gd name="connsiteX238" fmla="*/ 675971 w 11269336"/>
              <a:gd name="connsiteY238" fmla="*/ 2304030 h 2323145"/>
              <a:gd name="connsiteX239" fmla="*/ 624180 w 11269336"/>
              <a:gd name="connsiteY239" fmla="*/ 2302650 h 2323145"/>
              <a:gd name="connsiteX240" fmla="*/ 583453 w 11269336"/>
              <a:gd name="connsiteY240" fmla="*/ 2288788 h 2323145"/>
              <a:gd name="connsiteX241" fmla="*/ 540946 w 11269336"/>
              <a:gd name="connsiteY241" fmla="*/ 2292721 h 2323145"/>
              <a:gd name="connsiteX242" fmla="*/ 533680 w 11269336"/>
              <a:gd name="connsiteY242" fmla="*/ 2310233 h 2323145"/>
              <a:gd name="connsiteX243" fmla="*/ 487366 w 11269336"/>
              <a:gd name="connsiteY243" fmla="*/ 2309053 h 2323145"/>
              <a:gd name="connsiteX244" fmla="*/ 416820 w 11269336"/>
              <a:gd name="connsiteY244" fmla="*/ 2305443 h 2323145"/>
              <a:gd name="connsiteX245" fmla="*/ 376805 w 11269336"/>
              <a:gd name="connsiteY245" fmla="*/ 2307647 h 2323145"/>
              <a:gd name="connsiteX246" fmla="*/ 266777 w 11269336"/>
              <a:gd name="connsiteY246" fmla="*/ 2309012 h 2323145"/>
              <a:gd name="connsiteX247" fmla="*/ 156013 w 11269336"/>
              <a:gd name="connsiteY247" fmla="*/ 2306832 h 2323145"/>
              <a:gd name="connsiteX248" fmla="*/ 87258 w 11269336"/>
              <a:gd name="connsiteY248" fmla="*/ 2285511 h 2323145"/>
              <a:gd name="connsiteX249" fmla="*/ 23798 w 11269336"/>
              <a:gd name="connsiteY249" fmla="*/ 2281822 h 2323145"/>
              <a:gd name="connsiteX250" fmla="*/ 0 w 11269336"/>
              <a:gd name="connsiteY250" fmla="*/ 2285369 h 2323145"/>
              <a:gd name="connsiteX251" fmla="*/ 0 w 11269336"/>
              <a:gd name="connsiteY251" fmla="*/ 0 h 232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11269336" h="2323145">
                <a:moveTo>
                  <a:pt x="0" y="0"/>
                </a:moveTo>
                <a:lnTo>
                  <a:pt x="11269336" y="0"/>
                </a:lnTo>
                <a:lnTo>
                  <a:pt x="11268645" y="511"/>
                </a:lnTo>
                <a:cubicBezTo>
                  <a:pt x="11257520" y="14091"/>
                  <a:pt x="11248967" y="32073"/>
                  <a:pt x="11230739" y="37096"/>
                </a:cubicBezTo>
                <a:cubicBezTo>
                  <a:pt x="11194283" y="47141"/>
                  <a:pt x="11124351" y="55013"/>
                  <a:pt x="11082485" y="78590"/>
                </a:cubicBezTo>
                <a:cubicBezTo>
                  <a:pt x="11064655" y="69818"/>
                  <a:pt x="11049588" y="97621"/>
                  <a:pt x="11031776" y="79197"/>
                </a:cubicBezTo>
                <a:cubicBezTo>
                  <a:pt x="11016683" y="85023"/>
                  <a:pt x="11009945" y="92832"/>
                  <a:pt x="10995894" y="83459"/>
                </a:cubicBezTo>
                <a:cubicBezTo>
                  <a:pt x="10971843" y="134740"/>
                  <a:pt x="10888992" y="106042"/>
                  <a:pt x="10861177" y="147419"/>
                </a:cubicBezTo>
                <a:cubicBezTo>
                  <a:pt x="10850370" y="129415"/>
                  <a:pt x="10807086" y="138624"/>
                  <a:pt x="10782732" y="135645"/>
                </a:cubicBezTo>
                <a:cubicBezTo>
                  <a:pt x="10869014" y="196205"/>
                  <a:pt x="10693356" y="147304"/>
                  <a:pt x="10660773" y="179312"/>
                </a:cubicBezTo>
                <a:cubicBezTo>
                  <a:pt x="10667385" y="121467"/>
                  <a:pt x="10595265" y="182241"/>
                  <a:pt x="10564442" y="160738"/>
                </a:cubicBezTo>
                <a:cubicBezTo>
                  <a:pt x="10544419" y="190949"/>
                  <a:pt x="10518436" y="167191"/>
                  <a:pt x="10490200" y="183533"/>
                </a:cubicBezTo>
                <a:cubicBezTo>
                  <a:pt x="10423905" y="202688"/>
                  <a:pt x="10362764" y="244779"/>
                  <a:pt x="10271351" y="243104"/>
                </a:cubicBezTo>
                <a:cubicBezTo>
                  <a:pt x="10247818" y="329775"/>
                  <a:pt x="10135674" y="303068"/>
                  <a:pt x="10061033" y="364937"/>
                </a:cubicBezTo>
                <a:cubicBezTo>
                  <a:pt x="10014289" y="383940"/>
                  <a:pt x="9930032" y="360289"/>
                  <a:pt x="9921770" y="406154"/>
                </a:cubicBezTo>
                <a:cubicBezTo>
                  <a:pt x="9894276" y="384665"/>
                  <a:pt x="9881945" y="430851"/>
                  <a:pt x="9858388" y="439489"/>
                </a:cubicBezTo>
                <a:cubicBezTo>
                  <a:pt x="9835642" y="426888"/>
                  <a:pt x="9828901" y="443125"/>
                  <a:pt x="9811914" y="449865"/>
                </a:cubicBezTo>
                <a:cubicBezTo>
                  <a:pt x="9801869" y="441287"/>
                  <a:pt x="9787055" y="444835"/>
                  <a:pt x="9784394" y="457816"/>
                </a:cubicBezTo>
                <a:cubicBezTo>
                  <a:pt x="9797169" y="483924"/>
                  <a:pt x="9656844" y="450179"/>
                  <a:pt x="9656836" y="469967"/>
                </a:cubicBezTo>
                <a:cubicBezTo>
                  <a:pt x="9589537" y="485301"/>
                  <a:pt x="9662097" y="527310"/>
                  <a:pt x="9561575" y="559978"/>
                </a:cubicBezTo>
                <a:cubicBezTo>
                  <a:pt x="9479149" y="599104"/>
                  <a:pt x="9215234" y="670585"/>
                  <a:pt x="9162278" y="704724"/>
                </a:cubicBezTo>
                <a:cubicBezTo>
                  <a:pt x="9173017" y="730567"/>
                  <a:pt x="9063215" y="727685"/>
                  <a:pt x="9062863" y="754656"/>
                </a:cubicBezTo>
                <a:cubicBezTo>
                  <a:pt x="9021608" y="774940"/>
                  <a:pt x="8924639" y="816390"/>
                  <a:pt x="8914746" y="826428"/>
                </a:cubicBezTo>
                <a:lnTo>
                  <a:pt x="8917778" y="835198"/>
                </a:lnTo>
                <a:lnTo>
                  <a:pt x="8905560" y="838358"/>
                </a:lnTo>
                <a:lnTo>
                  <a:pt x="8897564" y="834287"/>
                </a:lnTo>
                <a:lnTo>
                  <a:pt x="8878040" y="844150"/>
                </a:lnTo>
                <a:cubicBezTo>
                  <a:pt x="8861112" y="848992"/>
                  <a:pt x="8812843" y="856499"/>
                  <a:pt x="8795998" y="863337"/>
                </a:cubicBezTo>
                <a:cubicBezTo>
                  <a:pt x="8792888" y="873975"/>
                  <a:pt x="8786153" y="880792"/>
                  <a:pt x="8776970" y="885177"/>
                </a:cubicBezTo>
                <a:lnTo>
                  <a:pt x="8755719" y="889754"/>
                </a:lnTo>
                <a:lnTo>
                  <a:pt x="8743257" y="904723"/>
                </a:lnTo>
                <a:cubicBezTo>
                  <a:pt x="8737642" y="908108"/>
                  <a:pt x="8730651" y="908759"/>
                  <a:pt x="8721366" y="904711"/>
                </a:cubicBezTo>
                <a:cubicBezTo>
                  <a:pt x="8711895" y="915873"/>
                  <a:pt x="8676250" y="900745"/>
                  <a:pt x="8678353" y="926318"/>
                </a:cubicBezTo>
                <a:cubicBezTo>
                  <a:pt x="8658506" y="928813"/>
                  <a:pt x="8647569" y="933735"/>
                  <a:pt x="8636849" y="937900"/>
                </a:cubicBezTo>
                <a:lnTo>
                  <a:pt x="8620213" y="943068"/>
                </a:lnTo>
                <a:lnTo>
                  <a:pt x="8612581" y="952695"/>
                </a:lnTo>
                <a:cubicBezTo>
                  <a:pt x="8605836" y="959769"/>
                  <a:pt x="8598255" y="964412"/>
                  <a:pt x="8589038" y="963892"/>
                </a:cubicBezTo>
                <a:lnTo>
                  <a:pt x="8579950" y="960899"/>
                </a:lnTo>
                <a:cubicBezTo>
                  <a:pt x="8579740" y="962476"/>
                  <a:pt x="8579529" y="964053"/>
                  <a:pt x="8579319" y="965630"/>
                </a:cubicBezTo>
                <a:cubicBezTo>
                  <a:pt x="8579138" y="972972"/>
                  <a:pt x="8576531" y="980010"/>
                  <a:pt x="8547429" y="984506"/>
                </a:cubicBezTo>
                <a:cubicBezTo>
                  <a:pt x="8529238" y="1001725"/>
                  <a:pt x="8505565" y="1015840"/>
                  <a:pt x="8478704" y="1025490"/>
                </a:cubicBezTo>
                <a:cubicBezTo>
                  <a:pt x="8473109" y="1019545"/>
                  <a:pt x="8465819" y="1032194"/>
                  <a:pt x="8461421" y="1035512"/>
                </a:cubicBezTo>
                <a:cubicBezTo>
                  <a:pt x="8459739" y="1031087"/>
                  <a:pt x="8447663" y="1032074"/>
                  <a:pt x="8445003" y="1036851"/>
                </a:cubicBezTo>
                <a:cubicBezTo>
                  <a:pt x="8366593" y="1075951"/>
                  <a:pt x="8398773" y="1021402"/>
                  <a:pt x="8357350" y="1060213"/>
                </a:cubicBezTo>
                <a:cubicBezTo>
                  <a:pt x="8349366" y="1063843"/>
                  <a:pt x="8342208" y="1063367"/>
                  <a:pt x="8335565" y="1061151"/>
                </a:cubicBezTo>
                <a:lnTo>
                  <a:pt x="8325267" y="1055919"/>
                </a:lnTo>
                <a:lnTo>
                  <a:pt x="8293586" y="1076144"/>
                </a:lnTo>
                <a:cubicBezTo>
                  <a:pt x="8277595" y="1084193"/>
                  <a:pt x="8260401" y="1090863"/>
                  <a:pt x="8242405" y="1095960"/>
                </a:cubicBezTo>
                <a:cubicBezTo>
                  <a:pt x="8226373" y="1101227"/>
                  <a:pt x="8224213" y="1102052"/>
                  <a:pt x="8197391" y="1107746"/>
                </a:cubicBezTo>
                <a:cubicBezTo>
                  <a:pt x="8090266" y="1152133"/>
                  <a:pt x="8141491" y="1082372"/>
                  <a:pt x="8081474" y="1130125"/>
                </a:cubicBezTo>
                <a:cubicBezTo>
                  <a:pt x="8070634" y="1134173"/>
                  <a:pt x="8061619" y="1132810"/>
                  <a:pt x="8053585" y="1129169"/>
                </a:cubicBezTo>
                <a:lnTo>
                  <a:pt x="8038422" y="1119092"/>
                </a:lnTo>
                <a:lnTo>
                  <a:pt x="8029450" y="1125592"/>
                </a:lnTo>
                <a:cubicBezTo>
                  <a:pt x="7992226" y="1133484"/>
                  <a:pt x="7978616" y="1122765"/>
                  <a:pt x="7959552" y="1140188"/>
                </a:cubicBezTo>
                <a:cubicBezTo>
                  <a:pt x="7922008" y="1119572"/>
                  <a:pt x="7937737" y="1141786"/>
                  <a:pt x="7914188" y="1150862"/>
                </a:cubicBezTo>
                <a:cubicBezTo>
                  <a:pt x="7896037" y="1160155"/>
                  <a:pt x="7933463" y="1163411"/>
                  <a:pt x="7914918" y="1168758"/>
                </a:cubicBezTo>
                <a:cubicBezTo>
                  <a:pt x="7893102" y="1165887"/>
                  <a:pt x="7898453" y="1187420"/>
                  <a:pt x="7875510" y="1183153"/>
                </a:cubicBezTo>
                <a:cubicBezTo>
                  <a:pt x="7877354" y="1165743"/>
                  <a:pt x="7834286" y="1194789"/>
                  <a:pt x="7829932" y="1180782"/>
                </a:cubicBezTo>
                <a:cubicBezTo>
                  <a:pt x="7816047" y="1204874"/>
                  <a:pt x="7801901" y="1181513"/>
                  <a:pt x="7779182" y="1192665"/>
                </a:cubicBezTo>
                <a:cubicBezTo>
                  <a:pt x="7769446" y="1202686"/>
                  <a:pt x="7761564" y="1205661"/>
                  <a:pt x="7748774" y="1199586"/>
                </a:cubicBezTo>
                <a:cubicBezTo>
                  <a:pt x="7704339" y="1247771"/>
                  <a:pt x="7717626" y="1207638"/>
                  <a:pt x="7671846" y="1231966"/>
                </a:cubicBezTo>
                <a:cubicBezTo>
                  <a:pt x="7632956" y="1255682"/>
                  <a:pt x="7587383" y="1275180"/>
                  <a:pt x="7554146" y="1319748"/>
                </a:cubicBezTo>
                <a:cubicBezTo>
                  <a:pt x="7548775" y="1331557"/>
                  <a:pt x="7531272" y="1339155"/>
                  <a:pt x="7515052" y="1336718"/>
                </a:cubicBezTo>
                <a:cubicBezTo>
                  <a:pt x="7512260" y="1336298"/>
                  <a:pt x="7509613" y="1335590"/>
                  <a:pt x="7507193" y="1334617"/>
                </a:cubicBezTo>
                <a:cubicBezTo>
                  <a:pt x="7488273" y="1365207"/>
                  <a:pt x="7468925" y="1356298"/>
                  <a:pt x="7461694" y="1375866"/>
                </a:cubicBezTo>
                <a:cubicBezTo>
                  <a:pt x="7422434" y="1391917"/>
                  <a:pt x="7384603" y="1382819"/>
                  <a:pt x="7377571" y="1400128"/>
                </a:cubicBezTo>
                <a:cubicBezTo>
                  <a:pt x="7356236" y="1403926"/>
                  <a:pt x="7322509" y="1393138"/>
                  <a:pt x="7311261" y="1412652"/>
                </a:cubicBezTo>
                <a:cubicBezTo>
                  <a:pt x="7305349" y="1400071"/>
                  <a:pt x="7289966" y="1428039"/>
                  <a:pt x="7275307" y="1422171"/>
                </a:cubicBezTo>
                <a:cubicBezTo>
                  <a:pt x="7264529" y="1416601"/>
                  <a:pt x="7257348" y="1423786"/>
                  <a:pt x="7247783" y="1426330"/>
                </a:cubicBezTo>
                <a:cubicBezTo>
                  <a:pt x="7233839" y="1423056"/>
                  <a:pt x="7194363" y="1442037"/>
                  <a:pt x="7185047" y="1451812"/>
                </a:cubicBezTo>
                <a:cubicBezTo>
                  <a:pt x="7164447" y="1483396"/>
                  <a:pt x="7101577" y="1475742"/>
                  <a:pt x="7084117" y="1500281"/>
                </a:cubicBezTo>
                <a:cubicBezTo>
                  <a:pt x="7076899" y="1504821"/>
                  <a:pt x="7069494" y="1507565"/>
                  <a:pt x="7062011" y="1509183"/>
                </a:cubicBezTo>
                <a:lnTo>
                  <a:pt x="7040555" y="1511207"/>
                </a:lnTo>
                <a:lnTo>
                  <a:pt x="7033438" y="1506772"/>
                </a:lnTo>
                <a:lnTo>
                  <a:pt x="7020886" y="1510764"/>
                </a:lnTo>
                <a:lnTo>
                  <a:pt x="7017033" y="1510650"/>
                </a:lnTo>
                <a:lnTo>
                  <a:pt x="6995460" y="1511173"/>
                </a:lnTo>
                <a:cubicBezTo>
                  <a:pt x="7010208" y="1537643"/>
                  <a:pt x="6938512" y="1522467"/>
                  <a:pt x="6962144" y="1541508"/>
                </a:cubicBezTo>
                <a:cubicBezTo>
                  <a:pt x="6926351" y="1550586"/>
                  <a:pt x="6958236" y="1566326"/>
                  <a:pt x="6910674" y="1554793"/>
                </a:cubicBezTo>
                <a:cubicBezTo>
                  <a:pt x="6859225" y="1589274"/>
                  <a:pt x="6769015" y="1598548"/>
                  <a:pt x="6732152" y="1642538"/>
                </a:cubicBezTo>
                <a:cubicBezTo>
                  <a:pt x="6734901" y="1628031"/>
                  <a:pt x="6709146" y="1622413"/>
                  <a:pt x="6694106" y="1632377"/>
                </a:cubicBezTo>
                <a:cubicBezTo>
                  <a:pt x="6702628" y="1575914"/>
                  <a:pt x="6638899" y="1692862"/>
                  <a:pt x="6617223" y="1659889"/>
                </a:cubicBezTo>
                <a:cubicBezTo>
                  <a:pt x="6623246" y="1693349"/>
                  <a:pt x="6561228" y="1764690"/>
                  <a:pt x="6521138" y="1744340"/>
                </a:cubicBezTo>
                <a:cubicBezTo>
                  <a:pt x="6469831" y="1761656"/>
                  <a:pt x="6438109" y="1796731"/>
                  <a:pt x="6380677" y="1796883"/>
                </a:cubicBezTo>
                <a:cubicBezTo>
                  <a:pt x="6379865" y="1801686"/>
                  <a:pt x="6377810" y="1805986"/>
                  <a:pt x="6374897" y="1809910"/>
                </a:cubicBezTo>
                <a:lnTo>
                  <a:pt x="6364545" y="1820090"/>
                </a:lnTo>
                <a:lnTo>
                  <a:pt x="6362126" y="1819991"/>
                </a:lnTo>
                <a:cubicBezTo>
                  <a:pt x="6353055" y="1821720"/>
                  <a:pt x="6348796" y="1824537"/>
                  <a:pt x="6346673" y="1827824"/>
                </a:cubicBezTo>
                <a:lnTo>
                  <a:pt x="6345588" y="1832232"/>
                </a:lnTo>
                <a:lnTo>
                  <a:pt x="6335708" y="1838451"/>
                </a:lnTo>
                <a:lnTo>
                  <a:pt x="6318182" y="1852975"/>
                </a:lnTo>
                <a:lnTo>
                  <a:pt x="6313084" y="1853561"/>
                </a:lnTo>
                <a:lnTo>
                  <a:pt x="6283816" y="1872148"/>
                </a:lnTo>
                <a:lnTo>
                  <a:pt x="6282550" y="1871392"/>
                </a:lnTo>
                <a:cubicBezTo>
                  <a:pt x="6279041" y="1870121"/>
                  <a:pt x="6275192" y="1869982"/>
                  <a:pt x="6270527" y="1872208"/>
                </a:cubicBezTo>
                <a:cubicBezTo>
                  <a:pt x="6265029" y="1853962"/>
                  <a:pt x="6262790" y="1867903"/>
                  <a:pt x="6249518" y="1876079"/>
                </a:cubicBezTo>
                <a:cubicBezTo>
                  <a:pt x="6238019" y="1849564"/>
                  <a:pt x="6207959" y="1881750"/>
                  <a:pt x="6190386" y="1872478"/>
                </a:cubicBezTo>
                <a:cubicBezTo>
                  <a:pt x="6180893" y="1879083"/>
                  <a:pt x="6170646" y="1885584"/>
                  <a:pt x="6159777" y="1891745"/>
                </a:cubicBezTo>
                <a:lnTo>
                  <a:pt x="6153131" y="1895079"/>
                </a:lnTo>
                <a:lnTo>
                  <a:pt x="6152798" y="1894920"/>
                </a:lnTo>
                <a:cubicBezTo>
                  <a:pt x="6150925" y="1895166"/>
                  <a:pt x="6148578" y="1896082"/>
                  <a:pt x="6145388" y="1897990"/>
                </a:cubicBezTo>
                <a:lnTo>
                  <a:pt x="6141014" y="1901155"/>
                </a:lnTo>
                <a:lnTo>
                  <a:pt x="6128122" y="1907623"/>
                </a:lnTo>
                <a:lnTo>
                  <a:pt x="6122351" y="1908359"/>
                </a:lnTo>
                <a:cubicBezTo>
                  <a:pt x="6099508" y="1905910"/>
                  <a:pt x="6088334" y="1869006"/>
                  <a:pt x="6064750" y="1896394"/>
                </a:cubicBezTo>
                <a:cubicBezTo>
                  <a:pt x="6025977" y="1903785"/>
                  <a:pt x="5997095" y="1889190"/>
                  <a:pt x="5964230" y="1910038"/>
                </a:cubicBezTo>
                <a:cubicBezTo>
                  <a:pt x="5927910" y="1916874"/>
                  <a:pt x="5894873" y="1914928"/>
                  <a:pt x="5865399" y="1926966"/>
                </a:cubicBezTo>
                <a:cubicBezTo>
                  <a:pt x="5851644" y="1923038"/>
                  <a:pt x="5839380" y="1922808"/>
                  <a:pt x="5829951" y="1934755"/>
                </a:cubicBezTo>
                <a:cubicBezTo>
                  <a:pt x="5795498" y="1938369"/>
                  <a:pt x="5784532" y="1926246"/>
                  <a:pt x="5765285" y="1941322"/>
                </a:cubicBezTo>
                <a:cubicBezTo>
                  <a:pt x="5741789" y="1922874"/>
                  <a:pt x="5742385" y="1931607"/>
                  <a:pt x="5734750" y="1939793"/>
                </a:cubicBezTo>
                <a:lnTo>
                  <a:pt x="5733569" y="1940505"/>
                </a:lnTo>
                <a:lnTo>
                  <a:pt x="5730329" y="1937845"/>
                </a:lnTo>
                <a:lnTo>
                  <a:pt x="5724661" y="1937455"/>
                </a:lnTo>
                <a:lnTo>
                  <a:pt x="5710186" y="1941370"/>
                </a:lnTo>
                <a:lnTo>
                  <a:pt x="5704910" y="1943663"/>
                </a:lnTo>
                <a:cubicBezTo>
                  <a:pt x="5701213" y="1944937"/>
                  <a:pt x="5698678" y="1945391"/>
                  <a:pt x="5696836" y="1945271"/>
                </a:cubicBezTo>
                <a:lnTo>
                  <a:pt x="5696583" y="1945050"/>
                </a:lnTo>
                <a:lnTo>
                  <a:pt x="5689123" y="1947067"/>
                </a:lnTo>
                <a:cubicBezTo>
                  <a:pt x="5676655" y="1951072"/>
                  <a:pt x="5664639" y="1955533"/>
                  <a:pt x="5653291" y="1960245"/>
                </a:cubicBezTo>
                <a:cubicBezTo>
                  <a:pt x="5640346" y="1947636"/>
                  <a:pt x="5600180" y="1973739"/>
                  <a:pt x="5599385" y="1945198"/>
                </a:cubicBezTo>
                <a:cubicBezTo>
                  <a:pt x="5583913" y="1950736"/>
                  <a:pt x="5576590" y="1964134"/>
                  <a:pt x="5578300" y="1944963"/>
                </a:cubicBezTo>
                <a:cubicBezTo>
                  <a:pt x="5573104" y="1946266"/>
                  <a:pt x="5569560" y="1945382"/>
                  <a:pt x="5566758" y="1943441"/>
                </a:cubicBezTo>
                <a:lnTo>
                  <a:pt x="5565857" y="1942445"/>
                </a:lnTo>
                <a:lnTo>
                  <a:pt x="5531534" y="1955208"/>
                </a:lnTo>
                <a:lnTo>
                  <a:pt x="5526552" y="1954799"/>
                </a:lnTo>
                <a:lnTo>
                  <a:pt x="5504723" y="1965811"/>
                </a:lnTo>
                <a:lnTo>
                  <a:pt x="5493156" y="1970063"/>
                </a:lnTo>
                <a:lnTo>
                  <a:pt x="5490486" y="1974227"/>
                </a:lnTo>
                <a:cubicBezTo>
                  <a:pt x="5487271" y="1977077"/>
                  <a:pt x="5482233" y="1979045"/>
                  <a:pt x="5473107" y="1979001"/>
                </a:cubicBezTo>
                <a:lnTo>
                  <a:pt x="5470885" y="1978432"/>
                </a:lnTo>
                <a:lnTo>
                  <a:pt x="5457393" y="1986525"/>
                </a:lnTo>
                <a:cubicBezTo>
                  <a:pt x="5453194" y="1989853"/>
                  <a:pt x="5449663" y="1993721"/>
                  <a:pt x="5447102" y="1998329"/>
                </a:cubicBezTo>
                <a:cubicBezTo>
                  <a:pt x="5386283" y="2017364"/>
                  <a:pt x="5223545" y="2015483"/>
                  <a:pt x="5159151" y="2029640"/>
                </a:cubicBezTo>
                <a:cubicBezTo>
                  <a:pt x="5141359" y="2036610"/>
                  <a:pt x="5090827" y="2076822"/>
                  <a:pt x="5098838" y="2062961"/>
                </a:cubicBezTo>
                <a:cubicBezTo>
                  <a:pt x="5047883" y="2099457"/>
                  <a:pt x="4922007" y="2111466"/>
                  <a:pt x="4860988" y="2135698"/>
                </a:cubicBezTo>
                <a:cubicBezTo>
                  <a:pt x="4805413" y="2152292"/>
                  <a:pt x="4784714" y="2158665"/>
                  <a:pt x="4765388" y="2162525"/>
                </a:cubicBezTo>
                <a:cubicBezTo>
                  <a:pt x="4758560" y="2161978"/>
                  <a:pt x="4751823" y="2160531"/>
                  <a:pt x="4745033" y="2158859"/>
                </a:cubicBezTo>
                <a:lnTo>
                  <a:pt x="4741475" y="2157998"/>
                </a:lnTo>
                <a:lnTo>
                  <a:pt x="4728247" y="2159526"/>
                </a:lnTo>
                <a:lnTo>
                  <a:pt x="4723263" y="2153742"/>
                </a:lnTo>
                <a:lnTo>
                  <a:pt x="4593061" y="2171597"/>
                </a:lnTo>
                <a:lnTo>
                  <a:pt x="4405765" y="2199902"/>
                </a:lnTo>
                <a:cubicBezTo>
                  <a:pt x="4403942" y="2198353"/>
                  <a:pt x="4402457" y="2196614"/>
                  <a:pt x="4401354" y="2194745"/>
                </a:cubicBezTo>
                <a:lnTo>
                  <a:pt x="4366646" y="2198564"/>
                </a:lnTo>
                <a:lnTo>
                  <a:pt x="4354009" y="2204984"/>
                </a:lnTo>
                <a:lnTo>
                  <a:pt x="4348284" y="2205270"/>
                </a:lnTo>
                <a:lnTo>
                  <a:pt x="4333906" y="2205251"/>
                </a:lnTo>
                <a:cubicBezTo>
                  <a:pt x="4326429" y="2204713"/>
                  <a:pt x="4318024" y="2203940"/>
                  <a:pt x="4308819" y="2203822"/>
                </a:cubicBezTo>
                <a:lnTo>
                  <a:pt x="4301210" y="2204456"/>
                </a:lnTo>
                <a:lnTo>
                  <a:pt x="4283095" y="2198177"/>
                </a:lnTo>
                <a:cubicBezTo>
                  <a:pt x="4269863" y="2193337"/>
                  <a:pt x="4259612" y="2190345"/>
                  <a:pt x="4250119" y="2196342"/>
                </a:cubicBezTo>
                <a:cubicBezTo>
                  <a:pt x="4230702" y="2190559"/>
                  <a:pt x="4213171" y="2166890"/>
                  <a:pt x="4189203" y="2178994"/>
                </a:cubicBezTo>
                <a:cubicBezTo>
                  <a:pt x="4194512" y="2165594"/>
                  <a:pt x="4160734" y="2183257"/>
                  <a:pt x="4154035" y="2171950"/>
                </a:cubicBezTo>
                <a:cubicBezTo>
                  <a:pt x="4150098" y="2162547"/>
                  <a:pt x="4138934" y="2165714"/>
                  <a:pt x="4129569" y="2163850"/>
                </a:cubicBezTo>
                <a:cubicBezTo>
                  <a:pt x="4121391" y="2155090"/>
                  <a:pt x="4076089" y="2154737"/>
                  <a:pt x="4061250" y="2159236"/>
                </a:cubicBezTo>
                <a:cubicBezTo>
                  <a:pt x="4020618" y="2177811"/>
                  <a:pt x="3978175" y="2144465"/>
                  <a:pt x="3945480" y="2158279"/>
                </a:cubicBezTo>
                <a:cubicBezTo>
                  <a:pt x="3936362" y="2159139"/>
                  <a:pt x="3928502" y="2158369"/>
                  <a:pt x="3921468" y="2156588"/>
                </a:cubicBezTo>
                <a:lnTo>
                  <a:pt x="3903348" y="2149220"/>
                </a:lnTo>
                <a:lnTo>
                  <a:pt x="3901342" y="2142355"/>
                </a:lnTo>
                <a:lnTo>
                  <a:pt x="3888539" y="2140476"/>
                </a:lnTo>
                <a:lnTo>
                  <a:pt x="3885662" y="2138740"/>
                </a:lnTo>
                <a:cubicBezTo>
                  <a:pt x="3880178" y="2135398"/>
                  <a:pt x="3874645" y="2132286"/>
                  <a:pt x="3868627" y="2130023"/>
                </a:cubicBezTo>
                <a:cubicBezTo>
                  <a:pt x="3859240" y="2159198"/>
                  <a:pt x="3815892" y="2115590"/>
                  <a:pt x="3819177" y="2142111"/>
                </a:cubicBezTo>
                <a:cubicBezTo>
                  <a:pt x="3784478" y="2134756"/>
                  <a:pt x="3796708" y="2161930"/>
                  <a:pt x="3769100" y="2131731"/>
                </a:cubicBezTo>
                <a:cubicBezTo>
                  <a:pt x="3702423" y="2139704"/>
                  <a:pt x="3625642" y="2109386"/>
                  <a:pt x="3562752" y="2131785"/>
                </a:cubicBezTo>
                <a:cubicBezTo>
                  <a:pt x="3576244" y="2120400"/>
                  <a:pt x="3560801" y="2104591"/>
                  <a:pt x="3541402" y="2106821"/>
                </a:cubicBezTo>
                <a:cubicBezTo>
                  <a:pt x="3592232" y="2061584"/>
                  <a:pt x="3356194" y="2115384"/>
                  <a:pt x="3365341" y="2077638"/>
                </a:cubicBezTo>
                <a:cubicBezTo>
                  <a:pt x="3303594" y="2079161"/>
                  <a:pt x="3221644" y="2111487"/>
                  <a:pt x="3170922" y="2115957"/>
                </a:cubicBezTo>
                <a:cubicBezTo>
                  <a:pt x="3166532" y="2119769"/>
                  <a:pt x="3161579" y="2122617"/>
                  <a:pt x="3156256" y="2124773"/>
                </a:cubicBezTo>
                <a:lnTo>
                  <a:pt x="3140298" y="2129182"/>
                </a:lnTo>
                <a:lnTo>
                  <a:pt x="3138514" y="2128069"/>
                </a:lnTo>
                <a:cubicBezTo>
                  <a:pt x="3130169" y="2125710"/>
                  <a:pt x="3124679" y="2126336"/>
                  <a:pt x="3120467" y="2128281"/>
                </a:cubicBezTo>
                <a:lnTo>
                  <a:pt x="3116175" y="2131633"/>
                </a:lnTo>
                <a:lnTo>
                  <a:pt x="3103685" y="2132814"/>
                </a:lnTo>
                <a:lnTo>
                  <a:pt x="3078794" y="2137935"/>
                </a:lnTo>
                <a:lnTo>
                  <a:pt x="3074407" y="2136274"/>
                </a:lnTo>
                <a:lnTo>
                  <a:pt x="3037285" y="2139919"/>
                </a:lnTo>
                <a:lnTo>
                  <a:pt x="3036901" y="2138726"/>
                </a:lnTo>
                <a:cubicBezTo>
                  <a:pt x="3035193" y="2136135"/>
                  <a:pt x="3032337" y="2134379"/>
                  <a:pt x="3026996" y="2134322"/>
                </a:cubicBezTo>
                <a:cubicBezTo>
                  <a:pt x="3037063" y="2116196"/>
                  <a:pt x="3024412" y="2127308"/>
                  <a:pt x="3007772" y="2128742"/>
                </a:cubicBezTo>
                <a:cubicBezTo>
                  <a:pt x="3019697" y="2100910"/>
                  <a:pt x="2971305" y="2115987"/>
                  <a:pt x="2965030" y="2100494"/>
                </a:cubicBezTo>
                <a:cubicBezTo>
                  <a:pt x="2952539" y="2102174"/>
                  <a:pt x="2939545" y="2103445"/>
                  <a:pt x="2926342" y="2104155"/>
                </a:cubicBezTo>
                <a:lnTo>
                  <a:pt x="2918608" y="2104215"/>
                </a:lnTo>
                <a:cubicBezTo>
                  <a:pt x="2918564" y="2104122"/>
                  <a:pt x="2918519" y="2104030"/>
                  <a:pt x="2918475" y="2103937"/>
                </a:cubicBezTo>
                <a:cubicBezTo>
                  <a:pt x="2916840" y="2103354"/>
                  <a:pt x="2914314" y="2103149"/>
                  <a:pt x="2910360" y="2103444"/>
                </a:cubicBezTo>
                <a:lnTo>
                  <a:pt x="2904507" y="2104326"/>
                </a:lnTo>
                <a:lnTo>
                  <a:pt x="2889503" y="2104443"/>
                </a:lnTo>
                <a:lnTo>
                  <a:pt x="2884480" y="2102626"/>
                </a:lnTo>
                <a:lnTo>
                  <a:pt x="2882689" y="2099228"/>
                </a:lnTo>
                <a:lnTo>
                  <a:pt x="2881291" y="2099618"/>
                </a:lnTo>
                <a:cubicBezTo>
                  <a:pt x="2870663" y="2105606"/>
                  <a:pt x="2867338" y="2114210"/>
                  <a:pt x="2853979" y="2090388"/>
                </a:cubicBezTo>
                <a:cubicBezTo>
                  <a:pt x="2829652" y="2100099"/>
                  <a:pt x="2824975" y="2085577"/>
                  <a:pt x="2791790" y="2080332"/>
                </a:cubicBezTo>
                <a:cubicBezTo>
                  <a:pt x="2777850" y="2089504"/>
                  <a:pt x="2766709" y="2086170"/>
                  <a:pt x="2755844" y="2078874"/>
                </a:cubicBezTo>
                <a:cubicBezTo>
                  <a:pt x="2723488" y="2083049"/>
                  <a:pt x="2694065" y="2072780"/>
                  <a:pt x="2657742" y="2070179"/>
                </a:cubicBezTo>
                <a:cubicBezTo>
                  <a:pt x="2618372" y="2082020"/>
                  <a:pt x="2598368" y="2060559"/>
                  <a:pt x="2559549" y="2057873"/>
                </a:cubicBezTo>
                <a:cubicBezTo>
                  <a:pt x="2525789" y="2078403"/>
                  <a:pt x="2531908" y="2039838"/>
                  <a:pt x="2512054" y="2031671"/>
                </a:cubicBezTo>
                <a:lnTo>
                  <a:pt x="2506437" y="2030918"/>
                </a:lnTo>
                <a:lnTo>
                  <a:pt x="2491752" y="2033906"/>
                </a:lnTo>
                <a:lnTo>
                  <a:pt x="2486338" y="2035862"/>
                </a:lnTo>
                <a:cubicBezTo>
                  <a:pt x="2482568" y="2036899"/>
                  <a:pt x="2480011" y="2037191"/>
                  <a:pt x="2478186" y="2036953"/>
                </a:cubicBezTo>
                <a:lnTo>
                  <a:pt x="2477950" y="2036715"/>
                </a:lnTo>
                <a:lnTo>
                  <a:pt x="2470381" y="2038256"/>
                </a:lnTo>
                <a:cubicBezTo>
                  <a:pt x="2457686" y="2041461"/>
                  <a:pt x="2445410" y="2045155"/>
                  <a:pt x="2433781" y="2049140"/>
                </a:cubicBezTo>
                <a:cubicBezTo>
                  <a:pt x="2421781" y="2035703"/>
                  <a:pt x="2379959" y="2059234"/>
                  <a:pt x="2381172" y="2030645"/>
                </a:cubicBezTo>
                <a:cubicBezTo>
                  <a:pt x="2365380" y="2035192"/>
                  <a:pt x="2357148" y="2048120"/>
                  <a:pt x="2360198" y="2029059"/>
                </a:cubicBezTo>
                <a:cubicBezTo>
                  <a:pt x="2354933" y="2030031"/>
                  <a:pt x="2351467" y="2028919"/>
                  <a:pt x="2348815" y="2026798"/>
                </a:cubicBezTo>
                <a:lnTo>
                  <a:pt x="2347988" y="2025745"/>
                </a:lnTo>
                <a:lnTo>
                  <a:pt x="2312920" y="2036311"/>
                </a:lnTo>
                <a:lnTo>
                  <a:pt x="2307986" y="2035583"/>
                </a:lnTo>
                <a:lnTo>
                  <a:pt x="2285481" y="2045197"/>
                </a:lnTo>
                <a:lnTo>
                  <a:pt x="2273666" y="2048710"/>
                </a:lnTo>
                <a:lnTo>
                  <a:pt x="2270719" y="2052702"/>
                </a:lnTo>
                <a:cubicBezTo>
                  <a:pt x="2267315" y="2055347"/>
                  <a:pt x="2262161" y="2056992"/>
                  <a:pt x="2253080" y="2056363"/>
                </a:cubicBezTo>
                <a:lnTo>
                  <a:pt x="2250906" y="2055654"/>
                </a:lnTo>
                <a:lnTo>
                  <a:pt x="2236905" y="2062882"/>
                </a:lnTo>
                <a:cubicBezTo>
                  <a:pt x="2232493" y="2065942"/>
                  <a:pt x="2228705" y="2069583"/>
                  <a:pt x="2225830" y="2074027"/>
                </a:cubicBezTo>
                <a:cubicBezTo>
                  <a:pt x="2173117" y="2059597"/>
                  <a:pt x="2128486" y="2085502"/>
                  <a:pt x="2073776" y="2089244"/>
                </a:cubicBezTo>
                <a:cubicBezTo>
                  <a:pt x="2046050" y="2059365"/>
                  <a:pt x="1957570" y="2112693"/>
                  <a:pt x="1948256" y="2146616"/>
                </a:cubicBezTo>
                <a:cubicBezTo>
                  <a:pt x="1943005" y="2109192"/>
                  <a:pt x="1832736" y="2206239"/>
                  <a:pt x="1865582" y="2153738"/>
                </a:cubicBezTo>
                <a:cubicBezTo>
                  <a:pt x="1847376" y="2159567"/>
                  <a:pt x="1826258" y="2147592"/>
                  <a:pt x="1835210" y="2134244"/>
                </a:cubicBezTo>
                <a:cubicBezTo>
                  <a:pt x="1781916" y="2167476"/>
                  <a:pt x="1695112" y="2153556"/>
                  <a:pt x="1632661" y="2173882"/>
                </a:cubicBezTo>
                <a:cubicBezTo>
                  <a:pt x="1594177" y="2150642"/>
                  <a:pt x="1616426" y="2173975"/>
                  <a:pt x="1579590" y="2173680"/>
                </a:cubicBezTo>
                <a:cubicBezTo>
                  <a:pt x="1592812" y="2198112"/>
                  <a:pt x="1533818" y="2165220"/>
                  <a:pt x="1535601" y="2194590"/>
                </a:cubicBezTo>
                <a:cubicBezTo>
                  <a:pt x="1528840" y="2193608"/>
                  <a:pt x="1522236" y="2191728"/>
                  <a:pt x="1515594" y="2189622"/>
                </a:cubicBezTo>
                <a:lnTo>
                  <a:pt x="1512113" y="2188534"/>
                </a:lnTo>
                <a:lnTo>
                  <a:pt x="1498838" y="2189213"/>
                </a:lnTo>
                <a:lnTo>
                  <a:pt x="1494279" y="2183112"/>
                </a:lnTo>
                <a:lnTo>
                  <a:pt x="1473714" y="2179625"/>
                </a:lnTo>
                <a:cubicBezTo>
                  <a:pt x="1466138" y="2179292"/>
                  <a:pt x="1458132" y="2180071"/>
                  <a:pt x="1449503" y="2182633"/>
                </a:cubicBezTo>
                <a:lnTo>
                  <a:pt x="1266687" y="2212688"/>
                </a:lnTo>
                <a:cubicBezTo>
                  <a:pt x="1256792" y="2212722"/>
                  <a:pt x="1247024" y="2217857"/>
                  <a:pt x="1239614" y="2209727"/>
                </a:cubicBezTo>
                <a:cubicBezTo>
                  <a:pt x="1228778" y="2200326"/>
                  <a:pt x="1202276" y="2223497"/>
                  <a:pt x="1202436" y="2209817"/>
                </a:cubicBezTo>
                <a:cubicBezTo>
                  <a:pt x="1183471" y="2225854"/>
                  <a:pt x="1157340" y="2206849"/>
                  <a:pt x="1136097" y="2205112"/>
                </a:cubicBezTo>
                <a:cubicBezTo>
                  <a:pt x="1100396" y="2209415"/>
                  <a:pt x="1013922" y="2231219"/>
                  <a:pt x="988232" y="2235635"/>
                </a:cubicBezTo>
                <a:cubicBezTo>
                  <a:pt x="986445" y="2234079"/>
                  <a:pt x="984332" y="2232722"/>
                  <a:pt x="981959" y="2231607"/>
                </a:cubicBezTo>
                <a:cubicBezTo>
                  <a:pt x="968170" y="2225130"/>
                  <a:pt x="948759" y="2228043"/>
                  <a:pt x="938600" y="2238113"/>
                </a:cubicBezTo>
                <a:cubicBezTo>
                  <a:pt x="888371" y="2272824"/>
                  <a:pt x="837950" y="2280135"/>
                  <a:pt x="791788" y="2293224"/>
                </a:cubicBezTo>
                <a:cubicBezTo>
                  <a:pt x="739035" y="2305159"/>
                  <a:pt x="769009" y="2269676"/>
                  <a:pt x="706914" y="2305046"/>
                </a:cubicBezTo>
                <a:cubicBezTo>
                  <a:pt x="697882" y="2295919"/>
                  <a:pt x="689339" y="2296797"/>
                  <a:pt x="675971" y="2304030"/>
                </a:cubicBezTo>
                <a:cubicBezTo>
                  <a:pt x="650201" y="2309060"/>
                  <a:pt x="647591" y="2282853"/>
                  <a:pt x="624180" y="2302650"/>
                </a:cubicBezTo>
                <a:cubicBezTo>
                  <a:pt x="626400" y="2287987"/>
                  <a:pt x="574045" y="2305175"/>
                  <a:pt x="583453" y="2288788"/>
                </a:cubicBezTo>
                <a:cubicBezTo>
                  <a:pt x="564313" y="2278832"/>
                  <a:pt x="559671" y="2301039"/>
                  <a:pt x="540946" y="2292721"/>
                </a:cubicBezTo>
                <a:cubicBezTo>
                  <a:pt x="521576" y="2293191"/>
                  <a:pt x="554439" y="2305843"/>
                  <a:pt x="533680" y="2310233"/>
                </a:cubicBezTo>
                <a:cubicBezTo>
                  <a:pt x="508069" y="2313043"/>
                  <a:pt x="512638" y="2338541"/>
                  <a:pt x="487366" y="2309053"/>
                </a:cubicBezTo>
                <a:cubicBezTo>
                  <a:pt x="462164" y="2321083"/>
                  <a:pt x="454441" y="2307251"/>
                  <a:pt x="416820" y="2305443"/>
                </a:cubicBezTo>
                <a:cubicBezTo>
                  <a:pt x="403012" y="2315890"/>
                  <a:pt x="390105" y="2313733"/>
                  <a:pt x="376805" y="2307647"/>
                </a:cubicBezTo>
                <a:cubicBezTo>
                  <a:pt x="341751" y="2315035"/>
                  <a:pt x="307408" y="2307897"/>
                  <a:pt x="266777" y="2309012"/>
                </a:cubicBezTo>
                <a:cubicBezTo>
                  <a:pt x="225310" y="2324664"/>
                  <a:pt x="199419" y="2305548"/>
                  <a:pt x="156013" y="2306832"/>
                </a:cubicBezTo>
                <a:cubicBezTo>
                  <a:pt x="117457" y="2333851"/>
                  <a:pt x="122965" y="2279562"/>
                  <a:pt x="87258" y="2285511"/>
                </a:cubicBezTo>
                <a:cubicBezTo>
                  <a:pt x="38977" y="2309189"/>
                  <a:pt x="74043" y="2277969"/>
                  <a:pt x="23798" y="2281822"/>
                </a:cubicBezTo>
                <a:lnTo>
                  <a:pt x="0" y="2285369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9" name="図 8" descr="海に浮かぶ島&#10;&#10;自動的に生成された説明">
            <a:extLst>
              <a:ext uri="{FF2B5EF4-FFF2-40B4-BE49-F238E27FC236}">
                <a16:creationId xmlns:a16="http://schemas.microsoft.com/office/drawing/2014/main" id="{A3A7C9F6-E114-45AB-9BB4-0AC1A677A3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" t="1229" r="1231"/>
          <a:stretch/>
        </p:blipFill>
        <p:spPr>
          <a:xfrm>
            <a:off x="6768935" y="1520042"/>
            <a:ext cx="5284520" cy="4193512"/>
          </a:xfrm>
          <a:prstGeom prst="rect">
            <a:avLst/>
          </a:prstGeom>
        </p:spPr>
      </p:pic>
      <p:pic>
        <p:nvPicPr>
          <p:cNvPr id="7" name="コンテンツ プレースホルダー 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70551D8C-87AC-4BCC-8560-B21CB0E9A5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94" y="2674771"/>
            <a:ext cx="6301689" cy="1508458"/>
          </a:xfrm>
          <a:prstGeom prst="rect">
            <a:avLst/>
          </a:prstGeom>
        </p:spPr>
      </p:pic>
      <p:sp>
        <p:nvSpPr>
          <p:cNvPr id="22" name="Freeform: Shape 17">
            <a:extLst>
              <a:ext uri="{FF2B5EF4-FFF2-40B4-BE49-F238E27FC236}">
                <a16:creationId xmlns:a16="http://schemas.microsoft.com/office/drawing/2014/main" id="{CFDF195F-784B-4D00-8C92-6FC1B0499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7088" y="6277971"/>
            <a:ext cx="6884912" cy="580030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135904"/>
                  <a:pt x="115388" y="1159043"/>
                </a:cubicBezTo>
                <a:cubicBezTo>
                  <a:pt x="116121" y="1155340"/>
                  <a:pt x="117370" y="1151777"/>
                  <a:pt x="119094" y="1148463"/>
                </a:cubicBezTo>
                <a:cubicBezTo>
                  <a:pt x="129121" y="1129214"/>
                  <a:pt x="152727" y="1122391"/>
                  <a:pt x="171824" y="1133224"/>
                </a:cubicBezTo>
                <a:cubicBezTo>
                  <a:pt x="254344" y="1161369"/>
                  <a:pt x="315458" y="1143220"/>
                  <a:pt x="376455" y="1137381"/>
                </a:cubicBezTo>
                <a:cubicBezTo>
                  <a:pt x="443775" y="1125614"/>
                  <a:pt x="382885" y="1083927"/>
                  <a:pt x="478946" y="1106011"/>
                </a:cubicBezTo>
                <a:cubicBezTo>
                  <a:pt x="481662" y="1085172"/>
                  <a:pt x="491731" y="1081489"/>
                  <a:pt x="512111" y="1085599"/>
                </a:cubicBezTo>
                <a:cubicBezTo>
                  <a:pt x="544368" y="1078502"/>
                  <a:pt x="526559" y="1032754"/>
                  <a:pt x="567875" y="1051976"/>
                </a:cubicBezTo>
                <a:cubicBezTo>
                  <a:pt x="553871" y="1028602"/>
                  <a:pt x="624901" y="1025930"/>
                  <a:pt x="601644" y="1003997"/>
                </a:cubicBezTo>
                <a:cubicBezTo>
                  <a:pt x="614803" y="975652"/>
                  <a:pt x="637415" y="1010272"/>
                  <a:pt x="651408" y="984938"/>
                </a:cubicBezTo>
                <a:cubicBezTo>
                  <a:pt x="673042" y="974024"/>
                  <a:pt x="646948" y="1015207"/>
                  <a:pt x="673197" y="1010060"/>
                </a:cubicBezTo>
                <a:cubicBezTo>
                  <a:pt x="703527" y="999318"/>
                  <a:pt x="718626" y="1045053"/>
                  <a:pt x="723108" y="980081"/>
                </a:cubicBezTo>
                <a:cubicBezTo>
                  <a:pt x="760262" y="985126"/>
                  <a:pt x="757827" y="957145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0309" y="730471"/>
                  <a:pt x="1131224" y="706160"/>
                </a:cubicBezTo>
                <a:lnTo>
                  <a:pt x="1138051" y="702034"/>
                </a:lnTo>
                <a:lnTo>
                  <a:pt x="1158800" y="700004"/>
                </a:lnTo>
                <a:lnTo>
                  <a:pt x="1166947" y="700762"/>
                </a:lnTo>
                <a:cubicBezTo>
                  <a:pt x="1172432" y="700717"/>
                  <a:pt x="1175913" y="699961"/>
                  <a:pt x="1178135" y="698631"/>
                </a:cubicBezTo>
                <a:lnTo>
                  <a:pt x="1178301" y="698094"/>
                </a:lnTo>
                <a:lnTo>
                  <a:pt x="1188995" y="697048"/>
                </a:lnTo>
                <a:cubicBezTo>
                  <a:pt x="1207294" y="696390"/>
                  <a:pt x="1225337" y="696802"/>
                  <a:pt x="1242716" y="698052"/>
                </a:cubicBezTo>
                <a:cubicBezTo>
                  <a:pt x="1250387" y="668345"/>
                  <a:pt x="1318259" y="689091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lnTo>
                  <a:pt x="1340054" y="614022"/>
                </a:lnTo>
                <a:lnTo>
                  <a:pt x="1391606" y="615229"/>
                </a:ln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20025" y="632078"/>
                  <a:pt x="1526340" y="638496"/>
                </a:cubicBezTo>
                <a:cubicBezTo>
                  <a:pt x="1586113" y="586768"/>
                  <a:pt x="1659006" y="610309"/>
                  <a:pt x="1731986" y="589682"/>
                </a:cubicBezTo>
                <a:cubicBezTo>
                  <a:pt x="1750397" y="523106"/>
                  <a:pt x="1896056" y="573257"/>
                  <a:pt x="1927935" y="628540"/>
                </a:cubicBezTo>
                <a:cubicBezTo>
                  <a:pt x="1912854" y="559823"/>
                  <a:pt x="2112261" y="676347"/>
                  <a:pt x="2039075" y="599964"/>
                </a:cubicBezTo>
                <a:cubicBezTo>
                  <a:pt x="2066036" y="601198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561265" y="450623"/>
                </a:lnTo>
                <a:cubicBezTo>
                  <a:pt x="2570872" y="446262"/>
                  <a:pt x="2581686" y="443655"/>
                  <a:pt x="2594349" y="443884"/>
                </a:cubicBezTo>
                <a:cubicBezTo>
                  <a:pt x="2640435" y="464638"/>
                  <a:pt x="2696955" y="396361"/>
                  <a:pt x="2754324" y="424766"/>
                </a:cubicBez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40041" y="346996"/>
                  <a:pt x="3068934" y="299222"/>
                  <a:pt x="3127968" y="287613"/>
                </a:cubicBezTo>
                <a:cubicBezTo>
                  <a:pt x="3157770" y="310215"/>
                  <a:pt x="3167695" y="279445"/>
                  <a:pt x="3222191" y="307887"/>
                </a:cubicBezTo>
                <a:cubicBezTo>
                  <a:pt x="3223593" y="304249"/>
                  <a:pt x="3225533" y="300801"/>
                  <a:pt x="3227953" y="297650"/>
                </a:cubicBezTo>
                <a:cubicBezTo>
                  <a:pt x="3242008" y="279345"/>
                  <a:pt x="3268831" y="274825"/>
                  <a:pt x="3287859" y="287558"/>
                </a:cubicBezTo>
                <a:cubicBezTo>
                  <a:pt x="3373144" y="323866"/>
                  <a:pt x="3442657" y="311681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20985" y="220241"/>
                  <a:pt x="3798776" y="224539"/>
                  <a:pt x="3777022" y="200276"/>
                </a:cubicBezTo>
                <a:cubicBezTo>
                  <a:pt x="3781759" y="193499"/>
                  <a:pt x="3786499" y="190723"/>
                  <a:pt x="3791246" y="189996"/>
                </a:cubicBezTo>
                <a:cubicBezTo>
                  <a:pt x="3800740" y="188542"/>
                  <a:pt x="3810265" y="195284"/>
                  <a:pt x="3819864" y="194605"/>
                </a:cubicBezTo>
                <a:lnTo>
                  <a:pt x="3830398" y="188383"/>
                </a:lnTo>
                <a:lnTo>
                  <a:pt x="3834360" y="188992"/>
                </a:lnTo>
                <a:lnTo>
                  <a:pt x="3843715" y="188752"/>
                </a:lnTo>
                <a:lnTo>
                  <a:pt x="3842609" y="197386"/>
                </a:lnTo>
                <a:cubicBezTo>
                  <a:pt x="3840673" y="205638"/>
                  <a:pt x="3839248" y="214671"/>
                  <a:pt x="3853961" y="213380"/>
                </a:cubicBezTo>
                <a:cubicBezTo>
                  <a:pt x="3884396" y="206569"/>
                  <a:pt x="3895082" y="241941"/>
                  <a:pt x="3907640" y="207568"/>
                </a:cubicBezTo>
                <a:lnTo>
                  <a:pt x="3910449" y="197808"/>
                </a:lnTo>
                <a:lnTo>
                  <a:pt x="3917197" y="196121"/>
                </a:lnTo>
                <a:cubicBezTo>
                  <a:pt x="3920833" y="196372"/>
                  <a:pt x="3922919" y="198717"/>
                  <a:pt x="3922400" y="205056"/>
                </a:cubicBezTo>
                <a:cubicBezTo>
                  <a:pt x="3950680" y="178467"/>
                  <a:pt x="3984062" y="218098"/>
                  <a:pt x="4013061" y="224874"/>
                </a:cubicBezTo>
                <a:cubicBezTo>
                  <a:pt x="4034530" y="199451"/>
                  <a:pt x="4074202" y="238734"/>
                  <a:pt x="4134285" y="235592"/>
                </a:cubicBezTo>
                <a:cubicBezTo>
                  <a:pt x="4157674" y="206403"/>
                  <a:pt x="4174806" y="233822"/>
                  <a:pt x="4220717" y="192946"/>
                </a:cubicBezTo>
                <a:cubicBezTo>
                  <a:pt x="4222964" y="196132"/>
                  <a:pt x="4225687" y="199002"/>
                  <a:pt x="4228802" y="201468"/>
                </a:cubicBezTo>
                <a:cubicBezTo>
                  <a:pt x="4246898" y="215792"/>
                  <a:pt x="4274013" y="213632"/>
                  <a:pt x="4289361" y="196642"/>
                </a:cubicBezTo>
                <a:cubicBezTo>
                  <a:pt x="4363212" y="140627"/>
                  <a:pt x="4433598" y="135488"/>
                  <a:pt x="4498913" y="118915"/>
                </a:cubicBezTo>
                <a:cubicBezTo>
                  <a:pt x="4573135" y="105586"/>
                  <a:pt x="4527062" y="166416"/>
                  <a:pt x="4617330" y="111163"/>
                </a:cubicBezTo>
                <a:cubicBezTo>
                  <a:pt x="4628518" y="129608"/>
                  <a:pt x="4640397" y="129405"/>
                  <a:pt x="4659778" y="118219"/>
                </a:cubicBezTo>
                <a:cubicBezTo>
                  <a:pt x="4695929" y="113193"/>
                  <a:pt x="4695958" y="162259"/>
                  <a:pt x="4730870" y="129432"/>
                </a:cubicBezTo>
                <a:cubicBezTo>
                  <a:pt x="4725822" y="156271"/>
                  <a:pt x="4800214" y="133127"/>
                  <a:pt x="4785037" y="161964"/>
                </a:cubicBezTo>
                <a:cubicBezTo>
                  <a:pt x="4810025" y="183633"/>
                  <a:pt x="4819434" y="143205"/>
                  <a:pt x="4844073" y="161768"/>
                </a:cubicBezTo>
                <a:cubicBezTo>
                  <a:pt x="4870797" y="164132"/>
                  <a:pt x="4827288" y="135164"/>
                  <a:pt x="4856454" y="130488"/>
                </a:cubicBezTo>
                <a:cubicBezTo>
                  <a:pt x="4892086" y="129553"/>
                  <a:pt x="4889263" y="81477"/>
                  <a:pt x="4920038" y="140418"/>
                </a:cubicBezTo>
                <a:cubicBezTo>
                  <a:pt x="4956358" y="122308"/>
                  <a:pt x="4965108" y="149263"/>
                  <a:pt x="5016639" y="158905"/>
                </a:cubicBez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2824" y="155243"/>
                  <a:pt x="5315859" y="195041"/>
                  <a:pt x="5375773" y="199913"/>
                </a:cubicBezTo>
                <a:cubicBezTo>
                  <a:pt x="5432511" y="156218"/>
                  <a:pt x="5417550" y="256036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444" y="227312"/>
                  <a:pt x="5908324" y="204527"/>
                  <a:pt x="5960732" y="220708"/>
                </a:cubicBezTo>
                <a:cubicBezTo>
                  <a:pt x="5977124" y="175349"/>
                  <a:pt x="6009640" y="223654"/>
                  <a:pt x="6029542" y="210339"/>
                </a:cubicBezTo>
                <a:cubicBezTo>
                  <a:pt x="6063108" y="261420"/>
                  <a:pt x="6107411" y="160034"/>
                  <a:pt x="6141123" y="159923"/>
                </a:cubicBezTo>
                <a:cubicBezTo>
                  <a:pt x="6198068" y="167749"/>
                  <a:pt x="6260628" y="219715"/>
                  <a:pt x="6290640" y="167441"/>
                </a:cubicBezTo>
                <a:cubicBezTo>
                  <a:pt x="6295193" y="188689"/>
                  <a:pt x="6290494" y="217816"/>
                  <a:pt x="6322806" y="213293"/>
                </a:cubicBezTo>
                <a:cubicBezTo>
                  <a:pt x="6335911" y="223881"/>
                  <a:pt x="6338726" y="256581"/>
                  <a:pt x="6364914" y="240140"/>
                </a:cubicBezTo>
                <a:cubicBezTo>
                  <a:pt x="6331888" y="211628"/>
                  <a:pt x="6385856" y="207033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01_VISTA_LESSON12_タイトル">
            <a:hlinkClick r:id="" action="ppaction://media"/>
            <a:extLst>
              <a:ext uri="{FF2B5EF4-FFF2-40B4-BE49-F238E27FC236}">
                <a16:creationId xmlns:a16="http://schemas.microsoft.com/office/drawing/2014/main" id="{04238A05-449F-4BA2-BB02-9A89E7F1C2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3982005"/>
            <a:ext cx="487363" cy="48736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E556E92-142C-4DD2-A4B0-8D2BB19D1F1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BE2B8B-85BA-E51D-3EF2-23FADD303ED3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4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795A22-B4B8-4200-8A1A-FD2A1BEAF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667" y="5723525"/>
            <a:ext cx="5478118" cy="1035767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c. Mont-Saint-Michel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コンテンツ プレースホルダー 4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E6A74CE8-D0B8-4E83-982B-83AC3642B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796"/>
            <a:ext cx="4039667" cy="1146393"/>
          </a:xfr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B0ECC98-0B51-458E-8F7A-A4FD7CFDD7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28" y="1546815"/>
            <a:ext cx="1141031" cy="937274"/>
          </a:xfrm>
          <a:prstGeom prst="rect">
            <a:avLst/>
          </a:prstGeom>
        </p:spPr>
      </p:pic>
      <p:pic>
        <p:nvPicPr>
          <p:cNvPr id="9" name="図 8" descr="水, 屋外, ボート, 家 が含まれている画像&#10;&#10;自動的に生成された説明">
            <a:extLst>
              <a:ext uri="{FF2B5EF4-FFF2-40B4-BE49-F238E27FC236}">
                <a16:creationId xmlns:a16="http://schemas.microsoft.com/office/drawing/2014/main" id="{32196A9F-BFD3-42F7-94C6-DE8D27E841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16" y="1546815"/>
            <a:ext cx="6175568" cy="417671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1526D40-FEFE-4856-AB34-F19EE178BBC9}"/>
              </a:ext>
            </a:extLst>
          </p:cNvPr>
          <p:cNvSpPr txBox="1"/>
          <p:nvPr/>
        </p:nvSpPr>
        <p:spPr>
          <a:xfrm>
            <a:off x="2862470" y="5899638"/>
            <a:ext cx="8431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>
                <a:solidFill>
                  <a:schemeClr val="accent2"/>
                </a:solidFill>
              </a:rPr>
              <a:t>1)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  <p:pic>
        <p:nvPicPr>
          <p:cNvPr id="3" name="startup">
            <a:hlinkClick r:id="" action="ppaction://media"/>
            <a:extLst>
              <a:ext uri="{FF2B5EF4-FFF2-40B4-BE49-F238E27FC236}">
                <a16:creationId xmlns:a16="http://schemas.microsoft.com/office/drawing/2014/main" id="{4023E819-3C86-4CA2-85BF-32AA9BE90E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474232" y="511048"/>
            <a:ext cx="487363" cy="487363"/>
          </a:xfrm>
          <a:prstGeom prst="rect">
            <a:avLst/>
          </a:prstGeom>
        </p:spPr>
      </p:pic>
      <p:pic>
        <p:nvPicPr>
          <p:cNvPr id="4" name="a">
            <a:hlinkClick r:id="" action="ppaction://media"/>
            <a:extLst>
              <a:ext uri="{FF2B5EF4-FFF2-40B4-BE49-F238E27FC236}">
                <a16:creationId xmlns:a16="http://schemas.microsoft.com/office/drawing/2014/main" id="{2F3FED72-6C2B-4D03-9D3B-926A78DFAF0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532471" y="2040120"/>
            <a:ext cx="487362" cy="487362"/>
          </a:xfrm>
          <a:prstGeom prst="rect">
            <a:avLst/>
          </a:prstGeom>
        </p:spPr>
      </p:pic>
      <p:pic>
        <p:nvPicPr>
          <p:cNvPr id="6" name="c mont saint michel">
            <a:hlinkClick r:id="" action="ppaction://media"/>
            <a:extLst>
              <a:ext uri="{FF2B5EF4-FFF2-40B4-BE49-F238E27FC236}">
                <a16:creationId xmlns:a16="http://schemas.microsoft.com/office/drawing/2014/main" id="{DE33C511-BB86-4AB2-B141-E3083E56CE4D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183784" y="5991644"/>
            <a:ext cx="487363" cy="48736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CC54370-690C-4AB1-9D14-6AA8577B9F95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75CEF77-0F0C-C22D-952C-86BF5C27420F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37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8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522221" y="1744272"/>
            <a:ext cx="9224775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you want to go to </a:t>
            </a:r>
          </a:p>
          <a:p>
            <a:pPr lvl="0">
              <a:defRPr/>
            </a:pPr>
            <a:r>
              <a:rPr lang="ja-JP" altLang="en-US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Mont-Saint-Michel</a:t>
            </a: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lvl="0" algn="r">
              <a:defRPr/>
            </a:pPr>
            <a:r>
              <a:rPr lang="ja-JP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（なぜモン・サン・ミシェルに行きたいの？）</a:t>
            </a:r>
            <a:endParaRPr kumimoji="1" lang="en-US" altLang="ja-JP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612656" y="4166478"/>
            <a:ext cx="9134340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　</a:t>
            </a:r>
          </a:p>
          <a:p>
            <a:pPr lvl="0"/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to go there </a:t>
            </a:r>
          </a:p>
          <a:p>
            <a:pPr lvl="0"/>
            <a:r>
              <a:rPr lang="ja-JP" altLang="en-US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 take beautiful pictures</a:t>
            </a: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r"/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（美しい写真を撮るためにそこに行きたいんだ。）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20461F4D-73D7-423B-B73D-7482C9671D30}"/>
              </a:ext>
            </a:extLst>
          </p:cNvPr>
          <p:cNvSpPr/>
          <p:nvPr/>
        </p:nvSpPr>
        <p:spPr>
          <a:xfrm>
            <a:off x="1204170" y="1600653"/>
            <a:ext cx="9835405" cy="2087374"/>
          </a:xfrm>
          <a:prstGeom prst="wedgeRoundRectCallout">
            <a:avLst>
              <a:gd name="adj1" fmla="val -57406"/>
              <a:gd name="adj2" fmla="val 47382"/>
              <a:gd name="adj3" fmla="val 16667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5E5FBF21-9C5E-4BCA-9FAD-9ECEE86C4A2A}"/>
              </a:ext>
            </a:extLst>
          </p:cNvPr>
          <p:cNvSpPr/>
          <p:nvPr/>
        </p:nvSpPr>
        <p:spPr>
          <a:xfrm>
            <a:off x="1216907" y="4166478"/>
            <a:ext cx="9835405" cy="2150414"/>
          </a:xfrm>
          <a:prstGeom prst="wedgeRoundRectCallout">
            <a:avLst>
              <a:gd name="adj1" fmla="val 56853"/>
              <a:gd name="adj2" fmla="val 918"/>
              <a:gd name="adj3" fmla="val 16667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AF894BB-2F66-40C6-90BE-BC812B2F42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7" y="222136"/>
            <a:ext cx="4619020" cy="900066"/>
          </a:xfrm>
          <a:prstGeom prst="rect">
            <a:avLst/>
          </a:prstGeom>
        </p:spPr>
      </p:pic>
      <p:pic>
        <p:nvPicPr>
          <p:cNvPr id="2" name="key expressions">
            <a:hlinkClick r:id="" action="ppaction://media"/>
            <a:extLst>
              <a:ext uri="{FF2B5EF4-FFF2-40B4-BE49-F238E27FC236}">
                <a16:creationId xmlns:a16="http://schemas.microsoft.com/office/drawing/2014/main" id="{CCA33CF6-A45A-44E5-8CAA-80A5379ACB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52095" y="416516"/>
            <a:ext cx="487362" cy="487362"/>
          </a:xfrm>
          <a:prstGeom prst="rect">
            <a:avLst/>
          </a:prstGeom>
        </p:spPr>
      </p:pic>
      <p:pic>
        <p:nvPicPr>
          <p:cNvPr id="4" name="key why~">
            <a:hlinkClick r:id="" action="ppaction://media"/>
            <a:extLst>
              <a:ext uri="{FF2B5EF4-FFF2-40B4-BE49-F238E27FC236}">
                <a16:creationId xmlns:a16="http://schemas.microsoft.com/office/drawing/2014/main" id="{BC1B966B-7509-48FA-AD91-9A972CFD7734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008969" y="2644340"/>
            <a:ext cx="487362" cy="487363"/>
          </a:xfrm>
          <a:prstGeom prst="rect">
            <a:avLst/>
          </a:prstGeom>
        </p:spPr>
      </p:pic>
      <p:pic>
        <p:nvPicPr>
          <p:cNvPr id="5" name="key i want~">
            <a:hlinkClick r:id="" action="ppaction://media"/>
            <a:extLst>
              <a:ext uri="{FF2B5EF4-FFF2-40B4-BE49-F238E27FC236}">
                <a16:creationId xmlns:a16="http://schemas.microsoft.com/office/drawing/2014/main" id="{BA8B9DDF-A45D-4451-BCB8-C5817097FACA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765288" y="5257347"/>
            <a:ext cx="487362" cy="48736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5550D57-9B52-4DF2-95C9-FE88A88129F4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513B95-752C-F0BB-2CC0-37764CFBF0AC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2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632661" y="760048"/>
            <a:ext cx="9224775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you want to go to </a:t>
            </a:r>
          </a:p>
          <a:p>
            <a:pPr lvl="0">
              <a:defRPr/>
            </a:pPr>
            <a:r>
              <a:rPr lang="ja-JP" altLang="en-US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　　　　　　　</a:t>
            </a: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677879" y="2494179"/>
            <a:ext cx="913434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　</a:t>
            </a:r>
          </a:p>
          <a:p>
            <a:pPr lvl="0"/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to go there </a:t>
            </a:r>
          </a:p>
          <a:p>
            <a:pPr lvl="0"/>
            <a:r>
              <a:rPr lang="ja-JP" altLang="en-US" sz="4800" b="1" u="sng" dirty="0">
                <a:solidFill>
                  <a:prstClr val="black"/>
                </a:solidFill>
                <a:uFill>
                  <a:solidFill>
                    <a:srgbClr val="FFC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　　　　　　　</a:t>
            </a:r>
            <a:r>
              <a:rPr lang="en-US" altLang="ja-JP" sz="4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20461F4D-73D7-423B-B73D-7482C9671D30}"/>
              </a:ext>
            </a:extLst>
          </p:cNvPr>
          <p:cNvSpPr/>
          <p:nvPr/>
        </p:nvSpPr>
        <p:spPr>
          <a:xfrm>
            <a:off x="956808" y="672635"/>
            <a:ext cx="9835405" cy="1620947"/>
          </a:xfrm>
          <a:prstGeom prst="wedgeRoundRectCallout">
            <a:avLst>
              <a:gd name="adj1" fmla="val -57406"/>
              <a:gd name="adj2" fmla="val 47382"/>
              <a:gd name="adj3" fmla="val 16667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5E5FBF21-9C5E-4BCA-9FAD-9ECEE86C4A2A}"/>
              </a:ext>
            </a:extLst>
          </p:cNvPr>
          <p:cNvSpPr/>
          <p:nvPr/>
        </p:nvSpPr>
        <p:spPr>
          <a:xfrm>
            <a:off x="1262121" y="2565989"/>
            <a:ext cx="9835405" cy="1661993"/>
          </a:xfrm>
          <a:prstGeom prst="wedgeRoundRectCallout">
            <a:avLst>
              <a:gd name="adj1" fmla="val 56853"/>
              <a:gd name="adj2" fmla="val 918"/>
              <a:gd name="adj3" fmla="val 16667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231DBC-7AD6-441D-9B29-C1E98AF4BFCC}"/>
              </a:ext>
            </a:extLst>
          </p:cNvPr>
          <p:cNvSpPr txBox="1"/>
          <p:nvPr/>
        </p:nvSpPr>
        <p:spPr>
          <a:xfrm>
            <a:off x="572753" y="4484785"/>
            <a:ext cx="11344589" cy="167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0000"/>
              </a:buClr>
              <a:buAutoNum type="arabicPeriod"/>
            </a:pP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( the Great Wall )  ( to walk on the ancient stones )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AutoNum type="arabicPeriod"/>
            </a:pP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( Angkor Wat )  ( to see the old temples )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air work1">
            <a:hlinkClick r:id="" action="ppaction://media"/>
            <a:extLst>
              <a:ext uri="{FF2B5EF4-FFF2-40B4-BE49-F238E27FC236}">
                <a16:creationId xmlns:a16="http://schemas.microsoft.com/office/drawing/2014/main" id="{ADB71794-45AA-4E94-820D-181849C7AC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07419" y="4835760"/>
            <a:ext cx="487362" cy="487363"/>
          </a:xfrm>
          <a:prstGeom prst="rect">
            <a:avLst/>
          </a:prstGeom>
        </p:spPr>
      </p:pic>
      <p:pic>
        <p:nvPicPr>
          <p:cNvPr id="4" name="pair work2">
            <a:hlinkClick r:id="" action="ppaction://media"/>
            <a:extLst>
              <a:ext uri="{FF2B5EF4-FFF2-40B4-BE49-F238E27FC236}">
                <a16:creationId xmlns:a16="http://schemas.microsoft.com/office/drawing/2014/main" id="{C5C0F8F1-CB61-402E-B608-B8CE6367722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55789" y="5610590"/>
            <a:ext cx="487363" cy="48736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8EF05F2-5FE2-4659-AC34-EE7579B004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FFA46D-3DE0-5453-3F8F-8E750243BB4C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12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11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12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8" grpId="0"/>
      <p:bldP spid="10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BCA550-C0FB-4A5F-A76C-9121C7DB7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764" y="2033151"/>
            <a:ext cx="11038951" cy="374465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5300" b="1" dirty="0">
                <a:latin typeface="Arial" panose="020B0604020202020204" pitchFamily="34" charset="0"/>
                <a:cs typeface="Arial" panose="020B0604020202020204" pitchFamily="34" charset="0"/>
              </a:rPr>
              <a:t>1. The Great Wall was built </a:t>
            </a:r>
            <a:r>
              <a:rPr kumimoji="1" lang="en-US" altLang="ja-JP" sz="53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protect </a:t>
            </a:r>
            <a:r>
              <a:rPr kumimoji="1" lang="en-US" altLang="ja-JP" sz="5300" b="1" dirty="0">
                <a:latin typeface="Arial" panose="020B0604020202020204" pitchFamily="34" charset="0"/>
                <a:cs typeface="Arial" panose="020B0604020202020204" pitchFamily="34" charset="0"/>
              </a:rPr>
              <a:t>the country against enemies.</a:t>
            </a:r>
            <a:br>
              <a:rPr kumimoji="1" lang="en-US" altLang="ja-JP" sz="53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ja-JP" alt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（万里の長城は、敵から国を守るために作られました。）</a:t>
            </a:r>
            <a:br>
              <a:rPr kumimoji="1" lang="en-US" altLang="ja-JP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コンテンツ プレースホルダー 4" descr="テキスト&#10;&#10;自動的に生成された説明">
            <a:extLst>
              <a:ext uri="{FF2B5EF4-FFF2-40B4-BE49-F238E27FC236}">
                <a16:creationId xmlns:a16="http://schemas.microsoft.com/office/drawing/2014/main" id="{209AFFBB-3557-4AB5-AFD0-7CD6D59A7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9" y="251612"/>
            <a:ext cx="4557501" cy="974287"/>
          </a:xfrm>
        </p:spPr>
      </p:pic>
      <p:pic>
        <p:nvPicPr>
          <p:cNvPr id="3" name="useful expressions vista">
            <a:hlinkClick r:id="" action="ppaction://media"/>
            <a:extLst>
              <a:ext uri="{FF2B5EF4-FFF2-40B4-BE49-F238E27FC236}">
                <a16:creationId xmlns:a16="http://schemas.microsoft.com/office/drawing/2014/main" id="{B9785E47-4264-4E49-B5BD-31BEE74E7C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42503" y="495073"/>
            <a:ext cx="487362" cy="487363"/>
          </a:xfrm>
          <a:prstGeom prst="rect">
            <a:avLst/>
          </a:prstGeom>
        </p:spPr>
      </p:pic>
      <p:pic>
        <p:nvPicPr>
          <p:cNvPr id="4" name="useful expressions vista1">
            <a:hlinkClick r:id="" action="ppaction://media"/>
            <a:extLst>
              <a:ext uri="{FF2B5EF4-FFF2-40B4-BE49-F238E27FC236}">
                <a16:creationId xmlns:a16="http://schemas.microsoft.com/office/drawing/2014/main" id="{4315FBA5-ECB2-44D5-83F2-7EB438A4C9A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087797" y="3544669"/>
            <a:ext cx="487362" cy="48736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53F635F-A17B-44B0-B953-712621CEA04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D4A0083-1A3A-274E-564E-485F01E5BB7F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7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7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2F4C39-5981-47E8-9ECA-DF0906E2B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1302328"/>
            <a:ext cx="10515600" cy="50061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１）世界遺産は？</a:t>
            </a:r>
            <a:br>
              <a:rPr kumimoji="1" lang="en-US" altLang="ja-JP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２）国名は？</a:t>
            </a:r>
            <a:br>
              <a:rPr kumimoji="1" lang="en-US" altLang="ja-JP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３）作られた時期は？</a:t>
            </a:r>
            <a:br>
              <a:rPr kumimoji="1" lang="en-US" altLang="ja-JP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４）追加の情報</a:t>
            </a:r>
          </a:p>
        </p:txBody>
      </p:sp>
      <p:pic>
        <p:nvPicPr>
          <p:cNvPr id="5" name="コンテンツ プレースホルダー 4" descr="アイコン&#10;&#10;自動的に生成された説明">
            <a:extLst>
              <a:ext uri="{FF2B5EF4-FFF2-40B4-BE49-F238E27FC236}">
                <a16:creationId xmlns:a16="http://schemas.microsoft.com/office/drawing/2014/main" id="{21B4090E-20F9-4F86-9586-3F21DFEC8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54414"/>
            <a:ext cx="3528760" cy="960660"/>
          </a:xfrm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57F01A9-193B-401B-AEF1-87807BEBE73A}"/>
              </a:ext>
            </a:extLst>
          </p:cNvPr>
          <p:cNvCxnSpPr/>
          <p:nvPr/>
        </p:nvCxnSpPr>
        <p:spPr>
          <a:xfrm>
            <a:off x="6427694" y="2734235"/>
            <a:ext cx="53160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B9969F09-5ED9-4E0A-ACAE-722ADCBC1659}"/>
              </a:ext>
            </a:extLst>
          </p:cNvPr>
          <p:cNvCxnSpPr>
            <a:cxnSpLocks/>
          </p:cNvCxnSpPr>
          <p:nvPr/>
        </p:nvCxnSpPr>
        <p:spPr>
          <a:xfrm>
            <a:off x="7082118" y="3729317"/>
            <a:ext cx="466164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C0F26B7-C3D1-43BB-A593-A58F73FE780E}"/>
              </a:ext>
            </a:extLst>
          </p:cNvPr>
          <p:cNvCxnSpPr/>
          <p:nvPr/>
        </p:nvCxnSpPr>
        <p:spPr>
          <a:xfrm>
            <a:off x="6427694" y="5710517"/>
            <a:ext cx="53160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D330522-8200-4DF2-9F49-AFEC463005A3}"/>
              </a:ext>
            </a:extLst>
          </p:cNvPr>
          <p:cNvCxnSpPr>
            <a:cxnSpLocks/>
          </p:cNvCxnSpPr>
          <p:nvPr/>
        </p:nvCxnSpPr>
        <p:spPr>
          <a:xfrm>
            <a:off x="6427694" y="4733365"/>
            <a:ext cx="53160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372A4FC-539E-4B1E-B9A7-3433B86E5099}"/>
              </a:ext>
            </a:extLst>
          </p:cNvPr>
          <p:cNvSpPr txBox="1"/>
          <p:nvPr/>
        </p:nvSpPr>
        <p:spPr>
          <a:xfrm>
            <a:off x="6364941" y="3275293"/>
            <a:ext cx="1075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in</a:t>
            </a:r>
            <a:endParaRPr kumimoji="1" lang="ja-JP" altLang="en-US" dirty="0"/>
          </a:p>
        </p:txBody>
      </p:sp>
      <p:pic>
        <p:nvPicPr>
          <p:cNvPr id="13" name="my opinion">
            <a:hlinkClick r:id="" action="ppaction://media"/>
            <a:extLst>
              <a:ext uri="{FF2B5EF4-FFF2-40B4-BE49-F238E27FC236}">
                <a16:creationId xmlns:a16="http://schemas.microsoft.com/office/drawing/2014/main" id="{11DD36F0-2E34-4CAE-8CF7-D704566479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90907" y="491062"/>
            <a:ext cx="487363" cy="48736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CC25FFF-EC3B-4420-8750-6F53678E46C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DD6EB4-6380-5898-8DAB-60775C971E0A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93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4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47F1E6-DB91-4612-973D-A4B0F982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" y="1589809"/>
            <a:ext cx="11679382" cy="539288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① </a:t>
            </a:r>
            <a:r>
              <a:rPr kumimoji="1" lang="en-US" altLang="ja-JP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to</a:t>
            </a:r>
            <a:r>
              <a:rPr kumimoji="1" lang="en-US" altLang="ja-JP" sz="4000" b="1" dirty="0">
                <a:latin typeface="Arial" panose="020B0604020202020204" pitchFamily="34" charset="0"/>
                <a:cs typeface="Arial" panose="020B0604020202020204" pitchFamily="34" charset="0"/>
              </a:rPr>
              <a:t> UNESCO, Mont-Saint-Michel was built between the 11th and 16th centuries.</a:t>
            </a:r>
            <a:br>
              <a:rPr kumimoji="1" lang="en-US" altLang="ja-JP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ja-JP" altLang="en-US" sz="2800" b="1" dirty="0">
                <a:latin typeface="+mj-ea"/>
                <a:cs typeface="Arial" panose="020B0604020202020204" pitchFamily="34" charset="0"/>
              </a:rPr>
              <a:t>（ユネスコ</a:t>
            </a:r>
            <a:r>
              <a:rPr kumimoji="1" lang="ja-JP" altLang="en-US" sz="2800" b="1" dirty="0">
                <a:solidFill>
                  <a:srgbClr val="0070C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によると</a:t>
            </a:r>
            <a:r>
              <a:rPr kumimoji="1" lang="ja-JP" altLang="en-US" sz="2800" b="1" dirty="0">
                <a:latin typeface="+mj-ea"/>
                <a:cs typeface="Arial" panose="020B0604020202020204" pitchFamily="34" charset="0"/>
              </a:rPr>
              <a:t>，モン・サン・ミシェルは</a:t>
            </a:r>
            <a:r>
              <a:rPr kumimoji="1" lang="en-US" altLang="ja-JP" sz="2800" b="1" dirty="0">
                <a:latin typeface="+mj-ea"/>
                <a:cs typeface="Arial" panose="020B0604020202020204" pitchFamily="34" charset="0"/>
              </a:rPr>
              <a:t>11</a:t>
            </a:r>
            <a:r>
              <a:rPr kumimoji="1" lang="ja-JP" altLang="en-US" sz="2800" b="1" dirty="0">
                <a:latin typeface="+mj-ea"/>
                <a:cs typeface="Arial" panose="020B0604020202020204" pitchFamily="34" charset="0"/>
              </a:rPr>
              <a:t>世紀から</a:t>
            </a:r>
            <a:r>
              <a:rPr kumimoji="1" lang="en-US" altLang="ja-JP" sz="2800" b="1" dirty="0">
                <a:latin typeface="+mj-ea"/>
                <a:cs typeface="Arial" panose="020B0604020202020204" pitchFamily="34" charset="0"/>
              </a:rPr>
              <a:t>16</a:t>
            </a:r>
            <a:r>
              <a:rPr kumimoji="1" lang="ja-JP" altLang="en-US" sz="2800" b="1" dirty="0">
                <a:latin typeface="+mj-ea"/>
                <a:cs typeface="Arial" panose="020B0604020202020204" pitchFamily="34" charset="0"/>
              </a:rPr>
              <a:t>世紀の間に建てられた。）</a:t>
            </a:r>
            <a:br>
              <a:rPr kumimoji="1" lang="en-US" altLang="ja-JP" sz="2800" b="1" dirty="0">
                <a:latin typeface="+mj-ea"/>
                <a:cs typeface="Arial" panose="020B0604020202020204" pitchFamily="34" charset="0"/>
              </a:rPr>
            </a:br>
            <a:endParaRPr kumimoji="1" lang="ja-JP" altLang="en-US" sz="4000" b="1" dirty="0">
              <a:latin typeface="+mj-ea"/>
              <a:cs typeface="Arial" panose="020B0604020202020204" pitchFamily="34" charset="0"/>
            </a:endParaRPr>
          </a:p>
        </p:txBody>
      </p:sp>
      <p:pic>
        <p:nvPicPr>
          <p:cNvPr id="5" name="コンテンツ プレースホルダー 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52AC308-6C36-40E6-AED2-A56F2D227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7" y="281081"/>
            <a:ext cx="5568403" cy="903483"/>
          </a:xfrm>
        </p:spPr>
      </p:pic>
      <p:pic>
        <p:nvPicPr>
          <p:cNvPr id="6" name="functional expressions">
            <a:hlinkClick r:id="" action="ppaction://media"/>
            <a:extLst>
              <a:ext uri="{FF2B5EF4-FFF2-40B4-BE49-F238E27FC236}">
                <a16:creationId xmlns:a16="http://schemas.microsoft.com/office/drawing/2014/main" id="{431CA119-8B15-41BE-830B-617A8B7CCFB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72200" y="489141"/>
            <a:ext cx="487363" cy="487362"/>
          </a:xfrm>
          <a:prstGeom prst="rect">
            <a:avLst/>
          </a:prstGeom>
        </p:spPr>
      </p:pic>
      <p:pic>
        <p:nvPicPr>
          <p:cNvPr id="7" name="functional 1">
            <a:hlinkClick r:id="" action="ppaction://media"/>
            <a:extLst>
              <a:ext uri="{FF2B5EF4-FFF2-40B4-BE49-F238E27FC236}">
                <a16:creationId xmlns:a16="http://schemas.microsoft.com/office/drawing/2014/main" id="{43753FFD-4189-437E-8FC6-0B853162174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704638" y="3691037"/>
            <a:ext cx="487362" cy="4873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2401C2A-1C3C-4DA6-A3C5-6D61F5E8546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FA10A9-7E0B-C4B5-9987-87C8A106AC98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49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6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9A6E5F-1CA7-4C6D-A420-C26482E4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351" y="1285353"/>
            <a:ext cx="11477297" cy="1797379"/>
          </a:xfrm>
        </p:spPr>
        <p:txBody>
          <a:bodyPr>
            <a:normAutofit/>
          </a:bodyPr>
          <a:lstStyle/>
          <a:p>
            <a:r>
              <a:rPr kumimoji="1" lang="en-US" altLang="ja-JP" sz="5400" b="1" dirty="0">
                <a:latin typeface="Arial" panose="020B0604020202020204" pitchFamily="34" charset="0"/>
                <a:cs typeface="Arial" panose="020B0604020202020204" pitchFamily="34" charset="0"/>
              </a:rPr>
              <a:t>Wonderful World Heritage:</a:t>
            </a:r>
            <a:br>
              <a:rPr kumimoji="1" lang="en-US" altLang="ja-JP" sz="5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5400" b="1" dirty="0">
                <a:solidFill>
                  <a:srgbClr val="CC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Mont-Saint-Michel</a:t>
            </a:r>
            <a:endParaRPr kumimoji="1" lang="ja-JP" altLang="en-US" sz="5400" b="1" dirty="0">
              <a:solidFill>
                <a:srgbClr val="CC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7BDE15F7-572D-4429-92F9-F22A0D9140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0" y="147085"/>
            <a:ext cx="2713335" cy="880821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E45818-1338-477F-ACAA-F138BFE30FE4}"/>
              </a:ext>
            </a:extLst>
          </p:cNvPr>
          <p:cNvSpPr txBox="1"/>
          <p:nvPr/>
        </p:nvSpPr>
        <p:spPr>
          <a:xfrm>
            <a:off x="357351" y="3321269"/>
            <a:ext cx="11561380" cy="2507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important sites in         France        .</a:t>
            </a:r>
          </a:p>
          <a:p>
            <a:pPr>
              <a:lnSpc>
                <a:spcPct val="150000"/>
              </a:lnSpc>
            </a:pPr>
            <a:r>
              <a:rPr kumimoji="1"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According to</a:t>
            </a: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UNESCO, it was built       between the 11th and 16th centuries         .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44229C-40EF-4CF6-9CA1-70A71B61BA65}"/>
              </a:ext>
            </a:extLst>
          </p:cNvPr>
          <p:cNvCxnSpPr>
            <a:cxnSpLocks/>
          </p:cNvCxnSpPr>
          <p:nvPr/>
        </p:nvCxnSpPr>
        <p:spPr>
          <a:xfrm>
            <a:off x="8187558" y="4115646"/>
            <a:ext cx="33738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605DBC9-F9BB-4444-A2F3-06243B2703AF}"/>
              </a:ext>
            </a:extLst>
          </p:cNvPr>
          <p:cNvCxnSpPr>
            <a:cxnSpLocks/>
          </p:cNvCxnSpPr>
          <p:nvPr/>
        </p:nvCxnSpPr>
        <p:spPr>
          <a:xfrm>
            <a:off x="7851227" y="4971392"/>
            <a:ext cx="386780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A08F364-1E2D-4E8D-96BB-96CDB499875C}"/>
              </a:ext>
            </a:extLst>
          </p:cNvPr>
          <p:cNvCxnSpPr>
            <a:cxnSpLocks/>
          </p:cNvCxnSpPr>
          <p:nvPr/>
        </p:nvCxnSpPr>
        <p:spPr>
          <a:xfrm>
            <a:off x="357351" y="5749159"/>
            <a:ext cx="59173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2AA7672-102C-441B-B98D-BCD7EF36E9C9}"/>
              </a:ext>
            </a:extLst>
          </p:cNvPr>
          <p:cNvCxnSpPr>
            <a:cxnSpLocks/>
          </p:cNvCxnSpPr>
          <p:nvPr/>
        </p:nvCxnSpPr>
        <p:spPr>
          <a:xfrm>
            <a:off x="357351" y="2874579"/>
            <a:ext cx="603293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writing">
            <a:hlinkClick r:id="" action="ppaction://media"/>
            <a:extLst>
              <a:ext uri="{FF2B5EF4-FFF2-40B4-BE49-F238E27FC236}">
                <a16:creationId xmlns:a16="http://schemas.microsoft.com/office/drawing/2014/main" id="{DA03F49D-C33B-4274-8B7C-0DDF976748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316013" y="252313"/>
            <a:ext cx="487362" cy="487363"/>
          </a:xfrm>
          <a:prstGeom prst="rect">
            <a:avLst/>
          </a:prstGeom>
        </p:spPr>
      </p:pic>
      <p:pic>
        <p:nvPicPr>
          <p:cNvPr id="21" name="writing本文">
            <a:hlinkClick r:id="" action="ppaction://media"/>
            <a:extLst>
              <a:ext uri="{FF2B5EF4-FFF2-40B4-BE49-F238E27FC236}">
                <a16:creationId xmlns:a16="http://schemas.microsoft.com/office/drawing/2014/main" id="{3ADBF6CC-E687-4FE1-88FA-72FBB43FB78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630787" y="1940360"/>
            <a:ext cx="487362" cy="48736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D723F53-A040-45EE-AB85-87E6302E7E7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65" y="6412548"/>
            <a:ext cx="798195" cy="2654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D77B25-40A2-6799-67CE-86707233D5B2}"/>
              </a:ext>
            </a:extLst>
          </p:cNvPr>
          <p:cNvSpPr txBox="1"/>
          <p:nvPr/>
        </p:nvSpPr>
        <p:spPr>
          <a:xfrm>
            <a:off x="10794249" y="246408"/>
            <a:ext cx="115787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78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3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2076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385</Words>
  <Application>Microsoft Office PowerPoint</Application>
  <PresentationFormat>ワイド画面</PresentationFormat>
  <Paragraphs>43</Paragraphs>
  <Slides>10</Slides>
  <Notes>0</Notes>
  <HiddenSlides>0</HiddenSlides>
  <MMClips>18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BIZ UDP明朝 Medium</vt:lpstr>
      <vt:lpstr>HGｺﾞｼｯｸE</vt:lpstr>
      <vt:lpstr>ＭＳ ゴシック</vt:lpstr>
      <vt:lpstr>游ゴシック</vt:lpstr>
      <vt:lpstr>游ゴシック Light</vt:lpstr>
      <vt:lpstr>游ゴシック Light 見出し</vt:lpstr>
      <vt:lpstr>Arial</vt:lpstr>
      <vt:lpstr>Century</vt:lpstr>
      <vt:lpstr>Office テーマ</vt:lpstr>
      <vt:lpstr>『令和4年度版 VISTA 論理・表現Ⅰ』指導書同梱 　授業用パワーポイント(音声付き)　サンプル</vt:lpstr>
      <vt:lpstr>PowerPoint プレゼンテーション</vt:lpstr>
      <vt:lpstr>c. Mont-Saint-Michel</vt:lpstr>
      <vt:lpstr>PowerPoint プレゼンテーション</vt:lpstr>
      <vt:lpstr>PowerPoint プレゼンテーション</vt:lpstr>
      <vt:lpstr>1. The Great Wall was built to protect the country against enemies. （万里の長城は、敵から国を守るために作られました。） </vt:lpstr>
      <vt:lpstr>１）世界遺産は？ ２）国名は？ ３）作られた時期は？ ４）追加の情報</vt:lpstr>
      <vt:lpstr>① According to UNESCO, Mont-Saint-Michel was built between the 11th and 16th centuries. （ユネスコによると，モン・サン・ミシェルは11世紀から16世紀の間に建てられた。） </vt:lpstr>
      <vt:lpstr>Wonderful World Heritage: Mont-Saint-Michel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『令和4年度版 VISTA 論理・表現Ⅰ』指導書同梱 　授業用パワーポイント(音声付き)　サンプル</dc:title>
  <dc:creator>USER</dc:creator>
  <cp:lastModifiedBy>USER</cp:lastModifiedBy>
  <cp:revision>2</cp:revision>
  <dcterms:created xsi:type="dcterms:W3CDTF">2021-04-30T08:18:04Z</dcterms:created>
  <dcterms:modified xsi:type="dcterms:W3CDTF">2025-05-21T15:16:48Z</dcterms:modified>
</cp:coreProperties>
</file>