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1" r:id="rId1"/>
  </p:sldMasterIdLst>
  <p:handoutMasterIdLst>
    <p:handoutMasterId r:id="rId20"/>
  </p:handoutMasterIdLst>
  <p:sldIdLst>
    <p:sldId id="258" r:id="rId2"/>
    <p:sldId id="259" r:id="rId3"/>
    <p:sldId id="276" r:id="rId4"/>
    <p:sldId id="260" r:id="rId5"/>
    <p:sldId id="261" r:id="rId6"/>
    <p:sldId id="262" r:id="rId7"/>
    <p:sldId id="263" r:id="rId8"/>
    <p:sldId id="275" r:id="rId9"/>
    <p:sldId id="264" r:id="rId10"/>
    <p:sldId id="265" r:id="rId11"/>
    <p:sldId id="266" r:id="rId12"/>
    <p:sldId id="267" r:id="rId13"/>
    <p:sldId id="277" r:id="rId14"/>
    <p:sldId id="278" r:id="rId15"/>
    <p:sldId id="279" r:id="rId16"/>
    <p:sldId id="280" r:id="rId17"/>
    <p:sldId id="281" r:id="rId18"/>
    <p:sldId id="282"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C0C0"/>
    <a:srgbClr val="99CC00"/>
    <a:srgbClr val="969696"/>
    <a:srgbClr val="FF9999"/>
    <a:srgbClr val="FFCCCC"/>
    <a:srgbClr val="0032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529" autoAdjust="0"/>
    <p:restoredTop sz="94660"/>
  </p:normalViewPr>
  <p:slideViewPr>
    <p:cSldViewPr snapToGrid="0">
      <p:cViewPr varScale="1">
        <p:scale>
          <a:sx n="76" d="100"/>
          <a:sy n="76" d="100"/>
        </p:scale>
        <p:origin x="534" y="96"/>
      </p:cViewPr>
      <p:guideLst/>
    </p:cSldViewPr>
  </p:slideViewPr>
  <p:notesTextViewPr>
    <p:cViewPr>
      <p:scale>
        <a:sx n="3" d="2"/>
        <a:sy n="3" d="2"/>
      </p:scale>
      <p:origin x="0" y="0"/>
    </p:cViewPr>
  </p:notesTextViewPr>
  <p:notesViewPr>
    <p:cSldViewPr snapToGrid="0">
      <p:cViewPr varScale="1">
        <p:scale>
          <a:sx n="72" d="100"/>
          <a:sy n="72" d="100"/>
        </p:scale>
        <p:origin x="2304"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398F0676-C1FE-4B18-9E18-E86150E8166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B350ED9C-7EB0-48B8-B9ED-8CC8439B50C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A26243B-4680-4D7B-A218-A17EFC0AB50E}" type="datetimeFigureOut">
              <a:rPr kumimoji="1" lang="ja-JP" altLang="en-US" smtClean="0"/>
              <a:t>2025/5/22</a:t>
            </a:fld>
            <a:endParaRPr kumimoji="1" lang="ja-JP" altLang="en-US"/>
          </a:p>
        </p:txBody>
      </p:sp>
      <p:sp>
        <p:nvSpPr>
          <p:cNvPr id="4" name="フッター プレースホルダー 3">
            <a:extLst>
              <a:ext uri="{FF2B5EF4-FFF2-40B4-BE49-F238E27FC236}">
                <a16:creationId xmlns:a16="http://schemas.microsoft.com/office/drawing/2014/main" id="{62DC26D5-E802-4110-AF97-5F196F65CB6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67398863-FF2C-4718-95F7-74311B1521E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E9E9F7E-3A03-493E-AACE-FC8DAABA06A1}" type="slidenum">
              <a:rPr kumimoji="1" lang="ja-JP" altLang="en-US" smtClean="0"/>
              <a:t>‹#›</a:t>
            </a:fld>
            <a:endParaRPr kumimoji="1" lang="ja-JP" altLang="en-US"/>
          </a:p>
        </p:txBody>
      </p:sp>
    </p:spTree>
    <p:extLst>
      <p:ext uri="{BB962C8B-B14F-4D97-AF65-F5344CB8AC3E}">
        <p14:creationId xmlns:p14="http://schemas.microsoft.com/office/powerpoint/2010/main" val="107384487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p:spTree>
      <p:nvGrpSpPr>
        <p:cNvPr id="1" name=""/>
        <p:cNvGrpSpPr/>
        <p:nvPr/>
      </p:nvGrpSpPr>
      <p:grpSpPr>
        <a:xfrm>
          <a:off x="0" y="0"/>
          <a:ext cx="0" cy="0"/>
          <a:chOff x="0" y="0"/>
          <a:chExt cx="0" cy="0"/>
        </a:xfrm>
      </p:grpSpPr>
      <p:sp>
        <p:nvSpPr>
          <p:cNvPr id="3" name="動作設定ボタン: 戻る/前へ 2">
            <a:hlinkClick r:id="" action="ppaction://hlinkshowjump?jump=nextslide" highlightClick="1"/>
            <a:extLst>
              <a:ext uri="{FF2B5EF4-FFF2-40B4-BE49-F238E27FC236}">
                <a16:creationId xmlns:a16="http://schemas.microsoft.com/office/drawing/2014/main" id="{BE02354D-A356-495F-8A10-B9CFF06E514D}"/>
              </a:ext>
            </a:extLst>
          </p:cNvPr>
          <p:cNvSpPr/>
          <p:nvPr userDrawn="1"/>
        </p:nvSpPr>
        <p:spPr>
          <a:xfrm>
            <a:off x="146731" y="6071105"/>
            <a:ext cx="584719" cy="471716"/>
          </a:xfrm>
          <a:prstGeom prst="actionButtonBackPrevious">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solidFill>
                <a:schemeClr val="bg1"/>
              </a:solidFill>
            </a:endParaRPr>
          </a:p>
        </p:txBody>
      </p:sp>
      <p:sp>
        <p:nvSpPr>
          <p:cNvPr id="17" name="縦書きテキスト プレースホルダー 16">
            <a:extLst>
              <a:ext uri="{FF2B5EF4-FFF2-40B4-BE49-F238E27FC236}">
                <a16:creationId xmlns:a16="http://schemas.microsoft.com/office/drawing/2014/main" id="{3ADE2FDE-E529-4625-84DF-0EBD9D3FFE66}"/>
              </a:ext>
            </a:extLst>
          </p:cNvPr>
          <p:cNvSpPr>
            <a:spLocks noGrp="1"/>
          </p:cNvSpPr>
          <p:nvPr>
            <p:ph type="body" orient="vert" sz="quarter" idx="25"/>
          </p:nvPr>
        </p:nvSpPr>
        <p:spPr>
          <a:xfrm>
            <a:off x="7209782" y="205200"/>
            <a:ext cx="526298" cy="6055200"/>
          </a:xfrm>
          <a:prstGeom prst="rect">
            <a:avLst/>
          </a:prstGeom>
        </p:spPr>
        <p:txBody>
          <a:bodyPr vert="eaVert">
            <a:spAutoFit/>
          </a:bodyPr>
          <a:lstStyle>
            <a:lvl1pPr marL="0" indent="0">
              <a:buNone/>
              <a:defRPr sz="2400">
                <a:latin typeface="ＭＳ ゴシック" panose="020B0609070205080204" pitchFamily="49" charset="-128"/>
                <a:ea typeface="ＭＳ ゴシック" panose="020B0609070205080204" pitchFamily="49" charset="-128"/>
              </a:defRPr>
            </a:lvl1pPr>
          </a:lstStyle>
          <a:p>
            <a:pPr lvl="0"/>
            <a:r>
              <a:rPr kumimoji="1" lang="ja-JP" altLang="en-US" dirty="0"/>
              <a:t>マスター テキストの書式設定</a:t>
            </a:r>
          </a:p>
        </p:txBody>
      </p:sp>
      <p:sp>
        <p:nvSpPr>
          <p:cNvPr id="23" name="縦書きテキスト プレースホルダー 22">
            <a:extLst>
              <a:ext uri="{FF2B5EF4-FFF2-40B4-BE49-F238E27FC236}">
                <a16:creationId xmlns:a16="http://schemas.microsoft.com/office/drawing/2014/main" id="{1FFBC902-2BA4-4725-9453-8D544439C611}"/>
              </a:ext>
            </a:extLst>
          </p:cNvPr>
          <p:cNvSpPr>
            <a:spLocks noGrp="1"/>
          </p:cNvSpPr>
          <p:nvPr>
            <p:ph type="body" orient="vert" sz="quarter" idx="28"/>
          </p:nvPr>
        </p:nvSpPr>
        <p:spPr>
          <a:xfrm>
            <a:off x="5486400" y="432000"/>
            <a:ext cx="1540800" cy="6055200"/>
          </a:xfrm>
          <a:prstGeom prst="rect">
            <a:avLst/>
          </a:prstGeom>
        </p:spPr>
        <p:txBody>
          <a:bodyPr vert="eaVert"/>
          <a:lstStyle>
            <a:lvl1pPr marL="0" indent="0">
              <a:buNone/>
              <a:defRPr sz="6000" b="1">
                <a:latin typeface="ＭＳ Ｐ明朝" panose="02020600040205080304" pitchFamily="18" charset="-128"/>
                <a:ea typeface="ＭＳ Ｐ明朝" panose="02020600040205080304" pitchFamily="18" charset="-128"/>
              </a:defRPr>
            </a:lvl1pPr>
          </a:lstStyle>
          <a:p>
            <a:pPr lvl="0"/>
            <a:r>
              <a:rPr kumimoji="1" lang="ja-JP" altLang="en-US" dirty="0"/>
              <a:t>マスター テキストの書式設定</a:t>
            </a:r>
          </a:p>
        </p:txBody>
      </p:sp>
      <p:sp>
        <p:nvSpPr>
          <p:cNvPr id="4" name="縦書きテキスト プレースホルダー 3">
            <a:extLst>
              <a:ext uri="{FF2B5EF4-FFF2-40B4-BE49-F238E27FC236}">
                <a16:creationId xmlns:a16="http://schemas.microsoft.com/office/drawing/2014/main" id="{7E5E0023-1378-4876-8728-7F680030977E}"/>
              </a:ext>
            </a:extLst>
          </p:cNvPr>
          <p:cNvSpPr>
            <a:spLocks noGrp="1"/>
          </p:cNvSpPr>
          <p:nvPr>
            <p:ph type="body" orient="vert" sz="quarter" idx="29"/>
          </p:nvPr>
        </p:nvSpPr>
        <p:spPr>
          <a:xfrm>
            <a:off x="4025901" y="431801"/>
            <a:ext cx="1138767" cy="6054725"/>
          </a:xfrm>
          <a:prstGeom prst="rect">
            <a:avLst/>
          </a:prstGeom>
        </p:spPr>
        <p:txBody>
          <a:bodyPr vert="eaVert"/>
          <a:lstStyle>
            <a:lvl1pPr marL="0" indent="0" algn="r">
              <a:buNone/>
              <a:defRPr sz="3200">
                <a:latin typeface="ＭＳ 明朝" panose="02020609040205080304" pitchFamily="17" charset="-128"/>
                <a:ea typeface="ＭＳ 明朝" panose="02020609040205080304" pitchFamily="17" charset="-128"/>
              </a:defRPr>
            </a:lvl1pPr>
          </a:lstStyle>
          <a:p>
            <a:pPr lvl="0"/>
            <a:r>
              <a:rPr kumimoji="1" lang="ja-JP" altLang="en-US" dirty="0"/>
              <a:t>マスター テキストの書式設定</a:t>
            </a:r>
          </a:p>
        </p:txBody>
      </p:sp>
    </p:spTree>
    <p:extLst>
      <p:ext uri="{BB962C8B-B14F-4D97-AF65-F5344CB8AC3E}">
        <p14:creationId xmlns:p14="http://schemas.microsoft.com/office/powerpoint/2010/main" val="14598999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本文">
    <p:spTree>
      <p:nvGrpSpPr>
        <p:cNvPr id="1" name=""/>
        <p:cNvGrpSpPr/>
        <p:nvPr/>
      </p:nvGrpSpPr>
      <p:grpSpPr>
        <a:xfrm>
          <a:off x="0" y="0"/>
          <a:ext cx="0" cy="0"/>
          <a:chOff x="0" y="0"/>
          <a:chExt cx="0" cy="0"/>
        </a:xfrm>
      </p:grpSpPr>
      <p:sp>
        <p:nvSpPr>
          <p:cNvPr id="6" name="動作設定ボタン: 戻る/前へ 5">
            <a:hlinkClick r:id="" action="ppaction://hlinkshowjump?jump=nextslide" highlightClick="1"/>
            <a:extLst>
              <a:ext uri="{FF2B5EF4-FFF2-40B4-BE49-F238E27FC236}">
                <a16:creationId xmlns:a16="http://schemas.microsoft.com/office/drawing/2014/main" id="{8B0791E3-9690-4793-833B-C955903F5BD9}"/>
              </a:ext>
            </a:extLst>
          </p:cNvPr>
          <p:cNvSpPr/>
          <p:nvPr userDrawn="1"/>
        </p:nvSpPr>
        <p:spPr>
          <a:xfrm>
            <a:off x="146731" y="6071105"/>
            <a:ext cx="584719" cy="471716"/>
          </a:xfrm>
          <a:prstGeom prst="actionButtonBackPrevious">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solidFill>
                <a:schemeClr val="bg1"/>
              </a:solidFill>
            </a:endParaRPr>
          </a:p>
        </p:txBody>
      </p:sp>
      <p:sp>
        <p:nvSpPr>
          <p:cNvPr id="7" name="動作設定ボタン: 進む/次へ 6">
            <a:hlinkClick r:id="" action="ppaction://hlinkshowjump?jump=previousslide" highlightClick="1"/>
            <a:extLst>
              <a:ext uri="{FF2B5EF4-FFF2-40B4-BE49-F238E27FC236}">
                <a16:creationId xmlns:a16="http://schemas.microsoft.com/office/drawing/2014/main" id="{FB553DF7-21C5-4CC4-99D7-7A1D2D9428A5}"/>
              </a:ext>
            </a:extLst>
          </p:cNvPr>
          <p:cNvSpPr/>
          <p:nvPr userDrawn="1"/>
        </p:nvSpPr>
        <p:spPr>
          <a:xfrm>
            <a:off x="842726" y="6071105"/>
            <a:ext cx="584719" cy="471716"/>
          </a:xfrm>
          <a:prstGeom prst="actionButtonForwardNext">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solidFill>
                <a:schemeClr val="bg1"/>
              </a:solidFill>
            </a:endParaRPr>
          </a:p>
        </p:txBody>
      </p:sp>
      <p:sp>
        <p:nvSpPr>
          <p:cNvPr id="21" name="縦書きテキスト プレースホルダー 20">
            <a:extLst>
              <a:ext uri="{FF2B5EF4-FFF2-40B4-BE49-F238E27FC236}">
                <a16:creationId xmlns:a16="http://schemas.microsoft.com/office/drawing/2014/main" id="{D50D5A59-67F8-4D28-9B6B-346533D91BD0}"/>
              </a:ext>
            </a:extLst>
          </p:cNvPr>
          <p:cNvSpPr>
            <a:spLocks noGrp="1"/>
          </p:cNvSpPr>
          <p:nvPr>
            <p:ph type="body" orient="vert" sz="quarter" idx="10"/>
          </p:nvPr>
        </p:nvSpPr>
        <p:spPr>
          <a:xfrm>
            <a:off x="5375564" y="457200"/>
            <a:ext cx="6321482" cy="5900400"/>
          </a:xfrm>
          <a:prstGeom prst="rect">
            <a:avLst/>
          </a:prstGeom>
        </p:spPr>
        <p:txBody>
          <a:bodyPr vert="eaVert">
            <a:normAutofit/>
          </a:bodyPr>
          <a:lstStyle>
            <a:lvl1pPr marL="0" indent="0" algn="l">
              <a:lnSpc>
                <a:spcPct val="200000"/>
              </a:lnSpc>
              <a:buNone/>
              <a:defRPr sz="3600">
                <a:latin typeface="ＭＳ Ｐ明朝" panose="02020600040205080304" pitchFamily="18" charset="-128"/>
                <a:ea typeface="ＭＳ Ｐ明朝" panose="02020600040205080304" pitchFamily="18" charset="-128"/>
              </a:defRPr>
            </a:lvl1pPr>
          </a:lstStyle>
          <a:p>
            <a:pPr lvl="0"/>
            <a:r>
              <a:rPr kumimoji="1" lang="ja-JP" altLang="en-US" dirty="0"/>
              <a:t>マスター テキストの書式設定</a:t>
            </a:r>
          </a:p>
        </p:txBody>
      </p:sp>
      <p:sp>
        <p:nvSpPr>
          <p:cNvPr id="2" name="四角形: 角を丸くする 1">
            <a:extLst>
              <a:ext uri="{FF2B5EF4-FFF2-40B4-BE49-F238E27FC236}">
                <a16:creationId xmlns:a16="http://schemas.microsoft.com/office/drawing/2014/main" id="{3E7CDE08-E179-488A-9660-36B324926AC3}"/>
              </a:ext>
            </a:extLst>
          </p:cNvPr>
          <p:cNvSpPr/>
          <p:nvPr userDrawn="1"/>
        </p:nvSpPr>
        <p:spPr>
          <a:xfrm>
            <a:off x="383452" y="315180"/>
            <a:ext cx="695995" cy="845389"/>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sz="1800"/>
          </a:p>
        </p:txBody>
      </p:sp>
      <p:sp>
        <p:nvSpPr>
          <p:cNvPr id="4" name="縦書きテキスト プレースホルダー 3">
            <a:extLst>
              <a:ext uri="{FF2B5EF4-FFF2-40B4-BE49-F238E27FC236}">
                <a16:creationId xmlns:a16="http://schemas.microsoft.com/office/drawing/2014/main" id="{34E33040-CEDC-483D-92C1-1AD63A8EBCA9}"/>
              </a:ext>
            </a:extLst>
          </p:cNvPr>
          <p:cNvSpPr>
            <a:spLocks noGrp="1"/>
          </p:cNvSpPr>
          <p:nvPr>
            <p:ph type="body" orient="vert" sz="quarter" idx="11" hasCustomPrompt="1"/>
          </p:nvPr>
        </p:nvSpPr>
        <p:spPr>
          <a:xfrm>
            <a:off x="467248" y="382757"/>
            <a:ext cx="474133" cy="727883"/>
          </a:xfrm>
          <a:prstGeom prst="rect">
            <a:avLst/>
          </a:prstGeom>
        </p:spPr>
        <p:txBody>
          <a:bodyPr vert="eaVert">
            <a:noAutofit/>
          </a:bodyPr>
          <a:lstStyle>
            <a:lvl1pPr marL="0" indent="0">
              <a:buNone/>
              <a:defRPr sz="1600">
                <a:solidFill>
                  <a:schemeClr val="bg1"/>
                </a:solidFill>
                <a:latin typeface="ＭＳ Ｐゴシック" panose="020B0600070205080204" pitchFamily="50" charset="-128"/>
                <a:ea typeface="ＭＳ Ｐゴシック" panose="020B0600070205080204" pitchFamily="50" charset="-128"/>
              </a:defRPr>
            </a:lvl1pPr>
            <a:lvl2pPr>
              <a:defRPr sz="1400"/>
            </a:lvl2pPr>
            <a:lvl3pPr>
              <a:defRPr sz="1400"/>
            </a:lvl3pPr>
            <a:lvl4pPr>
              <a:defRPr sz="1400"/>
            </a:lvl4pPr>
            <a:lvl5pPr>
              <a:defRPr sz="1400"/>
            </a:lvl5pPr>
          </a:lstStyle>
          <a:p>
            <a:pPr lvl="0"/>
            <a:r>
              <a:rPr kumimoji="1" lang="ja-JP" altLang="en-US" dirty="0"/>
              <a:t>口語訳</a:t>
            </a:r>
          </a:p>
        </p:txBody>
      </p:sp>
      <p:sp>
        <p:nvSpPr>
          <p:cNvPr id="31" name="縦書きテキスト プレースホルダー 20">
            <a:extLst>
              <a:ext uri="{FF2B5EF4-FFF2-40B4-BE49-F238E27FC236}">
                <a16:creationId xmlns:a16="http://schemas.microsoft.com/office/drawing/2014/main" id="{6474A7D1-B77C-40D7-B75A-FF3B7C293345}"/>
              </a:ext>
            </a:extLst>
          </p:cNvPr>
          <p:cNvSpPr>
            <a:spLocks noGrp="1"/>
          </p:cNvSpPr>
          <p:nvPr>
            <p:ph type="body" orient="vert" sz="quarter" idx="12"/>
          </p:nvPr>
        </p:nvSpPr>
        <p:spPr>
          <a:xfrm>
            <a:off x="1538722" y="457200"/>
            <a:ext cx="3827605" cy="5900400"/>
          </a:xfrm>
          <a:prstGeom prst="rect">
            <a:avLst/>
          </a:prstGeom>
        </p:spPr>
        <p:txBody>
          <a:bodyPr vert="eaVert">
            <a:normAutofit/>
          </a:bodyPr>
          <a:lstStyle>
            <a:lvl1pPr marL="0" indent="0" algn="l">
              <a:lnSpc>
                <a:spcPct val="200000"/>
              </a:lnSpc>
              <a:buNone/>
              <a:defRPr sz="2400">
                <a:latin typeface="ＭＳ Ｐゴシック" panose="020B0600070205080204" pitchFamily="50" charset="-128"/>
                <a:ea typeface="ＭＳ Ｐゴシック" panose="020B0600070205080204" pitchFamily="50" charset="-128"/>
              </a:defRPr>
            </a:lvl1pPr>
          </a:lstStyle>
          <a:p>
            <a:pPr lvl="0"/>
            <a:r>
              <a:rPr kumimoji="1" lang="ja-JP" altLang="en-US" dirty="0"/>
              <a:t>マスター テキストの書式設定</a:t>
            </a:r>
          </a:p>
        </p:txBody>
      </p:sp>
    </p:spTree>
    <p:extLst>
      <p:ext uri="{BB962C8B-B14F-4D97-AF65-F5344CB8AC3E}">
        <p14:creationId xmlns:p14="http://schemas.microsoft.com/office/powerpoint/2010/main" val="23559511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本文">
    <p:spTree>
      <p:nvGrpSpPr>
        <p:cNvPr id="1" name=""/>
        <p:cNvGrpSpPr/>
        <p:nvPr/>
      </p:nvGrpSpPr>
      <p:grpSpPr>
        <a:xfrm>
          <a:off x="0" y="0"/>
          <a:ext cx="0" cy="0"/>
          <a:chOff x="0" y="0"/>
          <a:chExt cx="0" cy="0"/>
        </a:xfrm>
      </p:grpSpPr>
      <p:sp>
        <p:nvSpPr>
          <p:cNvPr id="7" name="動作設定ボタン: 進む/次へ 6">
            <a:hlinkClick r:id="" action="ppaction://hlinkshowjump?jump=previousslide" highlightClick="1"/>
            <a:extLst>
              <a:ext uri="{FF2B5EF4-FFF2-40B4-BE49-F238E27FC236}">
                <a16:creationId xmlns:a16="http://schemas.microsoft.com/office/drawing/2014/main" id="{FB553DF7-21C5-4CC4-99D7-7A1D2D9428A5}"/>
              </a:ext>
            </a:extLst>
          </p:cNvPr>
          <p:cNvSpPr/>
          <p:nvPr userDrawn="1"/>
        </p:nvSpPr>
        <p:spPr>
          <a:xfrm>
            <a:off x="842726" y="6071105"/>
            <a:ext cx="584719" cy="471716"/>
          </a:xfrm>
          <a:prstGeom prst="actionButtonForwardNext">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solidFill>
                <a:schemeClr val="bg1"/>
              </a:solidFill>
            </a:endParaRPr>
          </a:p>
        </p:txBody>
      </p:sp>
      <p:sp>
        <p:nvSpPr>
          <p:cNvPr id="21" name="縦書きテキスト プレースホルダー 20">
            <a:extLst>
              <a:ext uri="{FF2B5EF4-FFF2-40B4-BE49-F238E27FC236}">
                <a16:creationId xmlns:a16="http://schemas.microsoft.com/office/drawing/2014/main" id="{D50D5A59-67F8-4D28-9B6B-346533D91BD0}"/>
              </a:ext>
            </a:extLst>
          </p:cNvPr>
          <p:cNvSpPr>
            <a:spLocks noGrp="1"/>
          </p:cNvSpPr>
          <p:nvPr>
            <p:ph type="body" orient="vert" sz="quarter" idx="10"/>
          </p:nvPr>
        </p:nvSpPr>
        <p:spPr>
          <a:xfrm>
            <a:off x="5375564" y="457200"/>
            <a:ext cx="6321482" cy="5900400"/>
          </a:xfrm>
          <a:prstGeom prst="rect">
            <a:avLst/>
          </a:prstGeom>
        </p:spPr>
        <p:txBody>
          <a:bodyPr vert="eaVert">
            <a:normAutofit/>
          </a:bodyPr>
          <a:lstStyle>
            <a:lvl1pPr marL="0" indent="0" algn="l">
              <a:lnSpc>
                <a:spcPct val="200000"/>
              </a:lnSpc>
              <a:buNone/>
              <a:defRPr sz="3600">
                <a:latin typeface="ＭＳ Ｐ明朝" panose="02020600040205080304" pitchFamily="18" charset="-128"/>
                <a:ea typeface="ＭＳ Ｐ明朝" panose="02020600040205080304" pitchFamily="18" charset="-128"/>
              </a:defRPr>
            </a:lvl1pPr>
          </a:lstStyle>
          <a:p>
            <a:pPr lvl="0"/>
            <a:r>
              <a:rPr kumimoji="1" lang="ja-JP" altLang="en-US" dirty="0"/>
              <a:t>マスター テキストの書式設定</a:t>
            </a:r>
          </a:p>
        </p:txBody>
      </p:sp>
      <p:sp>
        <p:nvSpPr>
          <p:cNvPr id="2" name="四角形: 角を丸くする 1">
            <a:extLst>
              <a:ext uri="{FF2B5EF4-FFF2-40B4-BE49-F238E27FC236}">
                <a16:creationId xmlns:a16="http://schemas.microsoft.com/office/drawing/2014/main" id="{3E7CDE08-E179-488A-9660-36B324926AC3}"/>
              </a:ext>
            </a:extLst>
          </p:cNvPr>
          <p:cNvSpPr/>
          <p:nvPr userDrawn="1"/>
        </p:nvSpPr>
        <p:spPr>
          <a:xfrm>
            <a:off x="383452" y="315180"/>
            <a:ext cx="695995" cy="845389"/>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sz="1800"/>
          </a:p>
        </p:txBody>
      </p:sp>
      <p:sp>
        <p:nvSpPr>
          <p:cNvPr id="4" name="縦書きテキスト プレースホルダー 3">
            <a:extLst>
              <a:ext uri="{FF2B5EF4-FFF2-40B4-BE49-F238E27FC236}">
                <a16:creationId xmlns:a16="http://schemas.microsoft.com/office/drawing/2014/main" id="{34E33040-CEDC-483D-92C1-1AD63A8EBCA9}"/>
              </a:ext>
            </a:extLst>
          </p:cNvPr>
          <p:cNvSpPr>
            <a:spLocks noGrp="1"/>
          </p:cNvSpPr>
          <p:nvPr>
            <p:ph type="body" orient="vert" sz="quarter" idx="11" hasCustomPrompt="1"/>
          </p:nvPr>
        </p:nvSpPr>
        <p:spPr>
          <a:xfrm>
            <a:off x="467248" y="382757"/>
            <a:ext cx="474133" cy="727883"/>
          </a:xfrm>
          <a:prstGeom prst="rect">
            <a:avLst/>
          </a:prstGeom>
        </p:spPr>
        <p:txBody>
          <a:bodyPr vert="eaVert">
            <a:noAutofit/>
          </a:bodyPr>
          <a:lstStyle>
            <a:lvl1pPr marL="0" indent="0">
              <a:buNone/>
              <a:defRPr sz="1600">
                <a:solidFill>
                  <a:schemeClr val="bg1"/>
                </a:solidFill>
                <a:latin typeface="ＭＳ Ｐゴシック" panose="020B0600070205080204" pitchFamily="50" charset="-128"/>
                <a:ea typeface="ＭＳ Ｐゴシック" panose="020B0600070205080204" pitchFamily="50" charset="-128"/>
              </a:defRPr>
            </a:lvl1pPr>
            <a:lvl2pPr>
              <a:defRPr sz="1400"/>
            </a:lvl2pPr>
            <a:lvl3pPr>
              <a:defRPr sz="1400"/>
            </a:lvl3pPr>
            <a:lvl4pPr>
              <a:defRPr sz="1400"/>
            </a:lvl4pPr>
            <a:lvl5pPr>
              <a:defRPr sz="1400"/>
            </a:lvl5pPr>
          </a:lstStyle>
          <a:p>
            <a:pPr lvl="0"/>
            <a:r>
              <a:rPr kumimoji="1" lang="ja-JP" altLang="en-US" dirty="0"/>
              <a:t>口語訳</a:t>
            </a:r>
          </a:p>
        </p:txBody>
      </p:sp>
      <p:sp>
        <p:nvSpPr>
          <p:cNvPr id="31" name="縦書きテキスト プレースホルダー 20">
            <a:extLst>
              <a:ext uri="{FF2B5EF4-FFF2-40B4-BE49-F238E27FC236}">
                <a16:creationId xmlns:a16="http://schemas.microsoft.com/office/drawing/2014/main" id="{6474A7D1-B77C-40D7-B75A-FF3B7C293345}"/>
              </a:ext>
            </a:extLst>
          </p:cNvPr>
          <p:cNvSpPr>
            <a:spLocks noGrp="1"/>
          </p:cNvSpPr>
          <p:nvPr>
            <p:ph type="body" orient="vert" sz="quarter" idx="12"/>
          </p:nvPr>
        </p:nvSpPr>
        <p:spPr>
          <a:xfrm>
            <a:off x="1538722" y="457200"/>
            <a:ext cx="3827605" cy="5900400"/>
          </a:xfrm>
          <a:prstGeom prst="rect">
            <a:avLst/>
          </a:prstGeom>
        </p:spPr>
        <p:txBody>
          <a:bodyPr vert="eaVert">
            <a:normAutofit/>
          </a:bodyPr>
          <a:lstStyle>
            <a:lvl1pPr marL="0" indent="0" algn="l">
              <a:lnSpc>
                <a:spcPct val="200000"/>
              </a:lnSpc>
              <a:buNone/>
              <a:defRPr sz="2400">
                <a:latin typeface="ＭＳ Ｐゴシック" panose="020B0600070205080204" pitchFamily="50" charset="-128"/>
                <a:ea typeface="ＭＳ Ｐゴシック" panose="020B0600070205080204" pitchFamily="50" charset="-128"/>
              </a:defRPr>
            </a:lvl1pPr>
          </a:lstStyle>
          <a:p>
            <a:pPr lvl="0"/>
            <a:r>
              <a:rPr kumimoji="1" lang="ja-JP" altLang="en-US" dirty="0"/>
              <a:t>マスター テキストの書式設定</a:t>
            </a:r>
          </a:p>
        </p:txBody>
      </p:sp>
    </p:spTree>
    <p:extLst>
      <p:ext uri="{BB962C8B-B14F-4D97-AF65-F5344CB8AC3E}">
        <p14:creationId xmlns:p14="http://schemas.microsoft.com/office/powerpoint/2010/main" val="388646829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91289443"/>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縦書きテキスト プレースホルダー 1">
            <a:extLst>
              <a:ext uri="{FF2B5EF4-FFF2-40B4-BE49-F238E27FC236}">
                <a16:creationId xmlns:a16="http://schemas.microsoft.com/office/drawing/2014/main" id="{2464B34F-4FA1-4662-9B60-45AC26EE6F3D}"/>
              </a:ext>
            </a:extLst>
          </p:cNvPr>
          <p:cNvSpPr>
            <a:spLocks noGrp="1"/>
          </p:cNvSpPr>
          <p:nvPr>
            <p:ph type="body" orient="vert" sz="quarter" idx="25"/>
          </p:nvPr>
        </p:nvSpPr>
        <p:spPr>
          <a:xfrm>
            <a:off x="7209782" y="205200"/>
            <a:ext cx="526298" cy="6055200"/>
          </a:xfrm>
        </p:spPr>
        <p:txBody>
          <a:bodyPr/>
          <a:lstStyle/>
          <a:p>
            <a:r>
              <a:rPr lang="ja-JP" altLang="en-US" dirty="0"/>
              <a:t>伊勢物語</a:t>
            </a:r>
            <a:endParaRPr lang="ja-JP" altLang="ja-JP" dirty="0"/>
          </a:p>
        </p:txBody>
      </p:sp>
      <p:sp>
        <p:nvSpPr>
          <p:cNvPr id="3" name="縦書きテキスト プレースホルダー 2">
            <a:extLst>
              <a:ext uri="{FF2B5EF4-FFF2-40B4-BE49-F238E27FC236}">
                <a16:creationId xmlns:a16="http://schemas.microsoft.com/office/drawing/2014/main" id="{DF454041-66B3-4BE3-89D0-B70DCAF1B3F2}"/>
              </a:ext>
            </a:extLst>
          </p:cNvPr>
          <p:cNvSpPr>
            <a:spLocks noGrp="1"/>
          </p:cNvSpPr>
          <p:nvPr>
            <p:ph type="body" orient="vert" sz="quarter" idx="28"/>
          </p:nvPr>
        </p:nvSpPr>
        <p:spPr/>
        <p:txBody>
          <a:bodyPr/>
          <a:lstStyle/>
          <a:p>
            <a:r>
              <a:rPr lang="ja-JP" altLang="en-US" dirty="0"/>
              <a:t>芥川</a:t>
            </a:r>
            <a:endParaRPr kumimoji="1" lang="ja-JP" altLang="en-US" dirty="0"/>
          </a:p>
        </p:txBody>
      </p:sp>
      <p:sp>
        <p:nvSpPr>
          <p:cNvPr id="4" name="テキスト ボックス 3">
            <a:extLst>
              <a:ext uri="{FF2B5EF4-FFF2-40B4-BE49-F238E27FC236}">
                <a16:creationId xmlns:a16="http://schemas.microsoft.com/office/drawing/2014/main" id="{244B4E3F-658D-5EF5-2FBE-EA7CBAA86F33}"/>
              </a:ext>
            </a:extLst>
          </p:cNvPr>
          <p:cNvSpPr txBox="1"/>
          <p:nvPr/>
        </p:nvSpPr>
        <p:spPr>
          <a:xfrm>
            <a:off x="10960100" y="78200"/>
            <a:ext cx="1117600" cy="369332"/>
          </a:xfrm>
          <a:prstGeom prst="rect">
            <a:avLst/>
          </a:prstGeom>
          <a:noFill/>
          <a:ln w="12700">
            <a:solidFill>
              <a:srgbClr val="FF0000"/>
            </a:solidFill>
          </a:ln>
        </p:spPr>
        <p:txBody>
          <a:bodyPr wrap="square" rtlCol="0">
            <a:spAutoFit/>
          </a:bodyPr>
          <a:lstStyle/>
          <a:p>
            <a:pPr algn="ctr"/>
            <a:r>
              <a:rPr kumimoji="1" lang="en-US" altLang="ja-JP" dirty="0">
                <a:solidFill>
                  <a:srgbClr val="FF0000"/>
                </a:solidFill>
                <a:latin typeface="Arial" panose="020B0604020202020204" pitchFamily="34" charset="0"/>
                <a:cs typeface="Arial" panose="020B0604020202020204" pitchFamily="34" charset="0"/>
              </a:rPr>
              <a:t>SAMPLE</a:t>
            </a:r>
            <a:endParaRPr kumimoji="1" lang="ja-JP" altLang="en-US"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711642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縦書きテキスト プレースホルダー 1">
            <a:extLst>
              <a:ext uri="{FF2B5EF4-FFF2-40B4-BE49-F238E27FC236}">
                <a16:creationId xmlns:a16="http://schemas.microsoft.com/office/drawing/2014/main" id="{8DE29BE0-91BD-4127-90EB-ABA207A1F035}"/>
              </a:ext>
            </a:extLst>
          </p:cNvPr>
          <p:cNvSpPr>
            <a:spLocks noGrp="1"/>
          </p:cNvSpPr>
          <p:nvPr>
            <p:ph type="body" orient="vert" sz="quarter" idx="10"/>
          </p:nvPr>
        </p:nvSpPr>
        <p:spPr/>
        <p:txBody>
          <a:bodyPr/>
          <a:lstStyle/>
          <a:p>
            <a:r>
              <a:rPr lang="ja-JP" altLang="en-US" dirty="0"/>
              <a:t>やうやう夜も明けゆくに、見れば率て来し女もなし。</a:t>
            </a:r>
            <a:endParaRPr lang="ja-JP" altLang="ja-JP" dirty="0"/>
          </a:p>
        </p:txBody>
      </p:sp>
      <p:sp>
        <p:nvSpPr>
          <p:cNvPr id="3" name="縦書きテキスト プレースホルダー 2">
            <a:extLst>
              <a:ext uri="{FF2B5EF4-FFF2-40B4-BE49-F238E27FC236}">
                <a16:creationId xmlns:a16="http://schemas.microsoft.com/office/drawing/2014/main" id="{4092B9E4-FDCB-4CE9-BD21-8D63B884A9D4}"/>
              </a:ext>
            </a:extLst>
          </p:cNvPr>
          <p:cNvSpPr>
            <a:spLocks noGrp="1"/>
          </p:cNvSpPr>
          <p:nvPr>
            <p:ph type="body" orient="vert" sz="quarter" idx="11"/>
          </p:nvPr>
        </p:nvSpPr>
        <p:spPr/>
        <p:txBody>
          <a:bodyPr/>
          <a:lstStyle/>
          <a:p>
            <a:r>
              <a:rPr kumimoji="1" lang="ja-JP" altLang="en-US" dirty="0"/>
              <a:t>口語訳</a:t>
            </a:r>
          </a:p>
        </p:txBody>
      </p:sp>
      <p:sp>
        <p:nvSpPr>
          <p:cNvPr id="4" name="縦書きテキスト プレースホルダー 3">
            <a:extLst>
              <a:ext uri="{FF2B5EF4-FFF2-40B4-BE49-F238E27FC236}">
                <a16:creationId xmlns:a16="http://schemas.microsoft.com/office/drawing/2014/main" id="{71003E05-0426-4A82-9589-AE5D2FCDD866}"/>
              </a:ext>
            </a:extLst>
          </p:cNvPr>
          <p:cNvSpPr>
            <a:spLocks noGrp="1"/>
          </p:cNvSpPr>
          <p:nvPr>
            <p:ph type="body" orient="vert" sz="quarter" idx="12"/>
          </p:nvPr>
        </p:nvSpPr>
        <p:spPr/>
        <p:txBody>
          <a:bodyPr/>
          <a:lstStyle/>
          <a:p>
            <a:r>
              <a:rPr lang="ja-JP" altLang="en-US" dirty="0"/>
              <a:t>だんだん夜も明けていくので、（蔵の中を）見ると、連れてきた女もいない。</a:t>
            </a:r>
          </a:p>
        </p:txBody>
      </p:sp>
      <p:sp>
        <p:nvSpPr>
          <p:cNvPr id="5" name="テキスト ボックス 4">
            <a:extLst>
              <a:ext uri="{FF2B5EF4-FFF2-40B4-BE49-F238E27FC236}">
                <a16:creationId xmlns:a16="http://schemas.microsoft.com/office/drawing/2014/main" id="{B7CC0E8D-961C-E42E-97B4-3EED50E64A95}"/>
              </a:ext>
            </a:extLst>
          </p:cNvPr>
          <p:cNvSpPr txBox="1"/>
          <p:nvPr/>
        </p:nvSpPr>
        <p:spPr>
          <a:xfrm>
            <a:off x="10960100" y="78200"/>
            <a:ext cx="1117600" cy="369332"/>
          </a:xfrm>
          <a:prstGeom prst="rect">
            <a:avLst/>
          </a:prstGeom>
          <a:noFill/>
          <a:ln w="12700">
            <a:solidFill>
              <a:srgbClr val="FF0000"/>
            </a:solidFill>
          </a:ln>
        </p:spPr>
        <p:txBody>
          <a:bodyPr wrap="square" rtlCol="0">
            <a:spAutoFit/>
          </a:bodyPr>
          <a:lstStyle/>
          <a:p>
            <a:pPr algn="ctr"/>
            <a:r>
              <a:rPr kumimoji="1" lang="en-US" altLang="ja-JP" dirty="0">
                <a:solidFill>
                  <a:srgbClr val="FF0000"/>
                </a:solidFill>
                <a:latin typeface="Arial" panose="020B0604020202020204" pitchFamily="34" charset="0"/>
                <a:cs typeface="Arial" panose="020B0604020202020204" pitchFamily="34" charset="0"/>
              </a:rPr>
              <a:t>SAMPLE</a:t>
            </a:r>
            <a:endParaRPr kumimoji="1" lang="ja-JP" altLang="en-US"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0813570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3" presetClass="emph" presetSubtype="1" grpId="0" nodeType="clickEffect">
                                  <p:stCondLst>
                                    <p:cond delay="0"/>
                                  </p:stCondLst>
                                  <p:childTnLst>
                                    <p:set>
                                      <p:cBhvr override="childStyle">
                                        <p:cTn id="6" dur="indefinite"/>
                                        <p:tgtEl>
                                          <p:spTgt spid="3">
                                            <p:txEl>
                                              <p:pRg st="0" end="0"/>
                                            </p:txEl>
                                          </p:spTgt>
                                        </p:tgtEl>
                                        <p:attrNameLst>
                                          <p:attrName>style.color</p:attrName>
                                        </p:attrNameLst>
                                      </p:cBhvr>
                                      <p:to>
                                        <p:clrVal>
                                          <a:schemeClr val="accent2"/>
                                        </p:clrVal>
                                      </p:to>
                                    </p:set>
                                  </p:childTnLst>
                                  <p:subTnLst>
                                    <p:animClr clrSpc="rgb" dir="cw">
                                      <p:cBhvr override="childStyle">
                                        <p:cTn dur="1" fill="hold" display="0" masterRel="nextClick" afterEffect="1"/>
                                        <p:tgtEl>
                                          <p:spTgt spid="3">
                                            <p:txEl>
                                              <p:pRg st="0" end="0"/>
                                            </p:txEl>
                                          </p:spTgt>
                                        </p:tgtEl>
                                        <p:attrNameLst>
                                          <p:attrName>ppt_c</p:attrName>
                                        </p:attrNameLst>
                                      </p:cBhvr>
                                      <p:to>
                                        <a:schemeClr val="bg1"/>
                                      </p:to>
                                    </p:animClr>
                                  </p:subTnLst>
                                </p:cTn>
                              </p:par>
                              <p:par>
                                <p:cTn id="7" presetID="1" presetClass="entr" presetSubtype="0" fill="hold" grpId="0" nodeType="withEffect">
                                  <p:stCondLst>
                                    <p:cond delay="0"/>
                                  </p:stCondLst>
                                  <p:childTnLst>
                                    <p:set>
                                      <p:cBhvr>
                                        <p:cTn id="8" dur="1" fill="hold">
                                          <p:stCondLst>
                                            <p:cond delay="0"/>
                                          </p:stCondLst>
                                        </p:cTn>
                                        <p:tgtEl>
                                          <p:spTgt spid="4">
                                            <p:txEl>
                                              <p:pRg st="0" end="0"/>
                                            </p:txEl>
                                          </p:spTgt>
                                        </p:tgtEl>
                                        <p:attrNameLst>
                                          <p:attrName>style.visibility</p:attrName>
                                        </p:attrNameLst>
                                      </p:cBhvr>
                                      <p:to>
                                        <p:strVal val="visible"/>
                                      </p:to>
                                    </p:set>
                                  </p:childTnLst>
                                  <p:subTnLst>
                                    <p:set>
                                      <p:cBhvr override="childStyle">
                                        <p:cTn dur="1" fill="hold" display="0" masterRel="nextClick" afterEffect="1"/>
                                        <p:tgtEl>
                                          <p:spTgt spid="4">
                                            <p:txEl>
                                              <p:pRg st="0" end="0"/>
                                            </p:txEl>
                                          </p:spTgt>
                                        </p:tgtEl>
                                        <p:attrNameLst>
                                          <p:attrName>style.visibility</p:attrName>
                                        </p:attrNameLst>
                                      </p:cBhvr>
                                      <p:to>
                                        <p:strVal val="hidden"/>
                                      </p:to>
                                    </p:set>
                                  </p:subTnLst>
                                </p:cTn>
                              </p:par>
                            </p:childTnLst>
                          </p:cTn>
                        </p:par>
                      </p:childTnLst>
                    </p:cTn>
                  </p:par>
                </p:childTnLst>
              </p:cTn>
              <p:nextCondLst>
                <p:cond evt="onClick" delay="0">
                  <p:tgtEl>
                    <p:spTgt spid="3"/>
                  </p:tgtEl>
                </p:cond>
              </p:nextCondLst>
            </p:seq>
          </p:childTnLst>
        </p:cTn>
      </p:par>
    </p:tnLst>
    <p:bldLst>
      <p:bldP spid="3" grpId="0" build="p"/>
      <p:bldP spid="4"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縦書きテキスト プレースホルダー 1">
            <a:extLst>
              <a:ext uri="{FF2B5EF4-FFF2-40B4-BE49-F238E27FC236}">
                <a16:creationId xmlns:a16="http://schemas.microsoft.com/office/drawing/2014/main" id="{8DE29BE0-91BD-4127-90EB-ABA207A1F035}"/>
              </a:ext>
            </a:extLst>
          </p:cNvPr>
          <p:cNvSpPr>
            <a:spLocks noGrp="1"/>
          </p:cNvSpPr>
          <p:nvPr>
            <p:ph type="body" orient="vert" sz="quarter" idx="10"/>
          </p:nvPr>
        </p:nvSpPr>
        <p:spPr/>
        <p:txBody>
          <a:bodyPr/>
          <a:lstStyle/>
          <a:p>
            <a:r>
              <a:rPr lang="ja-JP" altLang="en-US" dirty="0"/>
              <a:t>足ずりをして泣けどもかひなし。</a:t>
            </a:r>
            <a:endParaRPr kumimoji="1" lang="ja-JP" altLang="en-US" dirty="0"/>
          </a:p>
        </p:txBody>
      </p:sp>
      <p:sp>
        <p:nvSpPr>
          <p:cNvPr id="3" name="縦書きテキスト プレースホルダー 2">
            <a:extLst>
              <a:ext uri="{FF2B5EF4-FFF2-40B4-BE49-F238E27FC236}">
                <a16:creationId xmlns:a16="http://schemas.microsoft.com/office/drawing/2014/main" id="{4092B9E4-FDCB-4CE9-BD21-8D63B884A9D4}"/>
              </a:ext>
            </a:extLst>
          </p:cNvPr>
          <p:cNvSpPr>
            <a:spLocks noGrp="1"/>
          </p:cNvSpPr>
          <p:nvPr>
            <p:ph type="body" orient="vert" sz="quarter" idx="11"/>
          </p:nvPr>
        </p:nvSpPr>
        <p:spPr/>
        <p:txBody>
          <a:bodyPr/>
          <a:lstStyle/>
          <a:p>
            <a:r>
              <a:rPr kumimoji="1" lang="ja-JP" altLang="en-US" dirty="0"/>
              <a:t>口語訳</a:t>
            </a:r>
          </a:p>
        </p:txBody>
      </p:sp>
      <p:sp>
        <p:nvSpPr>
          <p:cNvPr id="4" name="縦書きテキスト プレースホルダー 3">
            <a:extLst>
              <a:ext uri="{FF2B5EF4-FFF2-40B4-BE49-F238E27FC236}">
                <a16:creationId xmlns:a16="http://schemas.microsoft.com/office/drawing/2014/main" id="{71003E05-0426-4A82-9589-AE5D2FCDD866}"/>
              </a:ext>
            </a:extLst>
          </p:cNvPr>
          <p:cNvSpPr>
            <a:spLocks noGrp="1"/>
          </p:cNvSpPr>
          <p:nvPr>
            <p:ph type="body" orient="vert" sz="quarter" idx="12"/>
          </p:nvPr>
        </p:nvSpPr>
        <p:spPr/>
        <p:txBody>
          <a:bodyPr/>
          <a:lstStyle/>
          <a:p>
            <a:r>
              <a:rPr lang="ja-JP" altLang="en-US" dirty="0"/>
              <a:t>（男は）地団駄を踏んで泣くけれども、どうしようもない。</a:t>
            </a:r>
            <a:endParaRPr kumimoji="1" lang="ja-JP" altLang="en-US" dirty="0"/>
          </a:p>
        </p:txBody>
      </p:sp>
      <p:sp>
        <p:nvSpPr>
          <p:cNvPr id="5" name="テキスト ボックス 4">
            <a:extLst>
              <a:ext uri="{FF2B5EF4-FFF2-40B4-BE49-F238E27FC236}">
                <a16:creationId xmlns:a16="http://schemas.microsoft.com/office/drawing/2014/main" id="{8FDD1F8C-E05B-E0E8-6194-15C44D2B965A}"/>
              </a:ext>
            </a:extLst>
          </p:cNvPr>
          <p:cNvSpPr txBox="1"/>
          <p:nvPr/>
        </p:nvSpPr>
        <p:spPr>
          <a:xfrm>
            <a:off x="10960100" y="78200"/>
            <a:ext cx="1117600" cy="369332"/>
          </a:xfrm>
          <a:prstGeom prst="rect">
            <a:avLst/>
          </a:prstGeom>
          <a:noFill/>
          <a:ln w="12700">
            <a:solidFill>
              <a:srgbClr val="FF0000"/>
            </a:solidFill>
          </a:ln>
        </p:spPr>
        <p:txBody>
          <a:bodyPr wrap="square" rtlCol="0">
            <a:spAutoFit/>
          </a:bodyPr>
          <a:lstStyle/>
          <a:p>
            <a:pPr algn="ctr"/>
            <a:r>
              <a:rPr kumimoji="1" lang="en-US" altLang="ja-JP" dirty="0">
                <a:solidFill>
                  <a:srgbClr val="FF0000"/>
                </a:solidFill>
                <a:latin typeface="Arial" panose="020B0604020202020204" pitchFamily="34" charset="0"/>
                <a:cs typeface="Arial" panose="020B0604020202020204" pitchFamily="34" charset="0"/>
              </a:rPr>
              <a:t>SAMPLE</a:t>
            </a:r>
            <a:endParaRPr kumimoji="1" lang="ja-JP" altLang="en-US"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1218573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3" presetClass="emph" presetSubtype="1" grpId="0" nodeType="clickEffect">
                                  <p:stCondLst>
                                    <p:cond delay="0"/>
                                  </p:stCondLst>
                                  <p:childTnLst>
                                    <p:set>
                                      <p:cBhvr override="childStyle">
                                        <p:cTn id="6" dur="indefinite"/>
                                        <p:tgtEl>
                                          <p:spTgt spid="3">
                                            <p:txEl>
                                              <p:pRg st="0" end="0"/>
                                            </p:txEl>
                                          </p:spTgt>
                                        </p:tgtEl>
                                        <p:attrNameLst>
                                          <p:attrName>style.color</p:attrName>
                                        </p:attrNameLst>
                                      </p:cBhvr>
                                      <p:to>
                                        <p:clrVal>
                                          <a:schemeClr val="accent2"/>
                                        </p:clrVal>
                                      </p:to>
                                    </p:set>
                                  </p:childTnLst>
                                  <p:subTnLst>
                                    <p:animClr clrSpc="rgb" dir="cw">
                                      <p:cBhvr override="childStyle">
                                        <p:cTn dur="1" fill="hold" display="0" masterRel="nextClick" afterEffect="1"/>
                                        <p:tgtEl>
                                          <p:spTgt spid="3">
                                            <p:txEl>
                                              <p:pRg st="0" end="0"/>
                                            </p:txEl>
                                          </p:spTgt>
                                        </p:tgtEl>
                                        <p:attrNameLst>
                                          <p:attrName>ppt_c</p:attrName>
                                        </p:attrNameLst>
                                      </p:cBhvr>
                                      <p:to>
                                        <a:schemeClr val="bg1"/>
                                      </p:to>
                                    </p:animClr>
                                  </p:subTnLst>
                                </p:cTn>
                              </p:par>
                              <p:par>
                                <p:cTn id="7" presetID="1" presetClass="entr" presetSubtype="0" fill="hold" grpId="0" nodeType="withEffect">
                                  <p:stCondLst>
                                    <p:cond delay="0"/>
                                  </p:stCondLst>
                                  <p:childTnLst>
                                    <p:set>
                                      <p:cBhvr>
                                        <p:cTn id="8" dur="1" fill="hold">
                                          <p:stCondLst>
                                            <p:cond delay="0"/>
                                          </p:stCondLst>
                                        </p:cTn>
                                        <p:tgtEl>
                                          <p:spTgt spid="4">
                                            <p:txEl>
                                              <p:pRg st="0" end="0"/>
                                            </p:txEl>
                                          </p:spTgt>
                                        </p:tgtEl>
                                        <p:attrNameLst>
                                          <p:attrName>style.visibility</p:attrName>
                                        </p:attrNameLst>
                                      </p:cBhvr>
                                      <p:to>
                                        <p:strVal val="visible"/>
                                      </p:to>
                                    </p:set>
                                  </p:childTnLst>
                                  <p:subTnLst>
                                    <p:set>
                                      <p:cBhvr override="childStyle">
                                        <p:cTn dur="1" fill="hold" display="0" masterRel="nextClick" afterEffect="1"/>
                                        <p:tgtEl>
                                          <p:spTgt spid="4">
                                            <p:txEl>
                                              <p:pRg st="0" end="0"/>
                                            </p:txEl>
                                          </p:spTgt>
                                        </p:tgtEl>
                                        <p:attrNameLst>
                                          <p:attrName>style.visibility</p:attrName>
                                        </p:attrNameLst>
                                      </p:cBhvr>
                                      <p:to>
                                        <p:strVal val="hidden"/>
                                      </p:to>
                                    </p:set>
                                  </p:subTnLst>
                                </p:cTn>
                              </p:par>
                            </p:childTnLst>
                          </p:cTn>
                        </p:par>
                      </p:childTnLst>
                    </p:cTn>
                  </p:par>
                </p:childTnLst>
              </p:cTn>
              <p:nextCondLst>
                <p:cond evt="onClick" delay="0">
                  <p:tgtEl>
                    <p:spTgt spid="3"/>
                  </p:tgtEl>
                </p:cond>
              </p:nextCondLst>
            </p:seq>
          </p:childTnLst>
        </p:cTn>
      </p:par>
    </p:tnLst>
    <p:bldLst>
      <p:bldP spid="3" grpId="0" build="p"/>
      <p:bldP spid="4"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縦書きテキスト プレースホルダー 1">
            <a:extLst>
              <a:ext uri="{FF2B5EF4-FFF2-40B4-BE49-F238E27FC236}">
                <a16:creationId xmlns:a16="http://schemas.microsoft.com/office/drawing/2014/main" id="{8DE29BE0-91BD-4127-90EB-ABA207A1F035}"/>
              </a:ext>
            </a:extLst>
          </p:cNvPr>
          <p:cNvSpPr>
            <a:spLocks noGrp="1"/>
          </p:cNvSpPr>
          <p:nvPr>
            <p:ph type="body" orient="vert" sz="quarter" idx="10"/>
          </p:nvPr>
        </p:nvSpPr>
        <p:spPr/>
        <p:txBody>
          <a:bodyPr>
            <a:normAutofit/>
          </a:bodyPr>
          <a:lstStyle/>
          <a:p>
            <a:pPr latinLnBrk="1"/>
            <a:r>
              <a:rPr lang="ja-JP" altLang="en-US" sz="3200" dirty="0"/>
              <a:t>白玉か何ぞと人の問ひし時</a:t>
            </a:r>
          </a:p>
          <a:p>
            <a:pPr marL="719138" latinLnBrk="1"/>
            <a:r>
              <a:rPr lang="ja-JP" altLang="en-US" sz="3200" dirty="0"/>
              <a:t>　露と答へて消えなましものを</a:t>
            </a:r>
            <a:endParaRPr lang="ja-JP" altLang="ja-JP" sz="3200" dirty="0"/>
          </a:p>
        </p:txBody>
      </p:sp>
      <p:sp>
        <p:nvSpPr>
          <p:cNvPr id="3" name="縦書きテキスト プレースホルダー 2">
            <a:extLst>
              <a:ext uri="{FF2B5EF4-FFF2-40B4-BE49-F238E27FC236}">
                <a16:creationId xmlns:a16="http://schemas.microsoft.com/office/drawing/2014/main" id="{4092B9E4-FDCB-4CE9-BD21-8D63B884A9D4}"/>
              </a:ext>
            </a:extLst>
          </p:cNvPr>
          <p:cNvSpPr>
            <a:spLocks noGrp="1"/>
          </p:cNvSpPr>
          <p:nvPr>
            <p:ph type="body" orient="vert" sz="quarter" idx="11"/>
          </p:nvPr>
        </p:nvSpPr>
        <p:spPr/>
        <p:txBody>
          <a:bodyPr/>
          <a:lstStyle/>
          <a:p>
            <a:r>
              <a:rPr kumimoji="1" lang="ja-JP" altLang="en-US" dirty="0"/>
              <a:t>口語訳</a:t>
            </a:r>
          </a:p>
        </p:txBody>
      </p:sp>
      <p:sp>
        <p:nvSpPr>
          <p:cNvPr id="4" name="縦書きテキスト プレースホルダー 3">
            <a:extLst>
              <a:ext uri="{FF2B5EF4-FFF2-40B4-BE49-F238E27FC236}">
                <a16:creationId xmlns:a16="http://schemas.microsoft.com/office/drawing/2014/main" id="{71003E05-0426-4A82-9589-AE5D2FCDD866}"/>
              </a:ext>
            </a:extLst>
          </p:cNvPr>
          <p:cNvSpPr>
            <a:spLocks noGrp="1"/>
          </p:cNvSpPr>
          <p:nvPr>
            <p:ph type="body" orient="vert" sz="quarter" idx="12"/>
          </p:nvPr>
        </p:nvSpPr>
        <p:spPr/>
        <p:txBody>
          <a:bodyPr>
            <a:normAutofit lnSpcReduction="10000"/>
          </a:bodyPr>
          <a:lstStyle/>
          <a:p>
            <a:r>
              <a:rPr lang="ja-JP" altLang="en-US" dirty="0"/>
              <a:t>（あの光るものは）真珠かしら、何かしら、とあの人が（私に）尋ねた時、あれは露ですよ、と答えて（そのまま露のように）消えてしまえばよかったのになぁ。（そうすればこんなに悲しい思いをしないですんだのに。）</a:t>
            </a:r>
            <a:endParaRPr lang="ja-JP" altLang="ja-JP" dirty="0"/>
          </a:p>
        </p:txBody>
      </p:sp>
      <p:sp>
        <p:nvSpPr>
          <p:cNvPr id="5" name="テキスト ボックス 4">
            <a:extLst>
              <a:ext uri="{FF2B5EF4-FFF2-40B4-BE49-F238E27FC236}">
                <a16:creationId xmlns:a16="http://schemas.microsoft.com/office/drawing/2014/main" id="{7CFC3A89-E22D-E5F1-B84B-B6E40BB0F8AE}"/>
              </a:ext>
            </a:extLst>
          </p:cNvPr>
          <p:cNvSpPr txBox="1"/>
          <p:nvPr/>
        </p:nvSpPr>
        <p:spPr>
          <a:xfrm>
            <a:off x="10960100" y="78200"/>
            <a:ext cx="1117600" cy="369332"/>
          </a:xfrm>
          <a:prstGeom prst="rect">
            <a:avLst/>
          </a:prstGeom>
          <a:noFill/>
          <a:ln w="12700">
            <a:solidFill>
              <a:srgbClr val="FF0000"/>
            </a:solidFill>
          </a:ln>
        </p:spPr>
        <p:txBody>
          <a:bodyPr wrap="square" rtlCol="0">
            <a:spAutoFit/>
          </a:bodyPr>
          <a:lstStyle/>
          <a:p>
            <a:pPr algn="ctr"/>
            <a:r>
              <a:rPr kumimoji="1" lang="en-US" altLang="ja-JP" dirty="0">
                <a:solidFill>
                  <a:srgbClr val="FF0000"/>
                </a:solidFill>
                <a:latin typeface="Arial" panose="020B0604020202020204" pitchFamily="34" charset="0"/>
                <a:cs typeface="Arial" panose="020B0604020202020204" pitchFamily="34" charset="0"/>
              </a:rPr>
              <a:t>SAMPLE</a:t>
            </a:r>
            <a:endParaRPr kumimoji="1" lang="ja-JP" altLang="en-US"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25598821"/>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3" presetClass="emph" presetSubtype="1" grpId="0" nodeType="clickEffect">
                                  <p:stCondLst>
                                    <p:cond delay="0"/>
                                  </p:stCondLst>
                                  <p:childTnLst>
                                    <p:set>
                                      <p:cBhvr override="childStyle">
                                        <p:cTn id="6" dur="indefinite"/>
                                        <p:tgtEl>
                                          <p:spTgt spid="3">
                                            <p:txEl>
                                              <p:pRg st="0" end="0"/>
                                            </p:txEl>
                                          </p:spTgt>
                                        </p:tgtEl>
                                        <p:attrNameLst>
                                          <p:attrName>style.color</p:attrName>
                                        </p:attrNameLst>
                                      </p:cBhvr>
                                      <p:to>
                                        <p:clrVal>
                                          <a:schemeClr val="accent2"/>
                                        </p:clrVal>
                                      </p:to>
                                    </p:set>
                                  </p:childTnLst>
                                  <p:subTnLst>
                                    <p:animClr clrSpc="rgb" dir="cw">
                                      <p:cBhvr override="childStyle">
                                        <p:cTn dur="1" fill="hold" display="0" masterRel="nextClick" afterEffect="1"/>
                                        <p:tgtEl>
                                          <p:spTgt spid="3">
                                            <p:txEl>
                                              <p:pRg st="0" end="0"/>
                                            </p:txEl>
                                          </p:spTgt>
                                        </p:tgtEl>
                                        <p:attrNameLst>
                                          <p:attrName>ppt_c</p:attrName>
                                        </p:attrNameLst>
                                      </p:cBhvr>
                                      <p:to>
                                        <a:schemeClr val="bg1"/>
                                      </p:to>
                                    </p:animClr>
                                  </p:subTnLst>
                                </p:cTn>
                              </p:par>
                              <p:par>
                                <p:cTn id="7" presetID="1" presetClass="entr" presetSubtype="0" fill="hold" grpId="0" nodeType="withEffect">
                                  <p:stCondLst>
                                    <p:cond delay="0"/>
                                  </p:stCondLst>
                                  <p:childTnLst>
                                    <p:set>
                                      <p:cBhvr>
                                        <p:cTn id="8" dur="1" fill="hold">
                                          <p:stCondLst>
                                            <p:cond delay="0"/>
                                          </p:stCondLst>
                                        </p:cTn>
                                        <p:tgtEl>
                                          <p:spTgt spid="4">
                                            <p:txEl>
                                              <p:pRg st="0" end="0"/>
                                            </p:txEl>
                                          </p:spTgt>
                                        </p:tgtEl>
                                        <p:attrNameLst>
                                          <p:attrName>style.visibility</p:attrName>
                                        </p:attrNameLst>
                                      </p:cBhvr>
                                      <p:to>
                                        <p:strVal val="visible"/>
                                      </p:to>
                                    </p:set>
                                  </p:childTnLst>
                                  <p:subTnLst>
                                    <p:set>
                                      <p:cBhvr override="childStyle">
                                        <p:cTn dur="1" fill="hold" display="0" masterRel="nextClick" afterEffect="1"/>
                                        <p:tgtEl>
                                          <p:spTgt spid="4">
                                            <p:txEl>
                                              <p:pRg st="0" end="0"/>
                                            </p:txEl>
                                          </p:spTgt>
                                        </p:tgtEl>
                                        <p:attrNameLst>
                                          <p:attrName>style.visibility</p:attrName>
                                        </p:attrNameLst>
                                      </p:cBhvr>
                                      <p:to>
                                        <p:strVal val="hidden"/>
                                      </p:to>
                                    </p:set>
                                  </p:subTnLst>
                                </p:cTn>
                              </p:par>
                            </p:childTnLst>
                          </p:cTn>
                        </p:par>
                      </p:childTnLst>
                    </p:cTn>
                  </p:par>
                </p:childTnLst>
              </p:cTn>
              <p:nextCondLst>
                <p:cond evt="onClick" delay="0">
                  <p:tgtEl>
                    <p:spTgt spid="3"/>
                  </p:tgtEl>
                </p:cond>
              </p:nextCondLst>
            </p:seq>
          </p:childTnLst>
        </p:cTn>
      </p:par>
    </p:tnLst>
    <p:bldLst>
      <p:bldP spid="3" grpId="0" build="p"/>
      <p:bldP spid="4"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縦書きテキスト プレースホルダー 1">
            <a:extLst>
              <a:ext uri="{FF2B5EF4-FFF2-40B4-BE49-F238E27FC236}">
                <a16:creationId xmlns:a16="http://schemas.microsoft.com/office/drawing/2014/main" id="{8DE29BE0-91BD-4127-90EB-ABA207A1F035}"/>
              </a:ext>
            </a:extLst>
          </p:cNvPr>
          <p:cNvSpPr>
            <a:spLocks noGrp="1"/>
          </p:cNvSpPr>
          <p:nvPr>
            <p:ph type="body" orient="vert" sz="quarter" idx="10"/>
          </p:nvPr>
        </p:nvSpPr>
        <p:spPr/>
        <p:txBody>
          <a:bodyPr>
            <a:normAutofit/>
          </a:bodyPr>
          <a:lstStyle/>
          <a:p>
            <a:pPr latinLnBrk="1"/>
            <a:r>
              <a:rPr lang="ja-JP" altLang="en-US" sz="3400" dirty="0"/>
              <a:t>これは、二条の后の、いとこの女御の御もとに、仕うまつるやうにてゐ給へりけるを、</a:t>
            </a:r>
            <a:endParaRPr lang="ja-JP" altLang="ja-JP" sz="3400" dirty="0"/>
          </a:p>
        </p:txBody>
      </p:sp>
      <p:sp>
        <p:nvSpPr>
          <p:cNvPr id="3" name="縦書きテキスト プレースホルダー 2">
            <a:extLst>
              <a:ext uri="{FF2B5EF4-FFF2-40B4-BE49-F238E27FC236}">
                <a16:creationId xmlns:a16="http://schemas.microsoft.com/office/drawing/2014/main" id="{4092B9E4-FDCB-4CE9-BD21-8D63B884A9D4}"/>
              </a:ext>
            </a:extLst>
          </p:cNvPr>
          <p:cNvSpPr>
            <a:spLocks noGrp="1"/>
          </p:cNvSpPr>
          <p:nvPr>
            <p:ph type="body" orient="vert" sz="quarter" idx="11"/>
          </p:nvPr>
        </p:nvSpPr>
        <p:spPr/>
        <p:txBody>
          <a:bodyPr/>
          <a:lstStyle/>
          <a:p>
            <a:r>
              <a:rPr kumimoji="1" lang="ja-JP" altLang="en-US" dirty="0"/>
              <a:t>口語訳</a:t>
            </a:r>
          </a:p>
        </p:txBody>
      </p:sp>
      <p:sp>
        <p:nvSpPr>
          <p:cNvPr id="4" name="縦書きテキスト プレースホルダー 3">
            <a:extLst>
              <a:ext uri="{FF2B5EF4-FFF2-40B4-BE49-F238E27FC236}">
                <a16:creationId xmlns:a16="http://schemas.microsoft.com/office/drawing/2014/main" id="{71003E05-0426-4A82-9589-AE5D2FCDD866}"/>
              </a:ext>
            </a:extLst>
          </p:cNvPr>
          <p:cNvSpPr>
            <a:spLocks noGrp="1"/>
          </p:cNvSpPr>
          <p:nvPr>
            <p:ph type="body" orient="vert" sz="quarter" idx="12"/>
          </p:nvPr>
        </p:nvSpPr>
        <p:spPr/>
        <p:txBody>
          <a:bodyPr/>
          <a:lstStyle/>
          <a:p>
            <a:r>
              <a:rPr lang="ja-JP" altLang="en-US" dirty="0"/>
              <a:t>この話は、二条の后が、いとこの女御の御そばに、お仕えするようにして（身を寄せて）いらっしゃったところ、</a:t>
            </a:r>
            <a:endParaRPr lang="ja-JP" altLang="ja-JP" dirty="0"/>
          </a:p>
        </p:txBody>
      </p:sp>
      <p:sp>
        <p:nvSpPr>
          <p:cNvPr id="5" name="テキスト ボックス 4">
            <a:extLst>
              <a:ext uri="{FF2B5EF4-FFF2-40B4-BE49-F238E27FC236}">
                <a16:creationId xmlns:a16="http://schemas.microsoft.com/office/drawing/2014/main" id="{DD45D569-9326-558E-6AE7-AFC0407E5A10}"/>
              </a:ext>
            </a:extLst>
          </p:cNvPr>
          <p:cNvSpPr txBox="1"/>
          <p:nvPr/>
        </p:nvSpPr>
        <p:spPr>
          <a:xfrm>
            <a:off x="10960100" y="78200"/>
            <a:ext cx="1117600" cy="369332"/>
          </a:xfrm>
          <a:prstGeom prst="rect">
            <a:avLst/>
          </a:prstGeom>
          <a:noFill/>
          <a:ln w="12700">
            <a:solidFill>
              <a:srgbClr val="FF0000"/>
            </a:solidFill>
          </a:ln>
        </p:spPr>
        <p:txBody>
          <a:bodyPr wrap="square" rtlCol="0">
            <a:spAutoFit/>
          </a:bodyPr>
          <a:lstStyle/>
          <a:p>
            <a:pPr algn="ctr"/>
            <a:r>
              <a:rPr kumimoji="1" lang="en-US" altLang="ja-JP" dirty="0">
                <a:solidFill>
                  <a:srgbClr val="FF0000"/>
                </a:solidFill>
                <a:latin typeface="Arial" panose="020B0604020202020204" pitchFamily="34" charset="0"/>
                <a:cs typeface="Arial" panose="020B0604020202020204" pitchFamily="34" charset="0"/>
              </a:rPr>
              <a:t>SAMPLE</a:t>
            </a:r>
            <a:endParaRPr kumimoji="1" lang="ja-JP" altLang="en-US"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4593814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3" presetClass="emph" presetSubtype="1" grpId="0" nodeType="clickEffect">
                                  <p:stCondLst>
                                    <p:cond delay="0"/>
                                  </p:stCondLst>
                                  <p:childTnLst>
                                    <p:set>
                                      <p:cBhvr override="childStyle">
                                        <p:cTn id="6" dur="indefinite"/>
                                        <p:tgtEl>
                                          <p:spTgt spid="3">
                                            <p:txEl>
                                              <p:pRg st="0" end="0"/>
                                            </p:txEl>
                                          </p:spTgt>
                                        </p:tgtEl>
                                        <p:attrNameLst>
                                          <p:attrName>style.color</p:attrName>
                                        </p:attrNameLst>
                                      </p:cBhvr>
                                      <p:to>
                                        <p:clrVal>
                                          <a:schemeClr val="accent2"/>
                                        </p:clrVal>
                                      </p:to>
                                    </p:set>
                                  </p:childTnLst>
                                  <p:subTnLst>
                                    <p:animClr clrSpc="rgb" dir="cw">
                                      <p:cBhvr override="childStyle">
                                        <p:cTn dur="1" fill="hold" display="0" masterRel="nextClick" afterEffect="1"/>
                                        <p:tgtEl>
                                          <p:spTgt spid="3">
                                            <p:txEl>
                                              <p:pRg st="0" end="0"/>
                                            </p:txEl>
                                          </p:spTgt>
                                        </p:tgtEl>
                                        <p:attrNameLst>
                                          <p:attrName>ppt_c</p:attrName>
                                        </p:attrNameLst>
                                      </p:cBhvr>
                                      <p:to>
                                        <a:schemeClr val="bg1"/>
                                      </p:to>
                                    </p:animClr>
                                  </p:subTnLst>
                                </p:cTn>
                              </p:par>
                              <p:par>
                                <p:cTn id="7" presetID="1" presetClass="entr" presetSubtype="0" fill="hold" grpId="0" nodeType="withEffect">
                                  <p:stCondLst>
                                    <p:cond delay="0"/>
                                  </p:stCondLst>
                                  <p:childTnLst>
                                    <p:set>
                                      <p:cBhvr>
                                        <p:cTn id="8" dur="1" fill="hold">
                                          <p:stCondLst>
                                            <p:cond delay="0"/>
                                          </p:stCondLst>
                                        </p:cTn>
                                        <p:tgtEl>
                                          <p:spTgt spid="4">
                                            <p:txEl>
                                              <p:pRg st="0" end="0"/>
                                            </p:txEl>
                                          </p:spTgt>
                                        </p:tgtEl>
                                        <p:attrNameLst>
                                          <p:attrName>style.visibility</p:attrName>
                                        </p:attrNameLst>
                                      </p:cBhvr>
                                      <p:to>
                                        <p:strVal val="visible"/>
                                      </p:to>
                                    </p:set>
                                  </p:childTnLst>
                                  <p:subTnLst>
                                    <p:set>
                                      <p:cBhvr override="childStyle">
                                        <p:cTn dur="1" fill="hold" display="0" masterRel="nextClick" afterEffect="1"/>
                                        <p:tgtEl>
                                          <p:spTgt spid="4">
                                            <p:txEl>
                                              <p:pRg st="0" end="0"/>
                                            </p:txEl>
                                          </p:spTgt>
                                        </p:tgtEl>
                                        <p:attrNameLst>
                                          <p:attrName>style.visibility</p:attrName>
                                        </p:attrNameLst>
                                      </p:cBhvr>
                                      <p:to>
                                        <p:strVal val="hidden"/>
                                      </p:to>
                                    </p:set>
                                  </p:subTnLst>
                                </p:cTn>
                              </p:par>
                            </p:childTnLst>
                          </p:cTn>
                        </p:par>
                      </p:childTnLst>
                    </p:cTn>
                  </p:par>
                </p:childTnLst>
              </p:cTn>
              <p:nextCondLst>
                <p:cond evt="onClick" delay="0">
                  <p:tgtEl>
                    <p:spTgt spid="3"/>
                  </p:tgtEl>
                </p:cond>
              </p:nextCondLst>
            </p:seq>
          </p:childTnLst>
        </p:cTn>
      </p:par>
    </p:tnLst>
    <p:bldLst>
      <p:bldP spid="3" grpId="0" build="p"/>
      <p:bldP spid="4"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縦書きテキスト プレースホルダー 1">
            <a:extLst>
              <a:ext uri="{FF2B5EF4-FFF2-40B4-BE49-F238E27FC236}">
                <a16:creationId xmlns:a16="http://schemas.microsoft.com/office/drawing/2014/main" id="{8DE29BE0-91BD-4127-90EB-ABA207A1F035}"/>
              </a:ext>
            </a:extLst>
          </p:cNvPr>
          <p:cNvSpPr>
            <a:spLocks noGrp="1"/>
          </p:cNvSpPr>
          <p:nvPr>
            <p:ph type="body" orient="vert" sz="quarter" idx="10"/>
          </p:nvPr>
        </p:nvSpPr>
        <p:spPr/>
        <p:txBody>
          <a:bodyPr>
            <a:normAutofit/>
          </a:bodyPr>
          <a:lstStyle/>
          <a:p>
            <a:pPr latinLnBrk="1"/>
            <a:r>
              <a:rPr lang="ja-JP" altLang="en-US" sz="3400" dirty="0"/>
              <a:t>かたちのいとめでたくおはしければ、盗みて負ひて出でたりけるを、</a:t>
            </a:r>
            <a:endParaRPr lang="ja-JP" altLang="ja-JP" sz="3400" dirty="0"/>
          </a:p>
        </p:txBody>
      </p:sp>
      <p:sp>
        <p:nvSpPr>
          <p:cNvPr id="3" name="縦書きテキスト プレースホルダー 2">
            <a:extLst>
              <a:ext uri="{FF2B5EF4-FFF2-40B4-BE49-F238E27FC236}">
                <a16:creationId xmlns:a16="http://schemas.microsoft.com/office/drawing/2014/main" id="{4092B9E4-FDCB-4CE9-BD21-8D63B884A9D4}"/>
              </a:ext>
            </a:extLst>
          </p:cNvPr>
          <p:cNvSpPr>
            <a:spLocks noGrp="1"/>
          </p:cNvSpPr>
          <p:nvPr>
            <p:ph type="body" orient="vert" sz="quarter" idx="11"/>
          </p:nvPr>
        </p:nvSpPr>
        <p:spPr/>
        <p:txBody>
          <a:bodyPr/>
          <a:lstStyle/>
          <a:p>
            <a:r>
              <a:rPr kumimoji="1" lang="ja-JP" altLang="en-US" dirty="0"/>
              <a:t>口語訳</a:t>
            </a:r>
          </a:p>
        </p:txBody>
      </p:sp>
      <p:sp>
        <p:nvSpPr>
          <p:cNvPr id="4" name="縦書きテキスト プレースホルダー 3">
            <a:extLst>
              <a:ext uri="{FF2B5EF4-FFF2-40B4-BE49-F238E27FC236}">
                <a16:creationId xmlns:a16="http://schemas.microsoft.com/office/drawing/2014/main" id="{71003E05-0426-4A82-9589-AE5D2FCDD866}"/>
              </a:ext>
            </a:extLst>
          </p:cNvPr>
          <p:cNvSpPr>
            <a:spLocks noGrp="1"/>
          </p:cNvSpPr>
          <p:nvPr>
            <p:ph type="body" orient="vert" sz="quarter" idx="12"/>
          </p:nvPr>
        </p:nvSpPr>
        <p:spPr/>
        <p:txBody>
          <a:bodyPr/>
          <a:lstStyle/>
          <a:p>
            <a:r>
              <a:rPr lang="ja-JP" altLang="en-US" dirty="0"/>
              <a:t>容姿がたいそうすばらしくていらっしゃったので、（男が）盗んで背負って出ていったが、</a:t>
            </a:r>
            <a:endParaRPr lang="ja-JP" altLang="ja-JP" dirty="0"/>
          </a:p>
        </p:txBody>
      </p:sp>
      <p:sp>
        <p:nvSpPr>
          <p:cNvPr id="5" name="テキスト ボックス 4">
            <a:extLst>
              <a:ext uri="{FF2B5EF4-FFF2-40B4-BE49-F238E27FC236}">
                <a16:creationId xmlns:a16="http://schemas.microsoft.com/office/drawing/2014/main" id="{FDAD89CC-9D00-FF37-FBD7-7788E0037016}"/>
              </a:ext>
            </a:extLst>
          </p:cNvPr>
          <p:cNvSpPr txBox="1"/>
          <p:nvPr/>
        </p:nvSpPr>
        <p:spPr>
          <a:xfrm>
            <a:off x="10960100" y="78200"/>
            <a:ext cx="1117600" cy="369332"/>
          </a:xfrm>
          <a:prstGeom prst="rect">
            <a:avLst/>
          </a:prstGeom>
          <a:noFill/>
          <a:ln w="12700">
            <a:solidFill>
              <a:srgbClr val="FF0000"/>
            </a:solidFill>
          </a:ln>
        </p:spPr>
        <p:txBody>
          <a:bodyPr wrap="square" rtlCol="0">
            <a:spAutoFit/>
          </a:bodyPr>
          <a:lstStyle/>
          <a:p>
            <a:pPr algn="ctr"/>
            <a:r>
              <a:rPr kumimoji="1" lang="en-US" altLang="ja-JP" dirty="0">
                <a:solidFill>
                  <a:srgbClr val="FF0000"/>
                </a:solidFill>
                <a:latin typeface="Arial" panose="020B0604020202020204" pitchFamily="34" charset="0"/>
                <a:cs typeface="Arial" panose="020B0604020202020204" pitchFamily="34" charset="0"/>
              </a:rPr>
              <a:t>SAMPLE</a:t>
            </a:r>
            <a:endParaRPr kumimoji="1" lang="ja-JP" altLang="en-US"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2424211"/>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3" presetClass="emph" presetSubtype="1" grpId="0" nodeType="clickEffect">
                                  <p:stCondLst>
                                    <p:cond delay="0"/>
                                  </p:stCondLst>
                                  <p:childTnLst>
                                    <p:set>
                                      <p:cBhvr override="childStyle">
                                        <p:cTn id="6" dur="indefinite"/>
                                        <p:tgtEl>
                                          <p:spTgt spid="3">
                                            <p:txEl>
                                              <p:pRg st="0" end="0"/>
                                            </p:txEl>
                                          </p:spTgt>
                                        </p:tgtEl>
                                        <p:attrNameLst>
                                          <p:attrName>style.color</p:attrName>
                                        </p:attrNameLst>
                                      </p:cBhvr>
                                      <p:to>
                                        <p:clrVal>
                                          <a:schemeClr val="accent2"/>
                                        </p:clrVal>
                                      </p:to>
                                    </p:set>
                                  </p:childTnLst>
                                  <p:subTnLst>
                                    <p:animClr clrSpc="rgb" dir="cw">
                                      <p:cBhvr override="childStyle">
                                        <p:cTn dur="1" fill="hold" display="0" masterRel="nextClick" afterEffect="1"/>
                                        <p:tgtEl>
                                          <p:spTgt spid="3">
                                            <p:txEl>
                                              <p:pRg st="0" end="0"/>
                                            </p:txEl>
                                          </p:spTgt>
                                        </p:tgtEl>
                                        <p:attrNameLst>
                                          <p:attrName>ppt_c</p:attrName>
                                        </p:attrNameLst>
                                      </p:cBhvr>
                                      <p:to>
                                        <a:schemeClr val="bg1"/>
                                      </p:to>
                                    </p:animClr>
                                  </p:subTnLst>
                                </p:cTn>
                              </p:par>
                              <p:par>
                                <p:cTn id="7" presetID="1" presetClass="entr" presetSubtype="0" fill="hold" grpId="0" nodeType="withEffect">
                                  <p:stCondLst>
                                    <p:cond delay="0"/>
                                  </p:stCondLst>
                                  <p:childTnLst>
                                    <p:set>
                                      <p:cBhvr>
                                        <p:cTn id="8" dur="1" fill="hold">
                                          <p:stCondLst>
                                            <p:cond delay="0"/>
                                          </p:stCondLst>
                                        </p:cTn>
                                        <p:tgtEl>
                                          <p:spTgt spid="4">
                                            <p:txEl>
                                              <p:pRg st="0" end="0"/>
                                            </p:txEl>
                                          </p:spTgt>
                                        </p:tgtEl>
                                        <p:attrNameLst>
                                          <p:attrName>style.visibility</p:attrName>
                                        </p:attrNameLst>
                                      </p:cBhvr>
                                      <p:to>
                                        <p:strVal val="visible"/>
                                      </p:to>
                                    </p:set>
                                  </p:childTnLst>
                                  <p:subTnLst>
                                    <p:set>
                                      <p:cBhvr override="childStyle">
                                        <p:cTn dur="1" fill="hold" display="0" masterRel="nextClick" afterEffect="1"/>
                                        <p:tgtEl>
                                          <p:spTgt spid="4">
                                            <p:txEl>
                                              <p:pRg st="0" end="0"/>
                                            </p:txEl>
                                          </p:spTgt>
                                        </p:tgtEl>
                                        <p:attrNameLst>
                                          <p:attrName>style.visibility</p:attrName>
                                        </p:attrNameLst>
                                      </p:cBhvr>
                                      <p:to>
                                        <p:strVal val="hidden"/>
                                      </p:to>
                                    </p:set>
                                  </p:subTnLst>
                                </p:cTn>
                              </p:par>
                            </p:childTnLst>
                          </p:cTn>
                        </p:par>
                      </p:childTnLst>
                    </p:cTn>
                  </p:par>
                </p:childTnLst>
              </p:cTn>
              <p:nextCondLst>
                <p:cond evt="onClick" delay="0">
                  <p:tgtEl>
                    <p:spTgt spid="3"/>
                  </p:tgtEl>
                </p:cond>
              </p:nextCondLst>
            </p:seq>
          </p:childTnLst>
        </p:cTn>
      </p:par>
    </p:tnLst>
    <p:bldLst>
      <p:bldP spid="3" grpId="0" build="p"/>
      <p:bldP spid="4"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縦書きテキスト プレースホルダー 1">
            <a:extLst>
              <a:ext uri="{FF2B5EF4-FFF2-40B4-BE49-F238E27FC236}">
                <a16:creationId xmlns:a16="http://schemas.microsoft.com/office/drawing/2014/main" id="{8DE29BE0-91BD-4127-90EB-ABA207A1F035}"/>
              </a:ext>
            </a:extLst>
          </p:cNvPr>
          <p:cNvSpPr>
            <a:spLocks noGrp="1"/>
          </p:cNvSpPr>
          <p:nvPr>
            <p:ph type="body" orient="vert" sz="quarter" idx="10"/>
          </p:nvPr>
        </p:nvSpPr>
        <p:spPr/>
        <p:txBody>
          <a:bodyPr>
            <a:normAutofit/>
          </a:bodyPr>
          <a:lstStyle/>
          <a:p>
            <a:pPr latinLnBrk="1"/>
            <a:r>
              <a:rPr lang="ja-JP" altLang="en-US" sz="3400" dirty="0"/>
              <a:t>御兄堀河の大臣、太郎国経の大納言、まだ下臈にて内裏へ参り給ふ、</a:t>
            </a:r>
            <a:endParaRPr lang="ja-JP" altLang="ja-JP" sz="3400" dirty="0"/>
          </a:p>
        </p:txBody>
      </p:sp>
      <p:sp>
        <p:nvSpPr>
          <p:cNvPr id="3" name="縦書きテキスト プレースホルダー 2">
            <a:extLst>
              <a:ext uri="{FF2B5EF4-FFF2-40B4-BE49-F238E27FC236}">
                <a16:creationId xmlns:a16="http://schemas.microsoft.com/office/drawing/2014/main" id="{4092B9E4-FDCB-4CE9-BD21-8D63B884A9D4}"/>
              </a:ext>
            </a:extLst>
          </p:cNvPr>
          <p:cNvSpPr>
            <a:spLocks noGrp="1"/>
          </p:cNvSpPr>
          <p:nvPr>
            <p:ph type="body" orient="vert" sz="quarter" idx="11"/>
          </p:nvPr>
        </p:nvSpPr>
        <p:spPr/>
        <p:txBody>
          <a:bodyPr/>
          <a:lstStyle/>
          <a:p>
            <a:r>
              <a:rPr kumimoji="1" lang="ja-JP" altLang="en-US" dirty="0"/>
              <a:t>口語訳</a:t>
            </a:r>
          </a:p>
        </p:txBody>
      </p:sp>
      <p:sp>
        <p:nvSpPr>
          <p:cNvPr id="4" name="縦書きテキスト プレースホルダー 3">
            <a:extLst>
              <a:ext uri="{FF2B5EF4-FFF2-40B4-BE49-F238E27FC236}">
                <a16:creationId xmlns:a16="http://schemas.microsoft.com/office/drawing/2014/main" id="{71003E05-0426-4A82-9589-AE5D2FCDD866}"/>
              </a:ext>
            </a:extLst>
          </p:cNvPr>
          <p:cNvSpPr>
            <a:spLocks noGrp="1"/>
          </p:cNvSpPr>
          <p:nvPr>
            <p:ph type="body" orient="vert" sz="quarter" idx="12"/>
          </p:nvPr>
        </p:nvSpPr>
        <p:spPr/>
        <p:txBody>
          <a:bodyPr/>
          <a:lstStyle/>
          <a:p>
            <a:r>
              <a:rPr lang="ja-JP" altLang="en-US" dirty="0"/>
              <a:t>（后の）御兄上の堀河の大臣、ご長男の国経の大納言がまだ位の低い役人であって宮中へ参内なさる時に、</a:t>
            </a:r>
            <a:endParaRPr lang="ja-JP" altLang="ja-JP" dirty="0"/>
          </a:p>
        </p:txBody>
      </p:sp>
      <p:sp>
        <p:nvSpPr>
          <p:cNvPr id="5" name="テキスト ボックス 4">
            <a:extLst>
              <a:ext uri="{FF2B5EF4-FFF2-40B4-BE49-F238E27FC236}">
                <a16:creationId xmlns:a16="http://schemas.microsoft.com/office/drawing/2014/main" id="{E05F092C-AB5B-62CA-3B67-98A6791E2096}"/>
              </a:ext>
            </a:extLst>
          </p:cNvPr>
          <p:cNvSpPr txBox="1"/>
          <p:nvPr/>
        </p:nvSpPr>
        <p:spPr>
          <a:xfrm>
            <a:off x="10960100" y="78200"/>
            <a:ext cx="1117600" cy="369332"/>
          </a:xfrm>
          <a:prstGeom prst="rect">
            <a:avLst/>
          </a:prstGeom>
          <a:noFill/>
          <a:ln w="12700">
            <a:solidFill>
              <a:srgbClr val="FF0000"/>
            </a:solidFill>
          </a:ln>
        </p:spPr>
        <p:txBody>
          <a:bodyPr wrap="square" rtlCol="0">
            <a:spAutoFit/>
          </a:bodyPr>
          <a:lstStyle/>
          <a:p>
            <a:pPr algn="ctr"/>
            <a:r>
              <a:rPr kumimoji="1" lang="en-US" altLang="ja-JP" dirty="0">
                <a:solidFill>
                  <a:srgbClr val="FF0000"/>
                </a:solidFill>
                <a:latin typeface="Arial" panose="020B0604020202020204" pitchFamily="34" charset="0"/>
                <a:cs typeface="Arial" panose="020B0604020202020204" pitchFamily="34" charset="0"/>
              </a:rPr>
              <a:t>SAMPLE</a:t>
            </a:r>
            <a:endParaRPr kumimoji="1" lang="ja-JP" altLang="en-US"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1467754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3" presetClass="emph" presetSubtype="1" grpId="0" nodeType="clickEffect">
                                  <p:stCondLst>
                                    <p:cond delay="0"/>
                                  </p:stCondLst>
                                  <p:childTnLst>
                                    <p:set>
                                      <p:cBhvr override="childStyle">
                                        <p:cTn id="6" dur="indefinite"/>
                                        <p:tgtEl>
                                          <p:spTgt spid="3">
                                            <p:txEl>
                                              <p:pRg st="0" end="0"/>
                                            </p:txEl>
                                          </p:spTgt>
                                        </p:tgtEl>
                                        <p:attrNameLst>
                                          <p:attrName>style.color</p:attrName>
                                        </p:attrNameLst>
                                      </p:cBhvr>
                                      <p:to>
                                        <p:clrVal>
                                          <a:schemeClr val="accent2"/>
                                        </p:clrVal>
                                      </p:to>
                                    </p:set>
                                  </p:childTnLst>
                                  <p:subTnLst>
                                    <p:animClr clrSpc="rgb" dir="cw">
                                      <p:cBhvr override="childStyle">
                                        <p:cTn dur="1" fill="hold" display="0" masterRel="nextClick" afterEffect="1"/>
                                        <p:tgtEl>
                                          <p:spTgt spid="3">
                                            <p:txEl>
                                              <p:pRg st="0" end="0"/>
                                            </p:txEl>
                                          </p:spTgt>
                                        </p:tgtEl>
                                        <p:attrNameLst>
                                          <p:attrName>ppt_c</p:attrName>
                                        </p:attrNameLst>
                                      </p:cBhvr>
                                      <p:to>
                                        <a:schemeClr val="bg1"/>
                                      </p:to>
                                    </p:animClr>
                                  </p:subTnLst>
                                </p:cTn>
                              </p:par>
                              <p:par>
                                <p:cTn id="7" presetID="1" presetClass="entr" presetSubtype="0" fill="hold" grpId="0" nodeType="withEffect">
                                  <p:stCondLst>
                                    <p:cond delay="0"/>
                                  </p:stCondLst>
                                  <p:childTnLst>
                                    <p:set>
                                      <p:cBhvr>
                                        <p:cTn id="8" dur="1" fill="hold">
                                          <p:stCondLst>
                                            <p:cond delay="0"/>
                                          </p:stCondLst>
                                        </p:cTn>
                                        <p:tgtEl>
                                          <p:spTgt spid="4">
                                            <p:txEl>
                                              <p:pRg st="0" end="0"/>
                                            </p:txEl>
                                          </p:spTgt>
                                        </p:tgtEl>
                                        <p:attrNameLst>
                                          <p:attrName>style.visibility</p:attrName>
                                        </p:attrNameLst>
                                      </p:cBhvr>
                                      <p:to>
                                        <p:strVal val="visible"/>
                                      </p:to>
                                    </p:set>
                                  </p:childTnLst>
                                  <p:subTnLst>
                                    <p:set>
                                      <p:cBhvr override="childStyle">
                                        <p:cTn dur="1" fill="hold" display="0" masterRel="nextClick" afterEffect="1"/>
                                        <p:tgtEl>
                                          <p:spTgt spid="4">
                                            <p:txEl>
                                              <p:pRg st="0" end="0"/>
                                            </p:txEl>
                                          </p:spTgt>
                                        </p:tgtEl>
                                        <p:attrNameLst>
                                          <p:attrName>style.visibility</p:attrName>
                                        </p:attrNameLst>
                                      </p:cBhvr>
                                      <p:to>
                                        <p:strVal val="hidden"/>
                                      </p:to>
                                    </p:set>
                                  </p:subTnLst>
                                </p:cTn>
                              </p:par>
                            </p:childTnLst>
                          </p:cTn>
                        </p:par>
                      </p:childTnLst>
                    </p:cTn>
                  </p:par>
                </p:childTnLst>
              </p:cTn>
              <p:nextCondLst>
                <p:cond evt="onClick" delay="0">
                  <p:tgtEl>
                    <p:spTgt spid="3"/>
                  </p:tgtEl>
                </p:cond>
              </p:nextCondLst>
            </p:seq>
          </p:childTnLst>
        </p:cTn>
      </p:par>
    </p:tnLst>
    <p:bldLst>
      <p:bldP spid="3" grpId="0" build="p"/>
      <p:bldP spid="4"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縦書きテキスト プレースホルダー 1">
            <a:extLst>
              <a:ext uri="{FF2B5EF4-FFF2-40B4-BE49-F238E27FC236}">
                <a16:creationId xmlns:a16="http://schemas.microsoft.com/office/drawing/2014/main" id="{8DE29BE0-91BD-4127-90EB-ABA207A1F035}"/>
              </a:ext>
            </a:extLst>
          </p:cNvPr>
          <p:cNvSpPr>
            <a:spLocks noGrp="1"/>
          </p:cNvSpPr>
          <p:nvPr>
            <p:ph type="body" orient="vert" sz="quarter" idx="10"/>
          </p:nvPr>
        </p:nvSpPr>
        <p:spPr/>
        <p:txBody>
          <a:bodyPr>
            <a:normAutofit/>
          </a:bodyPr>
          <a:lstStyle/>
          <a:p>
            <a:pPr latinLnBrk="1"/>
            <a:r>
              <a:rPr lang="ja-JP" altLang="en-US" sz="3400" dirty="0"/>
              <a:t>いみじう泣く人あるを聞きつけて、とどめてとり返し給うてけり。</a:t>
            </a:r>
            <a:endParaRPr lang="ja-JP" altLang="ja-JP" sz="3400" dirty="0"/>
          </a:p>
        </p:txBody>
      </p:sp>
      <p:sp>
        <p:nvSpPr>
          <p:cNvPr id="3" name="縦書きテキスト プレースホルダー 2">
            <a:extLst>
              <a:ext uri="{FF2B5EF4-FFF2-40B4-BE49-F238E27FC236}">
                <a16:creationId xmlns:a16="http://schemas.microsoft.com/office/drawing/2014/main" id="{4092B9E4-FDCB-4CE9-BD21-8D63B884A9D4}"/>
              </a:ext>
            </a:extLst>
          </p:cNvPr>
          <p:cNvSpPr>
            <a:spLocks noGrp="1"/>
          </p:cNvSpPr>
          <p:nvPr>
            <p:ph type="body" orient="vert" sz="quarter" idx="11"/>
          </p:nvPr>
        </p:nvSpPr>
        <p:spPr/>
        <p:txBody>
          <a:bodyPr/>
          <a:lstStyle/>
          <a:p>
            <a:r>
              <a:rPr kumimoji="1" lang="ja-JP" altLang="en-US" dirty="0"/>
              <a:t>口語訳</a:t>
            </a:r>
          </a:p>
        </p:txBody>
      </p:sp>
      <p:sp>
        <p:nvSpPr>
          <p:cNvPr id="4" name="縦書きテキスト プレースホルダー 3">
            <a:extLst>
              <a:ext uri="{FF2B5EF4-FFF2-40B4-BE49-F238E27FC236}">
                <a16:creationId xmlns:a16="http://schemas.microsoft.com/office/drawing/2014/main" id="{71003E05-0426-4A82-9589-AE5D2FCDD866}"/>
              </a:ext>
            </a:extLst>
          </p:cNvPr>
          <p:cNvSpPr>
            <a:spLocks noGrp="1"/>
          </p:cNvSpPr>
          <p:nvPr>
            <p:ph type="body" orient="vert" sz="quarter" idx="12"/>
          </p:nvPr>
        </p:nvSpPr>
        <p:spPr/>
        <p:txBody>
          <a:bodyPr/>
          <a:lstStyle/>
          <a:p>
            <a:r>
              <a:rPr lang="ja-JP" altLang="en-US" dirty="0"/>
              <a:t>ひどく泣く人がいるのを聞きつけて、（男を）制止して（后を）取り返しなさったのだった。</a:t>
            </a:r>
            <a:endParaRPr lang="ja-JP" altLang="ja-JP" dirty="0"/>
          </a:p>
        </p:txBody>
      </p:sp>
      <p:sp>
        <p:nvSpPr>
          <p:cNvPr id="5" name="テキスト ボックス 4">
            <a:extLst>
              <a:ext uri="{FF2B5EF4-FFF2-40B4-BE49-F238E27FC236}">
                <a16:creationId xmlns:a16="http://schemas.microsoft.com/office/drawing/2014/main" id="{414EAABB-A6DA-E39C-737C-6BD23385A681}"/>
              </a:ext>
            </a:extLst>
          </p:cNvPr>
          <p:cNvSpPr txBox="1"/>
          <p:nvPr/>
        </p:nvSpPr>
        <p:spPr>
          <a:xfrm>
            <a:off x="10960100" y="78200"/>
            <a:ext cx="1117600" cy="369332"/>
          </a:xfrm>
          <a:prstGeom prst="rect">
            <a:avLst/>
          </a:prstGeom>
          <a:noFill/>
          <a:ln w="12700">
            <a:solidFill>
              <a:srgbClr val="FF0000"/>
            </a:solidFill>
          </a:ln>
        </p:spPr>
        <p:txBody>
          <a:bodyPr wrap="square" rtlCol="0">
            <a:spAutoFit/>
          </a:bodyPr>
          <a:lstStyle/>
          <a:p>
            <a:pPr algn="ctr"/>
            <a:r>
              <a:rPr kumimoji="1" lang="en-US" altLang="ja-JP" dirty="0">
                <a:solidFill>
                  <a:srgbClr val="FF0000"/>
                </a:solidFill>
                <a:latin typeface="Arial" panose="020B0604020202020204" pitchFamily="34" charset="0"/>
                <a:cs typeface="Arial" panose="020B0604020202020204" pitchFamily="34" charset="0"/>
              </a:rPr>
              <a:t>SAMPLE</a:t>
            </a:r>
            <a:endParaRPr kumimoji="1" lang="ja-JP" altLang="en-US"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1883123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3" presetClass="emph" presetSubtype="1" grpId="0" nodeType="clickEffect">
                                  <p:stCondLst>
                                    <p:cond delay="0"/>
                                  </p:stCondLst>
                                  <p:childTnLst>
                                    <p:set>
                                      <p:cBhvr override="childStyle">
                                        <p:cTn id="6" dur="indefinite"/>
                                        <p:tgtEl>
                                          <p:spTgt spid="3">
                                            <p:txEl>
                                              <p:pRg st="0" end="0"/>
                                            </p:txEl>
                                          </p:spTgt>
                                        </p:tgtEl>
                                        <p:attrNameLst>
                                          <p:attrName>style.color</p:attrName>
                                        </p:attrNameLst>
                                      </p:cBhvr>
                                      <p:to>
                                        <p:clrVal>
                                          <a:schemeClr val="accent2"/>
                                        </p:clrVal>
                                      </p:to>
                                    </p:set>
                                  </p:childTnLst>
                                  <p:subTnLst>
                                    <p:animClr clrSpc="rgb" dir="cw">
                                      <p:cBhvr override="childStyle">
                                        <p:cTn dur="1" fill="hold" display="0" masterRel="nextClick" afterEffect="1"/>
                                        <p:tgtEl>
                                          <p:spTgt spid="3">
                                            <p:txEl>
                                              <p:pRg st="0" end="0"/>
                                            </p:txEl>
                                          </p:spTgt>
                                        </p:tgtEl>
                                        <p:attrNameLst>
                                          <p:attrName>ppt_c</p:attrName>
                                        </p:attrNameLst>
                                      </p:cBhvr>
                                      <p:to>
                                        <a:schemeClr val="bg1"/>
                                      </p:to>
                                    </p:animClr>
                                  </p:subTnLst>
                                </p:cTn>
                              </p:par>
                              <p:par>
                                <p:cTn id="7" presetID="1" presetClass="entr" presetSubtype="0" fill="hold" grpId="0" nodeType="withEffect">
                                  <p:stCondLst>
                                    <p:cond delay="0"/>
                                  </p:stCondLst>
                                  <p:childTnLst>
                                    <p:set>
                                      <p:cBhvr>
                                        <p:cTn id="8" dur="1" fill="hold">
                                          <p:stCondLst>
                                            <p:cond delay="0"/>
                                          </p:stCondLst>
                                        </p:cTn>
                                        <p:tgtEl>
                                          <p:spTgt spid="4">
                                            <p:txEl>
                                              <p:pRg st="0" end="0"/>
                                            </p:txEl>
                                          </p:spTgt>
                                        </p:tgtEl>
                                        <p:attrNameLst>
                                          <p:attrName>style.visibility</p:attrName>
                                        </p:attrNameLst>
                                      </p:cBhvr>
                                      <p:to>
                                        <p:strVal val="visible"/>
                                      </p:to>
                                    </p:set>
                                  </p:childTnLst>
                                  <p:subTnLst>
                                    <p:set>
                                      <p:cBhvr override="childStyle">
                                        <p:cTn dur="1" fill="hold" display="0" masterRel="nextClick" afterEffect="1"/>
                                        <p:tgtEl>
                                          <p:spTgt spid="4">
                                            <p:txEl>
                                              <p:pRg st="0" end="0"/>
                                            </p:txEl>
                                          </p:spTgt>
                                        </p:tgtEl>
                                        <p:attrNameLst>
                                          <p:attrName>style.visibility</p:attrName>
                                        </p:attrNameLst>
                                      </p:cBhvr>
                                      <p:to>
                                        <p:strVal val="hidden"/>
                                      </p:to>
                                    </p:set>
                                  </p:subTnLst>
                                </p:cTn>
                              </p:par>
                            </p:childTnLst>
                          </p:cTn>
                        </p:par>
                      </p:childTnLst>
                    </p:cTn>
                  </p:par>
                </p:childTnLst>
              </p:cTn>
              <p:nextCondLst>
                <p:cond evt="onClick" delay="0">
                  <p:tgtEl>
                    <p:spTgt spid="3"/>
                  </p:tgtEl>
                </p:cond>
              </p:nextCondLst>
            </p:seq>
          </p:childTnLst>
        </p:cTn>
      </p:par>
    </p:tnLst>
    <p:bldLst>
      <p:bldP spid="3" grpId="0" build="p"/>
      <p:bldP spid="4"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縦書きテキスト プレースホルダー 1">
            <a:extLst>
              <a:ext uri="{FF2B5EF4-FFF2-40B4-BE49-F238E27FC236}">
                <a16:creationId xmlns:a16="http://schemas.microsoft.com/office/drawing/2014/main" id="{8DE29BE0-91BD-4127-90EB-ABA207A1F035}"/>
              </a:ext>
            </a:extLst>
          </p:cNvPr>
          <p:cNvSpPr>
            <a:spLocks noGrp="1"/>
          </p:cNvSpPr>
          <p:nvPr>
            <p:ph type="body" orient="vert" sz="quarter" idx="10"/>
          </p:nvPr>
        </p:nvSpPr>
        <p:spPr/>
        <p:txBody>
          <a:bodyPr>
            <a:normAutofit/>
          </a:bodyPr>
          <a:lstStyle/>
          <a:p>
            <a:pPr latinLnBrk="1"/>
            <a:r>
              <a:rPr lang="ja-JP" altLang="en-US" sz="3400" dirty="0"/>
              <a:t>それをかく鬼とは言ふなりけり。</a:t>
            </a:r>
            <a:endParaRPr lang="ja-JP" altLang="ja-JP" sz="3400" dirty="0"/>
          </a:p>
        </p:txBody>
      </p:sp>
      <p:sp>
        <p:nvSpPr>
          <p:cNvPr id="3" name="縦書きテキスト プレースホルダー 2">
            <a:extLst>
              <a:ext uri="{FF2B5EF4-FFF2-40B4-BE49-F238E27FC236}">
                <a16:creationId xmlns:a16="http://schemas.microsoft.com/office/drawing/2014/main" id="{4092B9E4-FDCB-4CE9-BD21-8D63B884A9D4}"/>
              </a:ext>
            </a:extLst>
          </p:cNvPr>
          <p:cNvSpPr>
            <a:spLocks noGrp="1"/>
          </p:cNvSpPr>
          <p:nvPr>
            <p:ph type="body" orient="vert" sz="quarter" idx="11"/>
          </p:nvPr>
        </p:nvSpPr>
        <p:spPr/>
        <p:txBody>
          <a:bodyPr/>
          <a:lstStyle/>
          <a:p>
            <a:r>
              <a:rPr kumimoji="1" lang="ja-JP" altLang="en-US" dirty="0"/>
              <a:t>口語訳</a:t>
            </a:r>
          </a:p>
        </p:txBody>
      </p:sp>
      <p:sp>
        <p:nvSpPr>
          <p:cNvPr id="4" name="縦書きテキスト プレースホルダー 3">
            <a:extLst>
              <a:ext uri="{FF2B5EF4-FFF2-40B4-BE49-F238E27FC236}">
                <a16:creationId xmlns:a16="http://schemas.microsoft.com/office/drawing/2014/main" id="{71003E05-0426-4A82-9589-AE5D2FCDD866}"/>
              </a:ext>
            </a:extLst>
          </p:cNvPr>
          <p:cNvSpPr>
            <a:spLocks noGrp="1"/>
          </p:cNvSpPr>
          <p:nvPr>
            <p:ph type="body" orient="vert" sz="quarter" idx="12"/>
          </p:nvPr>
        </p:nvSpPr>
        <p:spPr/>
        <p:txBody>
          <a:bodyPr/>
          <a:lstStyle/>
          <a:p>
            <a:r>
              <a:rPr lang="ja-JP" altLang="en-US" dirty="0"/>
              <a:t>それをこのように鬼と言ったのであった。</a:t>
            </a:r>
            <a:endParaRPr lang="ja-JP" altLang="ja-JP" dirty="0"/>
          </a:p>
        </p:txBody>
      </p:sp>
      <p:sp>
        <p:nvSpPr>
          <p:cNvPr id="5" name="テキスト ボックス 4">
            <a:extLst>
              <a:ext uri="{FF2B5EF4-FFF2-40B4-BE49-F238E27FC236}">
                <a16:creationId xmlns:a16="http://schemas.microsoft.com/office/drawing/2014/main" id="{132927FB-9328-C198-9754-298326BAC6DB}"/>
              </a:ext>
            </a:extLst>
          </p:cNvPr>
          <p:cNvSpPr txBox="1"/>
          <p:nvPr/>
        </p:nvSpPr>
        <p:spPr>
          <a:xfrm>
            <a:off x="10960100" y="78200"/>
            <a:ext cx="1117600" cy="369332"/>
          </a:xfrm>
          <a:prstGeom prst="rect">
            <a:avLst/>
          </a:prstGeom>
          <a:noFill/>
          <a:ln w="12700">
            <a:solidFill>
              <a:srgbClr val="FF0000"/>
            </a:solidFill>
          </a:ln>
        </p:spPr>
        <p:txBody>
          <a:bodyPr wrap="square" rtlCol="0">
            <a:spAutoFit/>
          </a:bodyPr>
          <a:lstStyle/>
          <a:p>
            <a:pPr algn="ctr"/>
            <a:r>
              <a:rPr kumimoji="1" lang="en-US" altLang="ja-JP" dirty="0">
                <a:solidFill>
                  <a:srgbClr val="FF0000"/>
                </a:solidFill>
                <a:latin typeface="Arial" panose="020B0604020202020204" pitchFamily="34" charset="0"/>
                <a:cs typeface="Arial" panose="020B0604020202020204" pitchFamily="34" charset="0"/>
              </a:rPr>
              <a:t>SAMPLE</a:t>
            </a:r>
            <a:endParaRPr kumimoji="1" lang="ja-JP" altLang="en-US"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7557459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3" presetClass="emph" presetSubtype="1" grpId="0" nodeType="clickEffect">
                                  <p:stCondLst>
                                    <p:cond delay="0"/>
                                  </p:stCondLst>
                                  <p:childTnLst>
                                    <p:set>
                                      <p:cBhvr override="childStyle">
                                        <p:cTn id="6" dur="indefinite"/>
                                        <p:tgtEl>
                                          <p:spTgt spid="3">
                                            <p:txEl>
                                              <p:pRg st="0" end="0"/>
                                            </p:txEl>
                                          </p:spTgt>
                                        </p:tgtEl>
                                        <p:attrNameLst>
                                          <p:attrName>style.color</p:attrName>
                                        </p:attrNameLst>
                                      </p:cBhvr>
                                      <p:to>
                                        <p:clrVal>
                                          <a:schemeClr val="accent2"/>
                                        </p:clrVal>
                                      </p:to>
                                    </p:set>
                                  </p:childTnLst>
                                  <p:subTnLst>
                                    <p:animClr clrSpc="rgb" dir="cw">
                                      <p:cBhvr override="childStyle">
                                        <p:cTn dur="1" fill="hold" display="0" masterRel="nextClick" afterEffect="1"/>
                                        <p:tgtEl>
                                          <p:spTgt spid="3">
                                            <p:txEl>
                                              <p:pRg st="0" end="0"/>
                                            </p:txEl>
                                          </p:spTgt>
                                        </p:tgtEl>
                                        <p:attrNameLst>
                                          <p:attrName>ppt_c</p:attrName>
                                        </p:attrNameLst>
                                      </p:cBhvr>
                                      <p:to>
                                        <a:schemeClr val="bg1"/>
                                      </p:to>
                                    </p:animClr>
                                  </p:subTnLst>
                                </p:cTn>
                              </p:par>
                              <p:par>
                                <p:cTn id="7" presetID="1" presetClass="entr" presetSubtype="0" fill="hold" grpId="0" nodeType="withEffect">
                                  <p:stCondLst>
                                    <p:cond delay="0"/>
                                  </p:stCondLst>
                                  <p:childTnLst>
                                    <p:set>
                                      <p:cBhvr>
                                        <p:cTn id="8" dur="1" fill="hold">
                                          <p:stCondLst>
                                            <p:cond delay="0"/>
                                          </p:stCondLst>
                                        </p:cTn>
                                        <p:tgtEl>
                                          <p:spTgt spid="4">
                                            <p:txEl>
                                              <p:pRg st="0" end="0"/>
                                            </p:txEl>
                                          </p:spTgt>
                                        </p:tgtEl>
                                        <p:attrNameLst>
                                          <p:attrName>style.visibility</p:attrName>
                                        </p:attrNameLst>
                                      </p:cBhvr>
                                      <p:to>
                                        <p:strVal val="visible"/>
                                      </p:to>
                                    </p:set>
                                  </p:childTnLst>
                                  <p:subTnLst>
                                    <p:set>
                                      <p:cBhvr override="childStyle">
                                        <p:cTn dur="1" fill="hold" display="0" masterRel="nextClick" afterEffect="1"/>
                                        <p:tgtEl>
                                          <p:spTgt spid="4">
                                            <p:txEl>
                                              <p:pRg st="0" end="0"/>
                                            </p:txEl>
                                          </p:spTgt>
                                        </p:tgtEl>
                                        <p:attrNameLst>
                                          <p:attrName>style.visibility</p:attrName>
                                        </p:attrNameLst>
                                      </p:cBhvr>
                                      <p:to>
                                        <p:strVal val="hidden"/>
                                      </p:to>
                                    </p:set>
                                  </p:subTnLst>
                                </p:cTn>
                              </p:par>
                            </p:childTnLst>
                          </p:cTn>
                        </p:par>
                      </p:childTnLst>
                    </p:cTn>
                  </p:par>
                </p:childTnLst>
              </p:cTn>
              <p:nextCondLst>
                <p:cond evt="onClick" delay="0">
                  <p:tgtEl>
                    <p:spTgt spid="3"/>
                  </p:tgtEl>
                </p:cond>
              </p:nextCondLst>
            </p:seq>
          </p:childTnLst>
        </p:cTn>
      </p:par>
    </p:tnLst>
    <p:bldLst>
      <p:bldP spid="3" grpId="0" build="p"/>
      <p:bldP spid="4"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縦書きテキスト プレースホルダー 1">
            <a:extLst>
              <a:ext uri="{FF2B5EF4-FFF2-40B4-BE49-F238E27FC236}">
                <a16:creationId xmlns:a16="http://schemas.microsoft.com/office/drawing/2014/main" id="{8DE29BE0-91BD-4127-90EB-ABA207A1F035}"/>
              </a:ext>
            </a:extLst>
          </p:cNvPr>
          <p:cNvSpPr>
            <a:spLocks noGrp="1"/>
          </p:cNvSpPr>
          <p:nvPr>
            <p:ph type="body" orient="vert" sz="quarter" idx="10"/>
          </p:nvPr>
        </p:nvSpPr>
        <p:spPr/>
        <p:txBody>
          <a:bodyPr>
            <a:normAutofit/>
          </a:bodyPr>
          <a:lstStyle/>
          <a:p>
            <a:pPr latinLnBrk="1"/>
            <a:r>
              <a:rPr lang="ja-JP" altLang="en-US" sz="3400" dirty="0"/>
              <a:t>まだいと若うて后のただにおはしける時とや。</a:t>
            </a:r>
          </a:p>
          <a:p>
            <a:pPr marL="4038600" latinLnBrk="1"/>
            <a:r>
              <a:rPr lang="ja-JP" altLang="en-US" sz="2400"/>
              <a:t>　　（</a:t>
            </a:r>
            <a:r>
              <a:rPr lang="ja-JP" altLang="en-US" sz="2400" dirty="0"/>
              <a:t>第六段）</a:t>
            </a:r>
            <a:endParaRPr lang="ja-JP" altLang="ja-JP" sz="2400" dirty="0"/>
          </a:p>
        </p:txBody>
      </p:sp>
      <p:sp>
        <p:nvSpPr>
          <p:cNvPr id="3" name="縦書きテキスト プレースホルダー 2">
            <a:extLst>
              <a:ext uri="{FF2B5EF4-FFF2-40B4-BE49-F238E27FC236}">
                <a16:creationId xmlns:a16="http://schemas.microsoft.com/office/drawing/2014/main" id="{4092B9E4-FDCB-4CE9-BD21-8D63B884A9D4}"/>
              </a:ext>
            </a:extLst>
          </p:cNvPr>
          <p:cNvSpPr>
            <a:spLocks noGrp="1"/>
          </p:cNvSpPr>
          <p:nvPr>
            <p:ph type="body" orient="vert" sz="quarter" idx="11"/>
          </p:nvPr>
        </p:nvSpPr>
        <p:spPr/>
        <p:txBody>
          <a:bodyPr/>
          <a:lstStyle/>
          <a:p>
            <a:r>
              <a:rPr kumimoji="1" lang="ja-JP" altLang="en-US" dirty="0"/>
              <a:t>口語訳</a:t>
            </a:r>
          </a:p>
        </p:txBody>
      </p:sp>
      <p:sp>
        <p:nvSpPr>
          <p:cNvPr id="4" name="縦書きテキスト プレースホルダー 3">
            <a:extLst>
              <a:ext uri="{FF2B5EF4-FFF2-40B4-BE49-F238E27FC236}">
                <a16:creationId xmlns:a16="http://schemas.microsoft.com/office/drawing/2014/main" id="{71003E05-0426-4A82-9589-AE5D2FCDD866}"/>
              </a:ext>
            </a:extLst>
          </p:cNvPr>
          <p:cNvSpPr>
            <a:spLocks noGrp="1"/>
          </p:cNvSpPr>
          <p:nvPr>
            <p:ph type="body" orient="vert" sz="quarter" idx="12"/>
          </p:nvPr>
        </p:nvSpPr>
        <p:spPr/>
        <p:txBody>
          <a:bodyPr/>
          <a:lstStyle/>
          <a:p>
            <a:r>
              <a:rPr lang="ja-JP" altLang="en-US" dirty="0"/>
              <a:t>（后が）まだたいへん若くて后が普通の身分でいらっしゃった時のことだったとかいうことだ。</a:t>
            </a:r>
            <a:endParaRPr lang="ja-JP" altLang="ja-JP" dirty="0"/>
          </a:p>
        </p:txBody>
      </p:sp>
      <p:sp>
        <p:nvSpPr>
          <p:cNvPr id="5" name="テキスト ボックス 4">
            <a:extLst>
              <a:ext uri="{FF2B5EF4-FFF2-40B4-BE49-F238E27FC236}">
                <a16:creationId xmlns:a16="http://schemas.microsoft.com/office/drawing/2014/main" id="{81CDBF83-9AA8-F1AB-202E-5BB7935D3C5C}"/>
              </a:ext>
            </a:extLst>
          </p:cNvPr>
          <p:cNvSpPr txBox="1"/>
          <p:nvPr/>
        </p:nvSpPr>
        <p:spPr>
          <a:xfrm>
            <a:off x="10960100" y="78200"/>
            <a:ext cx="1117600" cy="369332"/>
          </a:xfrm>
          <a:prstGeom prst="rect">
            <a:avLst/>
          </a:prstGeom>
          <a:noFill/>
          <a:ln w="12700">
            <a:solidFill>
              <a:srgbClr val="FF0000"/>
            </a:solidFill>
          </a:ln>
        </p:spPr>
        <p:txBody>
          <a:bodyPr wrap="square" rtlCol="0">
            <a:spAutoFit/>
          </a:bodyPr>
          <a:lstStyle/>
          <a:p>
            <a:pPr algn="ctr"/>
            <a:r>
              <a:rPr kumimoji="1" lang="en-US" altLang="ja-JP" dirty="0">
                <a:solidFill>
                  <a:srgbClr val="FF0000"/>
                </a:solidFill>
                <a:latin typeface="Arial" panose="020B0604020202020204" pitchFamily="34" charset="0"/>
                <a:cs typeface="Arial" panose="020B0604020202020204" pitchFamily="34" charset="0"/>
              </a:rPr>
              <a:t>SAMPLE</a:t>
            </a:r>
            <a:endParaRPr kumimoji="1" lang="ja-JP" altLang="en-US"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1091853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3" presetClass="emph" presetSubtype="1" grpId="0" nodeType="clickEffect">
                                  <p:stCondLst>
                                    <p:cond delay="0"/>
                                  </p:stCondLst>
                                  <p:childTnLst>
                                    <p:set>
                                      <p:cBhvr override="childStyle">
                                        <p:cTn id="6" dur="indefinite"/>
                                        <p:tgtEl>
                                          <p:spTgt spid="3">
                                            <p:txEl>
                                              <p:pRg st="0" end="0"/>
                                            </p:txEl>
                                          </p:spTgt>
                                        </p:tgtEl>
                                        <p:attrNameLst>
                                          <p:attrName>style.color</p:attrName>
                                        </p:attrNameLst>
                                      </p:cBhvr>
                                      <p:to>
                                        <p:clrVal>
                                          <a:schemeClr val="accent2"/>
                                        </p:clrVal>
                                      </p:to>
                                    </p:set>
                                  </p:childTnLst>
                                  <p:subTnLst>
                                    <p:animClr clrSpc="rgb" dir="cw">
                                      <p:cBhvr override="childStyle">
                                        <p:cTn dur="1" fill="hold" display="0" masterRel="nextClick" afterEffect="1"/>
                                        <p:tgtEl>
                                          <p:spTgt spid="3">
                                            <p:txEl>
                                              <p:pRg st="0" end="0"/>
                                            </p:txEl>
                                          </p:spTgt>
                                        </p:tgtEl>
                                        <p:attrNameLst>
                                          <p:attrName>ppt_c</p:attrName>
                                        </p:attrNameLst>
                                      </p:cBhvr>
                                      <p:to>
                                        <a:schemeClr val="bg1"/>
                                      </p:to>
                                    </p:animClr>
                                  </p:subTnLst>
                                </p:cTn>
                              </p:par>
                              <p:par>
                                <p:cTn id="7" presetID="1" presetClass="entr" presetSubtype="0" fill="hold" grpId="0" nodeType="withEffect">
                                  <p:stCondLst>
                                    <p:cond delay="0"/>
                                  </p:stCondLst>
                                  <p:childTnLst>
                                    <p:set>
                                      <p:cBhvr>
                                        <p:cTn id="8" dur="1" fill="hold">
                                          <p:stCondLst>
                                            <p:cond delay="0"/>
                                          </p:stCondLst>
                                        </p:cTn>
                                        <p:tgtEl>
                                          <p:spTgt spid="4">
                                            <p:txEl>
                                              <p:pRg st="0" end="0"/>
                                            </p:txEl>
                                          </p:spTgt>
                                        </p:tgtEl>
                                        <p:attrNameLst>
                                          <p:attrName>style.visibility</p:attrName>
                                        </p:attrNameLst>
                                      </p:cBhvr>
                                      <p:to>
                                        <p:strVal val="visible"/>
                                      </p:to>
                                    </p:set>
                                  </p:childTnLst>
                                  <p:subTnLst>
                                    <p:set>
                                      <p:cBhvr override="childStyle">
                                        <p:cTn dur="1" fill="hold" display="0" masterRel="nextClick" afterEffect="1"/>
                                        <p:tgtEl>
                                          <p:spTgt spid="4">
                                            <p:txEl>
                                              <p:pRg st="0" end="0"/>
                                            </p:txEl>
                                          </p:spTgt>
                                        </p:tgtEl>
                                        <p:attrNameLst>
                                          <p:attrName>style.visibility</p:attrName>
                                        </p:attrNameLst>
                                      </p:cBhvr>
                                      <p:to>
                                        <p:strVal val="hidden"/>
                                      </p:to>
                                    </p:set>
                                  </p:subTnLst>
                                </p:cTn>
                              </p:par>
                            </p:childTnLst>
                          </p:cTn>
                        </p:par>
                      </p:childTnLst>
                    </p:cTn>
                  </p:par>
                </p:childTnLst>
              </p:cTn>
              <p:nextCondLst>
                <p:cond evt="onClick" delay="0">
                  <p:tgtEl>
                    <p:spTgt spid="3"/>
                  </p:tgtEl>
                </p:cond>
              </p:nextCondLst>
            </p:seq>
          </p:childTnLst>
        </p:cTn>
      </p:par>
    </p:tnLst>
    <p:bldLst>
      <p:bldP spid="3" grpId="0" build="p"/>
      <p:bldP spid="4"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縦書きテキスト プレースホルダー 1">
            <a:extLst>
              <a:ext uri="{FF2B5EF4-FFF2-40B4-BE49-F238E27FC236}">
                <a16:creationId xmlns:a16="http://schemas.microsoft.com/office/drawing/2014/main" id="{8DE29BE0-91BD-4127-90EB-ABA207A1F035}"/>
              </a:ext>
            </a:extLst>
          </p:cNvPr>
          <p:cNvSpPr>
            <a:spLocks noGrp="1"/>
          </p:cNvSpPr>
          <p:nvPr>
            <p:ph type="body" orient="vert" sz="quarter" idx="10"/>
          </p:nvPr>
        </p:nvSpPr>
        <p:spPr/>
        <p:txBody>
          <a:bodyPr>
            <a:normAutofit/>
          </a:bodyPr>
          <a:lstStyle/>
          <a:p>
            <a:r>
              <a:rPr lang="ja-JP" altLang="ja-JP" dirty="0"/>
              <a:t>　</a:t>
            </a:r>
            <a:r>
              <a:rPr lang="ja-JP" altLang="en-US" dirty="0"/>
              <a:t>昔、男ありけり。</a:t>
            </a:r>
            <a:endParaRPr kumimoji="1" lang="ja-JP" altLang="en-US" dirty="0"/>
          </a:p>
        </p:txBody>
      </p:sp>
      <p:sp>
        <p:nvSpPr>
          <p:cNvPr id="3" name="縦書きテキスト プレースホルダー 2">
            <a:extLst>
              <a:ext uri="{FF2B5EF4-FFF2-40B4-BE49-F238E27FC236}">
                <a16:creationId xmlns:a16="http://schemas.microsoft.com/office/drawing/2014/main" id="{4092B9E4-FDCB-4CE9-BD21-8D63B884A9D4}"/>
              </a:ext>
            </a:extLst>
          </p:cNvPr>
          <p:cNvSpPr>
            <a:spLocks noGrp="1"/>
          </p:cNvSpPr>
          <p:nvPr>
            <p:ph type="body" orient="vert" sz="quarter" idx="11"/>
          </p:nvPr>
        </p:nvSpPr>
        <p:spPr/>
        <p:txBody>
          <a:bodyPr/>
          <a:lstStyle/>
          <a:p>
            <a:r>
              <a:rPr kumimoji="1" lang="ja-JP" altLang="en-US" dirty="0"/>
              <a:t>口語訳</a:t>
            </a:r>
          </a:p>
        </p:txBody>
      </p:sp>
      <p:sp>
        <p:nvSpPr>
          <p:cNvPr id="4" name="縦書きテキスト プレースホルダー 3">
            <a:extLst>
              <a:ext uri="{FF2B5EF4-FFF2-40B4-BE49-F238E27FC236}">
                <a16:creationId xmlns:a16="http://schemas.microsoft.com/office/drawing/2014/main" id="{71003E05-0426-4A82-9589-AE5D2FCDD866}"/>
              </a:ext>
            </a:extLst>
          </p:cNvPr>
          <p:cNvSpPr>
            <a:spLocks noGrp="1"/>
          </p:cNvSpPr>
          <p:nvPr>
            <p:ph type="body" orient="vert" sz="quarter" idx="12"/>
          </p:nvPr>
        </p:nvSpPr>
        <p:spPr/>
        <p:txBody>
          <a:bodyPr>
            <a:normAutofit/>
          </a:bodyPr>
          <a:lstStyle/>
          <a:p>
            <a:r>
              <a:rPr lang="ja-JP" altLang="en-US" dirty="0"/>
              <a:t>昔、男がいた。</a:t>
            </a:r>
            <a:endParaRPr kumimoji="1" lang="ja-JP" altLang="en-US" dirty="0"/>
          </a:p>
        </p:txBody>
      </p:sp>
      <p:sp>
        <p:nvSpPr>
          <p:cNvPr id="6" name="テキスト ボックス 5">
            <a:extLst>
              <a:ext uri="{FF2B5EF4-FFF2-40B4-BE49-F238E27FC236}">
                <a16:creationId xmlns:a16="http://schemas.microsoft.com/office/drawing/2014/main" id="{8A420B34-D9F9-743E-905F-0BB152EB0376}"/>
              </a:ext>
            </a:extLst>
          </p:cNvPr>
          <p:cNvSpPr txBox="1"/>
          <p:nvPr/>
        </p:nvSpPr>
        <p:spPr>
          <a:xfrm>
            <a:off x="10960100" y="78200"/>
            <a:ext cx="1117600" cy="369332"/>
          </a:xfrm>
          <a:prstGeom prst="rect">
            <a:avLst/>
          </a:prstGeom>
          <a:noFill/>
          <a:ln w="12700">
            <a:solidFill>
              <a:srgbClr val="FF0000"/>
            </a:solidFill>
          </a:ln>
        </p:spPr>
        <p:txBody>
          <a:bodyPr wrap="square" rtlCol="0">
            <a:spAutoFit/>
          </a:bodyPr>
          <a:lstStyle/>
          <a:p>
            <a:pPr algn="ctr"/>
            <a:r>
              <a:rPr kumimoji="1" lang="en-US" altLang="ja-JP" dirty="0">
                <a:solidFill>
                  <a:srgbClr val="FF0000"/>
                </a:solidFill>
                <a:latin typeface="Arial" panose="020B0604020202020204" pitchFamily="34" charset="0"/>
                <a:cs typeface="Arial" panose="020B0604020202020204" pitchFamily="34" charset="0"/>
              </a:rPr>
              <a:t>SAMPLE</a:t>
            </a:r>
            <a:endParaRPr kumimoji="1" lang="ja-JP" altLang="en-US"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8967207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3" presetClass="emph" presetSubtype="1" grpId="0" nodeType="clickEffect">
                                  <p:stCondLst>
                                    <p:cond delay="0"/>
                                  </p:stCondLst>
                                  <p:childTnLst>
                                    <p:set>
                                      <p:cBhvr override="childStyle">
                                        <p:cTn id="6" dur="indefinite"/>
                                        <p:tgtEl>
                                          <p:spTgt spid="3">
                                            <p:txEl>
                                              <p:pRg st="0" end="0"/>
                                            </p:txEl>
                                          </p:spTgt>
                                        </p:tgtEl>
                                        <p:attrNameLst>
                                          <p:attrName>style.color</p:attrName>
                                        </p:attrNameLst>
                                      </p:cBhvr>
                                      <p:to>
                                        <p:clrVal>
                                          <a:schemeClr val="accent2"/>
                                        </p:clrVal>
                                      </p:to>
                                    </p:set>
                                  </p:childTnLst>
                                  <p:subTnLst>
                                    <p:animClr clrSpc="rgb" dir="cw">
                                      <p:cBhvr override="childStyle">
                                        <p:cTn dur="1" fill="hold" display="0" masterRel="nextClick" afterEffect="1"/>
                                        <p:tgtEl>
                                          <p:spTgt spid="3">
                                            <p:txEl>
                                              <p:pRg st="0" end="0"/>
                                            </p:txEl>
                                          </p:spTgt>
                                        </p:tgtEl>
                                        <p:attrNameLst>
                                          <p:attrName>ppt_c</p:attrName>
                                        </p:attrNameLst>
                                      </p:cBhvr>
                                      <p:to>
                                        <a:schemeClr val="bg1"/>
                                      </p:to>
                                    </p:animClr>
                                  </p:subTnLst>
                                </p:cTn>
                              </p:par>
                              <p:par>
                                <p:cTn id="7" presetID="1" presetClass="entr" presetSubtype="0" fill="hold" grpId="0" nodeType="withEffect">
                                  <p:stCondLst>
                                    <p:cond delay="0"/>
                                  </p:stCondLst>
                                  <p:childTnLst>
                                    <p:set>
                                      <p:cBhvr>
                                        <p:cTn id="8" dur="1" fill="hold">
                                          <p:stCondLst>
                                            <p:cond delay="0"/>
                                          </p:stCondLst>
                                        </p:cTn>
                                        <p:tgtEl>
                                          <p:spTgt spid="4">
                                            <p:txEl>
                                              <p:pRg st="0" end="0"/>
                                            </p:txEl>
                                          </p:spTgt>
                                        </p:tgtEl>
                                        <p:attrNameLst>
                                          <p:attrName>style.visibility</p:attrName>
                                        </p:attrNameLst>
                                      </p:cBhvr>
                                      <p:to>
                                        <p:strVal val="visible"/>
                                      </p:to>
                                    </p:set>
                                  </p:childTnLst>
                                  <p:subTnLst>
                                    <p:set>
                                      <p:cBhvr override="childStyle">
                                        <p:cTn dur="1" fill="hold" display="0" masterRel="nextClick" afterEffect="1"/>
                                        <p:tgtEl>
                                          <p:spTgt spid="4">
                                            <p:txEl>
                                              <p:pRg st="0" end="0"/>
                                            </p:txEl>
                                          </p:spTgt>
                                        </p:tgtEl>
                                        <p:attrNameLst>
                                          <p:attrName>style.visibility</p:attrName>
                                        </p:attrNameLst>
                                      </p:cBhvr>
                                      <p:to>
                                        <p:strVal val="hidden"/>
                                      </p:to>
                                    </p:set>
                                  </p:subTnLst>
                                </p:cTn>
                              </p:par>
                            </p:childTnLst>
                          </p:cTn>
                        </p:par>
                      </p:childTnLst>
                    </p:cTn>
                  </p:par>
                </p:childTnLst>
              </p:cTn>
              <p:nextCondLst>
                <p:cond evt="onClick" delay="0">
                  <p:tgtEl>
                    <p:spTgt spid="3"/>
                  </p:tgtEl>
                </p:cond>
              </p:nextCondLst>
            </p:seq>
          </p:childTnLst>
        </p:cTn>
      </p:par>
    </p:tnLst>
    <p:bldLst>
      <p:bldP spid="3" grpId="0" build="p"/>
      <p:bldP spid="4"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縦書きテキスト プレースホルダー 1"/>
          <p:cNvSpPr>
            <a:spLocks noGrp="1"/>
          </p:cNvSpPr>
          <p:nvPr>
            <p:ph type="body" orient="vert" sz="quarter" idx="10"/>
          </p:nvPr>
        </p:nvSpPr>
        <p:spPr/>
        <p:txBody>
          <a:bodyPr/>
          <a:lstStyle/>
          <a:p>
            <a:r>
              <a:rPr lang="ja-JP" altLang="en-US" dirty="0"/>
              <a:t>女のえ得まじかりけるを、年を経てよばひわたりけるを、からうじて盗み出でて、いと暗きに来けり。</a:t>
            </a:r>
          </a:p>
        </p:txBody>
      </p:sp>
      <p:sp>
        <p:nvSpPr>
          <p:cNvPr id="6" name="縦書きテキスト プレースホルダー 2">
            <a:extLst>
              <a:ext uri="{FF2B5EF4-FFF2-40B4-BE49-F238E27FC236}">
                <a16:creationId xmlns:a16="http://schemas.microsoft.com/office/drawing/2014/main" id="{96490FFA-89F0-4EEF-8B05-9E9A84E9B203}"/>
              </a:ext>
            </a:extLst>
          </p:cNvPr>
          <p:cNvSpPr>
            <a:spLocks noGrp="1"/>
          </p:cNvSpPr>
          <p:nvPr>
            <p:ph type="body" orient="vert" sz="quarter" idx="11"/>
          </p:nvPr>
        </p:nvSpPr>
        <p:spPr/>
        <p:txBody>
          <a:bodyPr/>
          <a:lstStyle/>
          <a:p>
            <a:r>
              <a:rPr kumimoji="1" lang="ja-JP" altLang="en-US" dirty="0"/>
              <a:t>口語訳</a:t>
            </a:r>
          </a:p>
        </p:txBody>
      </p:sp>
      <p:sp>
        <p:nvSpPr>
          <p:cNvPr id="4" name="縦書きテキスト プレースホルダー 3"/>
          <p:cNvSpPr>
            <a:spLocks noGrp="1"/>
          </p:cNvSpPr>
          <p:nvPr>
            <p:ph type="body" orient="vert" sz="quarter" idx="12"/>
          </p:nvPr>
        </p:nvSpPr>
        <p:spPr/>
        <p:txBody>
          <a:bodyPr>
            <a:normAutofit/>
          </a:bodyPr>
          <a:lstStyle/>
          <a:p>
            <a:r>
              <a:rPr lang="ja-JP" altLang="en-US" dirty="0"/>
              <a:t>女で手に入れることができそうにもなかった人を、何年もの間求婚し続けていたところ、（その女を）やっとのことで盗み出して、たいへん暗い夜に（逃げて）来た。</a:t>
            </a:r>
            <a:endParaRPr kumimoji="1" lang="ja-JP" altLang="en-US" dirty="0"/>
          </a:p>
        </p:txBody>
      </p:sp>
      <p:sp>
        <p:nvSpPr>
          <p:cNvPr id="5" name="テキスト ボックス 4">
            <a:extLst>
              <a:ext uri="{FF2B5EF4-FFF2-40B4-BE49-F238E27FC236}">
                <a16:creationId xmlns:a16="http://schemas.microsoft.com/office/drawing/2014/main" id="{5ECA65BB-5780-6C61-021F-FA88301231CD}"/>
              </a:ext>
            </a:extLst>
          </p:cNvPr>
          <p:cNvSpPr txBox="1"/>
          <p:nvPr/>
        </p:nvSpPr>
        <p:spPr>
          <a:xfrm>
            <a:off x="10960100" y="78200"/>
            <a:ext cx="1117600" cy="369332"/>
          </a:xfrm>
          <a:prstGeom prst="rect">
            <a:avLst/>
          </a:prstGeom>
          <a:noFill/>
          <a:ln w="12700">
            <a:solidFill>
              <a:srgbClr val="FF0000"/>
            </a:solidFill>
          </a:ln>
        </p:spPr>
        <p:txBody>
          <a:bodyPr wrap="square" rtlCol="0">
            <a:spAutoFit/>
          </a:bodyPr>
          <a:lstStyle/>
          <a:p>
            <a:pPr algn="ctr"/>
            <a:r>
              <a:rPr kumimoji="1" lang="en-US" altLang="ja-JP" dirty="0">
                <a:solidFill>
                  <a:srgbClr val="FF0000"/>
                </a:solidFill>
                <a:latin typeface="Arial" panose="020B0604020202020204" pitchFamily="34" charset="0"/>
                <a:cs typeface="Arial" panose="020B0604020202020204" pitchFamily="34" charset="0"/>
              </a:rPr>
              <a:t>SAMPLE</a:t>
            </a:r>
            <a:endParaRPr kumimoji="1" lang="ja-JP" altLang="en-US"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6673043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3" presetClass="emph" presetSubtype="1" grpId="0" nodeType="clickEffect">
                                  <p:stCondLst>
                                    <p:cond delay="0"/>
                                  </p:stCondLst>
                                  <p:childTnLst>
                                    <p:set>
                                      <p:cBhvr override="childStyle">
                                        <p:cTn id="6" dur="indefinite"/>
                                        <p:tgtEl>
                                          <p:spTgt spid="6">
                                            <p:txEl>
                                              <p:pRg st="0" end="0"/>
                                            </p:txEl>
                                          </p:spTgt>
                                        </p:tgtEl>
                                        <p:attrNameLst>
                                          <p:attrName>style.color</p:attrName>
                                        </p:attrNameLst>
                                      </p:cBhvr>
                                      <p:to>
                                        <p:clrVal>
                                          <a:schemeClr val="accent2"/>
                                        </p:clrVal>
                                      </p:to>
                                    </p:set>
                                  </p:childTnLst>
                                  <p:subTnLst>
                                    <p:animClr clrSpc="rgb" dir="cw">
                                      <p:cBhvr override="childStyle">
                                        <p:cTn dur="1" fill="hold" display="0" masterRel="nextClick" afterEffect="1"/>
                                        <p:tgtEl>
                                          <p:spTgt spid="6">
                                            <p:txEl>
                                              <p:pRg st="0" end="0"/>
                                            </p:txEl>
                                          </p:spTgt>
                                        </p:tgtEl>
                                        <p:attrNameLst>
                                          <p:attrName>ppt_c</p:attrName>
                                        </p:attrNameLst>
                                      </p:cBhvr>
                                      <p:to>
                                        <a:schemeClr val="bg1"/>
                                      </p:to>
                                    </p:animClr>
                                  </p:subTnLst>
                                </p:cTn>
                              </p:par>
                              <p:par>
                                <p:cTn id="7" presetID="1" presetClass="entr" presetSubtype="0" fill="hold" grpId="0" nodeType="withEffect">
                                  <p:stCondLst>
                                    <p:cond delay="0"/>
                                  </p:stCondLst>
                                  <p:childTnLst>
                                    <p:set>
                                      <p:cBhvr>
                                        <p:cTn id="8" dur="1" fill="hold">
                                          <p:stCondLst>
                                            <p:cond delay="0"/>
                                          </p:stCondLst>
                                        </p:cTn>
                                        <p:tgtEl>
                                          <p:spTgt spid="4">
                                            <p:txEl>
                                              <p:pRg st="0" end="0"/>
                                            </p:txEl>
                                          </p:spTgt>
                                        </p:tgtEl>
                                        <p:attrNameLst>
                                          <p:attrName>style.visibility</p:attrName>
                                        </p:attrNameLst>
                                      </p:cBhvr>
                                      <p:to>
                                        <p:strVal val="visible"/>
                                      </p:to>
                                    </p:set>
                                  </p:childTnLst>
                                  <p:subTnLst>
                                    <p:set>
                                      <p:cBhvr override="childStyle">
                                        <p:cTn dur="1" fill="hold" display="0" masterRel="nextClick" afterEffect="1"/>
                                        <p:tgtEl>
                                          <p:spTgt spid="4">
                                            <p:txEl>
                                              <p:pRg st="0" end="0"/>
                                            </p:txEl>
                                          </p:spTgt>
                                        </p:tgtEl>
                                        <p:attrNameLst>
                                          <p:attrName>style.visibility</p:attrName>
                                        </p:attrNameLst>
                                      </p:cBhvr>
                                      <p:to>
                                        <p:strVal val="hidden"/>
                                      </p:to>
                                    </p:set>
                                  </p:subTnLst>
                                </p:cTn>
                              </p:par>
                            </p:childTnLst>
                          </p:cTn>
                        </p:par>
                      </p:childTnLst>
                    </p:cTn>
                  </p:par>
                </p:childTnLst>
              </p:cTn>
              <p:nextCondLst>
                <p:cond evt="onClick" delay="0">
                  <p:tgtEl>
                    <p:spTgt spid="6"/>
                  </p:tgtEl>
                </p:cond>
              </p:nextCondLst>
            </p:seq>
          </p:childTnLst>
        </p:cTn>
      </p:par>
    </p:tnLst>
    <p:bldLst>
      <p:bldP spid="6" grpId="0" build="p"/>
      <p:bldP spid="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縦書きテキスト プレースホルダー 1">
            <a:extLst>
              <a:ext uri="{FF2B5EF4-FFF2-40B4-BE49-F238E27FC236}">
                <a16:creationId xmlns:a16="http://schemas.microsoft.com/office/drawing/2014/main" id="{8DE29BE0-91BD-4127-90EB-ABA207A1F035}"/>
              </a:ext>
            </a:extLst>
          </p:cNvPr>
          <p:cNvSpPr>
            <a:spLocks noGrp="1"/>
          </p:cNvSpPr>
          <p:nvPr>
            <p:ph type="body" orient="vert" sz="quarter" idx="10"/>
          </p:nvPr>
        </p:nvSpPr>
        <p:spPr/>
        <p:txBody>
          <a:bodyPr/>
          <a:lstStyle/>
          <a:p>
            <a:pPr algn="just"/>
            <a:r>
              <a:rPr lang="ja-JP" altLang="en-US" spc="-200" dirty="0"/>
              <a:t>芥川といふ川を率て行きければ、</a:t>
            </a:r>
            <a:r>
              <a:rPr lang="ja-JP" altLang="en-US" spc="-100" dirty="0"/>
              <a:t>草の上に置きたりける露</a:t>
            </a:r>
            <a:r>
              <a:rPr lang="ja-JP" altLang="en-US" spc="-100"/>
              <a:t>を、「かれ</a:t>
            </a:r>
            <a:r>
              <a:rPr lang="ja-JP" altLang="en-US" spc="-100" dirty="0"/>
              <a:t>は何ぞ。」となむ男に問ひける。</a:t>
            </a:r>
          </a:p>
        </p:txBody>
      </p:sp>
      <p:sp>
        <p:nvSpPr>
          <p:cNvPr id="3" name="縦書きテキスト プレースホルダー 2">
            <a:extLst>
              <a:ext uri="{FF2B5EF4-FFF2-40B4-BE49-F238E27FC236}">
                <a16:creationId xmlns:a16="http://schemas.microsoft.com/office/drawing/2014/main" id="{4092B9E4-FDCB-4CE9-BD21-8D63B884A9D4}"/>
              </a:ext>
            </a:extLst>
          </p:cNvPr>
          <p:cNvSpPr>
            <a:spLocks noGrp="1"/>
          </p:cNvSpPr>
          <p:nvPr>
            <p:ph type="body" orient="vert" sz="quarter" idx="11"/>
          </p:nvPr>
        </p:nvSpPr>
        <p:spPr/>
        <p:txBody>
          <a:bodyPr/>
          <a:lstStyle/>
          <a:p>
            <a:r>
              <a:rPr kumimoji="1" lang="ja-JP" altLang="en-US" dirty="0"/>
              <a:t>口語訳</a:t>
            </a:r>
          </a:p>
        </p:txBody>
      </p:sp>
      <p:sp>
        <p:nvSpPr>
          <p:cNvPr id="4" name="縦書きテキスト プレースホルダー 3">
            <a:extLst>
              <a:ext uri="{FF2B5EF4-FFF2-40B4-BE49-F238E27FC236}">
                <a16:creationId xmlns:a16="http://schemas.microsoft.com/office/drawing/2014/main" id="{71003E05-0426-4A82-9589-AE5D2FCDD866}"/>
              </a:ext>
            </a:extLst>
          </p:cNvPr>
          <p:cNvSpPr>
            <a:spLocks noGrp="1"/>
          </p:cNvSpPr>
          <p:nvPr>
            <p:ph type="body" orient="vert" sz="quarter" idx="12"/>
          </p:nvPr>
        </p:nvSpPr>
        <p:spPr/>
        <p:txBody>
          <a:bodyPr>
            <a:normAutofit/>
          </a:bodyPr>
          <a:lstStyle/>
          <a:p>
            <a:pPr algn="just"/>
            <a:r>
              <a:rPr lang="ja-JP" altLang="en-US" spc="50" dirty="0"/>
              <a:t>芥川という川（のほとり）を（女を）連れて</a:t>
            </a:r>
            <a:r>
              <a:rPr lang="ja-JP" altLang="en-US" dirty="0"/>
              <a:t>行ったところ、草の上におりていた露について、（女が）「あれは何ですか。」と男に尋ねた。</a:t>
            </a:r>
          </a:p>
        </p:txBody>
      </p:sp>
      <p:sp>
        <p:nvSpPr>
          <p:cNvPr id="6" name="テキスト ボックス 5">
            <a:extLst>
              <a:ext uri="{FF2B5EF4-FFF2-40B4-BE49-F238E27FC236}">
                <a16:creationId xmlns:a16="http://schemas.microsoft.com/office/drawing/2014/main" id="{56FD1934-1356-0836-D120-154173650BF2}"/>
              </a:ext>
            </a:extLst>
          </p:cNvPr>
          <p:cNvSpPr txBox="1"/>
          <p:nvPr/>
        </p:nvSpPr>
        <p:spPr>
          <a:xfrm>
            <a:off x="10960100" y="78200"/>
            <a:ext cx="1117600" cy="369332"/>
          </a:xfrm>
          <a:prstGeom prst="rect">
            <a:avLst/>
          </a:prstGeom>
          <a:noFill/>
          <a:ln w="12700">
            <a:solidFill>
              <a:srgbClr val="FF0000"/>
            </a:solidFill>
          </a:ln>
        </p:spPr>
        <p:txBody>
          <a:bodyPr wrap="square" rtlCol="0">
            <a:spAutoFit/>
          </a:bodyPr>
          <a:lstStyle/>
          <a:p>
            <a:pPr algn="ctr"/>
            <a:r>
              <a:rPr kumimoji="1" lang="en-US" altLang="ja-JP" dirty="0">
                <a:solidFill>
                  <a:srgbClr val="FF0000"/>
                </a:solidFill>
                <a:latin typeface="Arial" panose="020B0604020202020204" pitchFamily="34" charset="0"/>
                <a:cs typeface="Arial" panose="020B0604020202020204" pitchFamily="34" charset="0"/>
              </a:rPr>
              <a:t>SAMPLE</a:t>
            </a:r>
            <a:endParaRPr kumimoji="1" lang="ja-JP" altLang="en-US"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03718101"/>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3" presetClass="emph" presetSubtype="1" grpId="0" nodeType="clickEffect">
                                  <p:stCondLst>
                                    <p:cond delay="0"/>
                                  </p:stCondLst>
                                  <p:childTnLst>
                                    <p:set>
                                      <p:cBhvr override="childStyle">
                                        <p:cTn id="6" dur="indefinite"/>
                                        <p:tgtEl>
                                          <p:spTgt spid="3">
                                            <p:txEl>
                                              <p:pRg st="0" end="0"/>
                                            </p:txEl>
                                          </p:spTgt>
                                        </p:tgtEl>
                                        <p:attrNameLst>
                                          <p:attrName>style.color</p:attrName>
                                        </p:attrNameLst>
                                      </p:cBhvr>
                                      <p:to>
                                        <p:clrVal>
                                          <a:schemeClr val="accent2"/>
                                        </p:clrVal>
                                      </p:to>
                                    </p:set>
                                  </p:childTnLst>
                                  <p:subTnLst>
                                    <p:animClr clrSpc="rgb" dir="cw">
                                      <p:cBhvr override="childStyle">
                                        <p:cTn dur="1" fill="hold" display="0" masterRel="nextClick" afterEffect="1"/>
                                        <p:tgtEl>
                                          <p:spTgt spid="3">
                                            <p:txEl>
                                              <p:pRg st="0" end="0"/>
                                            </p:txEl>
                                          </p:spTgt>
                                        </p:tgtEl>
                                        <p:attrNameLst>
                                          <p:attrName>ppt_c</p:attrName>
                                        </p:attrNameLst>
                                      </p:cBhvr>
                                      <p:to>
                                        <a:schemeClr val="bg1"/>
                                      </p:to>
                                    </p:animClr>
                                  </p:subTnLst>
                                </p:cTn>
                              </p:par>
                              <p:par>
                                <p:cTn id="7" presetID="1" presetClass="entr" presetSubtype="0" fill="hold" grpId="0" nodeType="withEffect">
                                  <p:stCondLst>
                                    <p:cond delay="0"/>
                                  </p:stCondLst>
                                  <p:childTnLst>
                                    <p:set>
                                      <p:cBhvr>
                                        <p:cTn id="8" dur="1" fill="hold">
                                          <p:stCondLst>
                                            <p:cond delay="0"/>
                                          </p:stCondLst>
                                        </p:cTn>
                                        <p:tgtEl>
                                          <p:spTgt spid="4">
                                            <p:txEl>
                                              <p:pRg st="0" end="0"/>
                                            </p:txEl>
                                          </p:spTgt>
                                        </p:tgtEl>
                                        <p:attrNameLst>
                                          <p:attrName>style.visibility</p:attrName>
                                        </p:attrNameLst>
                                      </p:cBhvr>
                                      <p:to>
                                        <p:strVal val="visible"/>
                                      </p:to>
                                    </p:set>
                                  </p:childTnLst>
                                  <p:subTnLst>
                                    <p:set>
                                      <p:cBhvr override="childStyle">
                                        <p:cTn dur="1" fill="hold" display="0" masterRel="nextClick" afterEffect="1"/>
                                        <p:tgtEl>
                                          <p:spTgt spid="4">
                                            <p:txEl>
                                              <p:pRg st="0" end="0"/>
                                            </p:txEl>
                                          </p:spTgt>
                                        </p:tgtEl>
                                        <p:attrNameLst>
                                          <p:attrName>style.visibility</p:attrName>
                                        </p:attrNameLst>
                                      </p:cBhvr>
                                      <p:to>
                                        <p:strVal val="hidden"/>
                                      </p:to>
                                    </p:set>
                                  </p:subTnLst>
                                </p:cTn>
                              </p:par>
                            </p:childTnLst>
                          </p:cTn>
                        </p:par>
                      </p:childTnLst>
                    </p:cTn>
                  </p:par>
                </p:childTnLst>
              </p:cTn>
              <p:nextCondLst>
                <p:cond evt="onClick" delay="0">
                  <p:tgtEl>
                    <p:spTgt spid="3"/>
                  </p:tgtEl>
                </p:cond>
              </p:nextCondLst>
            </p:seq>
          </p:childTnLst>
        </p:cTn>
      </p:par>
    </p:tnLst>
    <p:bldLst>
      <p:bldP spid="3" grpId="0" build="p"/>
      <p:bldP spid="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縦書きテキスト プレースホルダー 1">
            <a:extLst>
              <a:ext uri="{FF2B5EF4-FFF2-40B4-BE49-F238E27FC236}">
                <a16:creationId xmlns:a16="http://schemas.microsoft.com/office/drawing/2014/main" id="{8DE29BE0-91BD-4127-90EB-ABA207A1F035}"/>
              </a:ext>
            </a:extLst>
          </p:cNvPr>
          <p:cNvSpPr>
            <a:spLocks noGrp="1"/>
          </p:cNvSpPr>
          <p:nvPr>
            <p:ph type="body" orient="vert" sz="quarter" idx="10"/>
          </p:nvPr>
        </p:nvSpPr>
        <p:spPr/>
        <p:txBody>
          <a:bodyPr>
            <a:normAutofit/>
          </a:bodyPr>
          <a:lstStyle/>
          <a:p>
            <a:r>
              <a:rPr lang="ja-JP" altLang="en-US" dirty="0"/>
              <a:t>行く先多く、夜も更けにければ、鬼ある所とも知らで、</a:t>
            </a:r>
            <a:endParaRPr kumimoji="1" lang="ja-JP" altLang="en-US" dirty="0"/>
          </a:p>
        </p:txBody>
      </p:sp>
      <p:sp>
        <p:nvSpPr>
          <p:cNvPr id="3" name="縦書きテキスト プレースホルダー 2">
            <a:extLst>
              <a:ext uri="{FF2B5EF4-FFF2-40B4-BE49-F238E27FC236}">
                <a16:creationId xmlns:a16="http://schemas.microsoft.com/office/drawing/2014/main" id="{4092B9E4-FDCB-4CE9-BD21-8D63B884A9D4}"/>
              </a:ext>
            </a:extLst>
          </p:cNvPr>
          <p:cNvSpPr>
            <a:spLocks noGrp="1"/>
          </p:cNvSpPr>
          <p:nvPr>
            <p:ph type="body" orient="vert" sz="quarter" idx="11"/>
          </p:nvPr>
        </p:nvSpPr>
        <p:spPr/>
        <p:txBody>
          <a:bodyPr/>
          <a:lstStyle/>
          <a:p>
            <a:r>
              <a:rPr kumimoji="1" lang="ja-JP" altLang="en-US" dirty="0"/>
              <a:t>口語訳</a:t>
            </a:r>
          </a:p>
        </p:txBody>
      </p:sp>
      <p:sp>
        <p:nvSpPr>
          <p:cNvPr id="4" name="縦書きテキスト プレースホルダー 3">
            <a:extLst>
              <a:ext uri="{FF2B5EF4-FFF2-40B4-BE49-F238E27FC236}">
                <a16:creationId xmlns:a16="http://schemas.microsoft.com/office/drawing/2014/main" id="{71003E05-0426-4A82-9589-AE5D2FCDD866}"/>
              </a:ext>
            </a:extLst>
          </p:cNvPr>
          <p:cNvSpPr>
            <a:spLocks noGrp="1"/>
          </p:cNvSpPr>
          <p:nvPr>
            <p:ph type="body" orient="vert" sz="quarter" idx="12"/>
          </p:nvPr>
        </p:nvSpPr>
        <p:spPr/>
        <p:txBody>
          <a:bodyPr>
            <a:normAutofit/>
          </a:bodyPr>
          <a:lstStyle/>
          <a:p>
            <a:r>
              <a:rPr lang="ja-JP" altLang="en-US" dirty="0"/>
              <a:t>道のりは遠く、夜も更けてしまったので、（男は）鬼がいる所とも知らないで、</a:t>
            </a:r>
            <a:endParaRPr kumimoji="1" lang="ja-JP" altLang="en-US" dirty="0"/>
          </a:p>
        </p:txBody>
      </p:sp>
      <p:sp>
        <p:nvSpPr>
          <p:cNvPr id="5" name="テキスト ボックス 4">
            <a:extLst>
              <a:ext uri="{FF2B5EF4-FFF2-40B4-BE49-F238E27FC236}">
                <a16:creationId xmlns:a16="http://schemas.microsoft.com/office/drawing/2014/main" id="{02340E43-DA11-C19E-16B9-8A08D4F2CA52}"/>
              </a:ext>
            </a:extLst>
          </p:cNvPr>
          <p:cNvSpPr txBox="1"/>
          <p:nvPr/>
        </p:nvSpPr>
        <p:spPr>
          <a:xfrm>
            <a:off x="10960100" y="78200"/>
            <a:ext cx="1117600" cy="369332"/>
          </a:xfrm>
          <a:prstGeom prst="rect">
            <a:avLst/>
          </a:prstGeom>
          <a:noFill/>
          <a:ln w="12700">
            <a:solidFill>
              <a:srgbClr val="FF0000"/>
            </a:solidFill>
          </a:ln>
        </p:spPr>
        <p:txBody>
          <a:bodyPr wrap="square" rtlCol="0">
            <a:spAutoFit/>
          </a:bodyPr>
          <a:lstStyle/>
          <a:p>
            <a:pPr algn="ctr"/>
            <a:r>
              <a:rPr kumimoji="1" lang="en-US" altLang="ja-JP" dirty="0">
                <a:solidFill>
                  <a:srgbClr val="FF0000"/>
                </a:solidFill>
                <a:latin typeface="Arial" panose="020B0604020202020204" pitchFamily="34" charset="0"/>
                <a:cs typeface="Arial" panose="020B0604020202020204" pitchFamily="34" charset="0"/>
              </a:rPr>
              <a:t>SAMPLE</a:t>
            </a:r>
            <a:endParaRPr kumimoji="1" lang="ja-JP" altLang="en-US"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3741469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3" presetClass="emph" presetSubtype="1" grpId="0" nodeType="clickEffect">
                                  <p:stCondLst>
                                    <p:cond delay="0"/>
                                  </p:stCondLst>
                                  <p:childTnLst>
                                    <p:set>
                                      <p:cBhvr override="childStyle">
                                        <p:cTn id="6" dur="indefinite"/>
                                        <p:tgtEl>
                                          <p:spTgt spid="3">
                                            <p:txEl>
                                              <p:pRg st="0" end="0"/>
                                            </p:txEl>
                                          </p:spTgt>
                                        </p:tgtEl>
                                        <p:attrNameLst>
                                          <p:attrName>style.color</p:attrName>
                                        </p:attrNameLst>
                                      </p:cBhvr>
                                      <p:to>
                                        <p:clrVal>
                                          <a:schemeClr val="accent2"/>
                                        </p:clrVal>
                                      </p:to>
                                    </p:set>
                                  </p:childTnLst>
                                  <p:subTnLst>
                                    <p:animClr clrSpc="rgb" dir="cw">
                                      <p:cBhvr override="childStyle">
                                        <p:cTn dur="1" fill="hold" display="0" masterRel="nextClick" afterEffect="1"/>
                                        <p:tgtEl>
                                          <p:spTgt spid="3">
                                            <p:txEl>
                                              <p:pRg st="0" end="0"/>
                                            </p:txEl>
                                          </p:spTgt>
                                        </p:tgtEl>
                                        <p:attrNameLst>
                                          <p:attrName>ppt_c</p:attrName>
                                        </p:attrNameLst>
                                      </p:cBhvr>
                                      <p:to>
                                        <a:schemeClr val="bg1"/>
                                      </p:to>
                                    </p:animClr>
                                  </p:subTnLst>
                                </p:cTn>
                              </p:par>
                              <p:par>
                                <p:cTn id="7" presetID="1" presetClass="entr" presetSubtype="0" fill="hold" grpId="0" nodeType="withEffect">
                                  <p:stCondLst>
                                    <p:cond delay="0"/>
                                  </p:stCondLst>
                                  <p:childTnLst>
                                    <p:set>
                                      <p:cBhvr>
                                        <p:cTn id="8" dur="1" fill="hold">
                                          <p:stCondLst>
                                            <p:cond delay="0"/>
                                          </p:stCondLst>
                                        </p:cTn>
                                        <p:tgtEl>
                                          <p:spTgt spid="4">
                                            <p:txEl>
                                              <p:pRg st="0" end="0"/>
                                            </p:txEl>
                                          </p:spTgt>
                                        </p:tgtEl>
                                        <p:attrNameLst>
                                          <p:attrName>style.visibility</p:attrName>
                                        </p:attrNameLst>
                                      </p:cBhvr>
                                      <p:to>
                                        <p:strVal val="visible"/>
                                      </p:to>
                                    </p:set>
                                  </p:childTnLst>
                                  <p:subTnLst>
                                    <p:set>
                                      <p:cBhvr override="childStyle">
                                        <p:cTn dur="1" fill="hold" display="0" masterRel="nextClick" afterEffect="1"/>
                                        <p:tgtEl>
                                          <p:spTgt spid="4">
                                            <p:txEl>
                                              <p:pRg st="0" end="0"/>
                                            </p:txEl>
                                          </p:spTgt>
                                        </p:tgtEl>
                                        <p:attrNameLst>
                                          <p:attrName>style.visibility</p:attrName>
                                        </p:attrNameLst>
                                      </p:cBhvr>
                                      <p:to>
                                        <p:strVal val="hidden"/>
                                      </p:to>
                                    </p:set>
                                  </p:subTnLst>
                                </p:cTn>
                              </p:par>
                            </p:childTnLst>
                          </p:cTn>
                        </p:par>
                      </p:childTnLst>
                    </p:cTn>
                  </p:par>
                </p:childTnLst>
              </p:cTn>
              <p:nextCondLst>
                <p:cond evt="onClick" delay="0">
                  <p:tgtEl>
                    <p:spTgt spid="3"/>
                  </p:tgtEl>
                </p:cond>
              </p:nextCondLst>
            </p:seq>
          </p:childTnLst>
        </p:cTn>
      </p:par>
    </p:tnLst>
    <p:bldLst>
      <p:bldP spid="3" grpId="0" build="p"/>
      <p:bldP spid="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縦書きテキスト プレースホルダー 1">
            <a:extLst>
              <a:ext uri="{FF2B5EF4-FFF2-40B4-BE49-F238E27FC236}">
                <a16:creationId xmlns:a16="http://schemas.microsoft.com/office/drawing/2014/main" id="{8DE29BE0-91BD-4127-90EB-ABA207A1F035}"/>
              </a:ext>
            </a:extLst>
          </p:cNvPr>
          <p:cNvSpPr>
            <a:spLocks noGrp="1"/>
          </p:cNvSpPr>
          <p:nvPr>
            <p:ph type="body" orient="vert" sz="quarter" idx="10"/>
          </p:nvPr>
        </p:nvSpPr>
        <p:spPr/>
        <p:txBody>
          <a:bodyPr>
            <a:normAutofit/>
          </a:bodyPr>
          <a:lstStyle/>
          <a:p>
            <a:r>
              <a:rPr lang="ja-JP" altLang="en-US" dirty="0"/>
              <a:t>神さへいといみじう鳴り、雨もいたう降りければ、</a:t>
            </a:r>
            <a:endParaRPr kumimoji="1" lang="ja-JP" altLang="en-US" dirty="0"/>
          </a:p>
        </p:txBody>
      </p:sp>
      <p:sp>
        <p:nvSpPr>
          <p:cNvPr id="3" name="縦書きテキスト プレースホルダー 2">
            <a:extLst>
              <a:ext uri="{FF2B5EF4-FFF2-40B4-BE49-F238E27FC236}">
                <a16:creationId xmlns:a16="http://schemas.microsoft.com/office/drawing/2014/main" id="{4092B9E4-FDCB-4CE9-BD21-8D63B884A9D4}"/>
              </a:ext>
            </a:extLst>
          </p:cNvPr>
          <p:cNvSpPr>
            <a:spLocks noGrp="1"/>
          </p:cNvSpPr>
          <p:nvPr>
            <p:ph type="body" orient="vert" sz="quarter" idx="11"/>
          </p:nvPr>
        </p:nvSpPr>
        <p:spPr/>
        <p:txBody>
          <a:bodyPr/>
          <a:lstStyle/>
          <a:p>
            <a:r>
              <a:rPr kumimoji="1" lang="ja-JP" altLang="en-US" dirty="0"/>
              <a:t>口語訳</a:t>
            </a:r>
          </a:p>
        </p:txBody>
      </p:sp>
      <p:sp>
        <p:nvSpPr>
          <p:cNvPr id="4" name="縦書きテキスト プレースホルダー 3">
            <a:extLst>
              <a:ext uri="{FF2B5EF4-FFF2-40B4-BE49-F238E27FC236}">
                <a16:creationId xmlns:a16="http://schemas.microsoft.com/office/drawing/2014/main" id="{71003E05-0426-4A82-9589-AE5D2FCDD866}"/>
              </a:ext>
            </a:extLst>
          </p:cNvPr>
          <p:cNvSpPr>
            <a:spLocks noGrp="1"/>
          </p:cNvSpPr>
          <p:nvPr>
            <p:ph type="body" orient="vert" sz="quarter" idx="12"/>
          </p:nvPr>
        </p:nvSpPr>
        <p:spPr/>
        <p:txBody>
          <a:bodyPr/>
          <a:lstStyle/>
          <a:p>
            <a:r>
              <a:rPr lang="ja-JP" altLang="en-US" dirty="0"/>
              <a:t>（その上）雷までたいへんひどく鳴り、雨も激しく降ったので、</a:t>
            </a:r>
            <a:endParaRPr kumimoji="1" lang="ja-JP" altLang="en-US" dirty="0"/>
          </a:p>
        </p:txBody>
      </p:sp>
      <p:sp>
        <p:nvSpPr>
          <p:cNvPr id="5" name="テキスト ボックス 4">
            <a:extLst>
              <a:ext uri="{FF2B5EF4-FFF2-40B4-BE49-F238E27FC236}">
                <a16:creationId xmlns:a16="http://schemas.microsoft.com/office/drawing/2014/main" id="{944D5D52-2957-E1E0-39CB-DAC836E67037}"/>
              </a:ext>
            </a:extLst>
          </p:cNvPr>
          <p:cNvSpPr txBox="1"/>
          <p:nvPr/>
        </p:nvSpPr>
        <p:spPr>
          <a:xfrm>
            <a:off x="10960100" y="78200"/>
            <a:ext cx="1117600" cy="369332"/>
          </a:xfrm>
          <a:prstGeom prst="rect">
            <a:avLst/>
          </a:prstGeom>
          <a:noFill/>
          <a:ln w="12700">
            <a:solidFill>
              <a:srgbClr val="FF0000"/>
            </a:solidFill>
          </a:ln>
        </p:spPr>
        <p:txBody>
          <a:bodyPr wrap="square" rtlCol="0">
            <a:spAutoFit/>
          </a:bodyPr>
          <a:lstStyle/>
          <a:p>
            <a:pPr algn="ctr"/>
            <a:r>
              <a:rPr kumimoji="1" lang="en-US" altLang="ja-JP" dirty="0">
                <a:solidFill>
                  <a:srgbClr val="FF0000"/>
                </a:solidFill>
                <a:latin typeface="Arial" panose="020B0604020202020204" pitchFamily="34" charset="0"/>
                <a:cs typeface="Arial" panose="020B0604020202020204" pitchFamily="34" charset="0"/>
              </a:rPr>
              <a:t>SAMPLE</a:t>
            </a:r>
            <a:endParaRPr kumimoji="1" lang="ja-JP" altLang="en-US"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70872172"/>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3" presetClass="emph" presetSubtype="1" grpId="0" nodeType="clickEffect">
                                  <p:stCondLst>
                                    <p:cond delay="0"/>
                                  </p:stCondLst>
                                  <p:childTnLst>
                                    <p:set>
                                      <p:cBhvr override="childStyle">
                                        <p:cTn id="6" dur="indefinite"/>
                                        <p:tgtEl>
                                          <p:spTgt spid="3">
                                            <p:txEl>
                                              <p:pRg st="0" end="0"/>
                                            </p:txEl>
                                          </p:spTgt>
                                        </p:tgtEl>
                                        <p:attrNameLst>
                                          <p:attrName>style.color</p:attrName>
                                        </p:attrNameLst>
                                      </p:cBhvr>
                                      <p:to>
                                        <p:clrVal>
                                          <a:schemeClr val="accent2"/>
                                        </p:clrVal>
                                      </p:to>
                                    </p:set>
                                  </p:childTnLst>
                                  <p:subTnLst>
                                    <p:animClr clrSpc="rgb" dir="cw">
                                      <p:cBhvr override="childStyle">
                                        <p:cTn dur="1" fill="hold" display="0" masterRel="nextClick" afterEffect="1"/>
                                        <p:tgtEl>
                                          <p:spTgt spid="3">
                                            <p:txEl>
                                              <p:pRg st="0" end="0"/>
                                            </p:txEl>
                                          </p:spTgt>
                                        </p:tgtEl>
                                        <p:attrNameLst>
                                          <p:attrName>ppt_c</p:attrName>
                                        </p:attrNameLst>
                                      </p:cBhvr>
                                      <p:to>
                                        <a:schemeClr val="bg1"/>
                                      </p:to>
                                    </p:animClr>
                                  </p:subTnLst>
                                </p:cTn>
                              </p:par>
                              <p:par>
                                <p:cTn id="7" presetID="1" presetClass="entr" presetSubtype="0" fill="hold" grpId="0" nodeType="withEffect">
                                  <p:stCondLst>
                                    <p:cond delay="0"/>
                                  </p:stCondLst>
                                  <p:childTnLst>
                                    <p:set>
                                      <p:cBhvr>
                                        <p:cTn id="8" dur="1" fill="hold">
                                          <p:stCondLst>
                                            <p:cond delay="0"/>
                                          </p:stCondLst>
                                        </p:cTn>
                                        <p:tgtEl>
                                          <p:spTgt spid="4">
                                            <p:txEl>
                                              <p:pRg st="0" end="0"/>
                                            </p:txEl>
                                          </p:spTgt>
                                        </p:tgtEl>
                                        <p:attrNameLst>
                                          <p:attrName>style.visibility</p:attrName>
                                        </p:attrNameLst>
                                      </p:cBhvr>
                                      <p:to>
                                        <p:strVal val="visible"/>
                                      </p:to>
                                    </p:set>
                                  </p:childTnLst>
                                  <p:subTnLst>
                                    <p:set>
                                      <p:cBhvr override="childStyle">
                                        <p:cTn dur="1" fill="hold" display="0" masterRel="nextClick" afterEffect="1"/>
                                        <p:tgtEl>
                                          <p:spTgt spid="4">
                                            <p:txEl>
                                              <p:pRg st="0" end="0"/>
                                            </p:txEl>
                                          </p:spTgt>
                                        </p:tgtEl>
                                        <p:attrNameLst>
                                          <p:attrName>style.visibility</p:attrName>
                                        </p:attrNameLst>
                                      </p:cBhvr>
                                      <p:to>
                                        <p:strVal val="hidden"/>
                                      </p:to>
                                    </p:set>
                                  </p:subTnLst>
                                </p:cTn>
                              </p:par>
                            </p:childTnLst>
                          </p:cTn>
                        </p:par>
                      </p:childTnLst>
                    </p:cTn>
                  </p:par>
                </p:childTnLst>
              </p:cTn>
              <p:nextCondLst>
                <p:cond evt="onClick" delay="0">
                  <p:tgtEl>
                    <p:spTgt spid="3"/>
                  </p:tgtEl>
                </p:cond>
              </p:nextCondLst>
            </p:seq>
          </p:childTnLst>
        </p:cTn>
      </p:par>
    </p:tnLst>
    <p:bldLst>
      <p:bldP spid="3" grpId="0" build="p"/>
      <p:bldP spid="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縦書きテキスト プレースホルダー 1">
            <a:extLst>
              <a:ext uri="{FF2B5EF4-FFF2-40B4-BE49-F238E27FC236}">
                <a16:creationId xmlns:a16="http://schemas.microsoft.com/office/drawing/2014/main" id="{8DE29BE0-91BD-4127-90EB-ABA207A1F035}"/>
              </a:ext>
            </a:extLst>
          </p:cNvPr>
          <p:cNvSpPr>
            <a:spLocks noGrp="1"/>
          </p:cNvSpPr>
          <p:nvPr>
            <p:ph type="body" orient="vert" sz="quarter" idx="10"/>
          </p:nvPr>
        </p:nvSpPr>
        <p:spPr/>
        <p:txBody>
          <a:bodyPr>
            <a:normAutofit/>
          </a:bodyPr>
          <a:lstStyle/>
          <a:p>
            <a:r>
              <a:rPr lang="ja-JP" altLang="en-US" dirty="0"/>
              <a:t>あばらなる蔵に、女をば奥に押し入れて、男、弓・胡籙を負ひて戸口にをり。</a:t>
            </a:r>
            <a:endParaRPr kumimoji="1" lang="ja-JP" altLang="en-US" dirty="0"/>
          </a:p>
        </p:txBody>
      </p:sp>
      <p:sp>
        <p:nvSpPr>
          <p:cNvPr id="3" name="縦書きテキスト プレースホルダー 2">
            <a:extLst>
              <a:ext uri="{FF2B5EF4-FFF2-40B4-BE49-F238E27FC236}">
                <a16:creationId xmlns:a16="http://schemas.microsoft.com/office/drawing/2014/main" id="{4092B9E4-FDCB-4CE9-BD21-8D63B884A9D4}"/>
              </a:ext>
            </a:extLst>
          </p:cNvPr>
          <p:cNvSpPr>
            <a:spLocks noGrp="1"/>
          </p:cNvSpPr>
          <p:nvPr>
            <p:ph type="body" orient="vert" sz="quarter" idx="11"/>
          </p:nvPr>
        </p:nvSpPr>
        <p:spPr/>
        <p:txBody>
          <a:bodyPr/>
          <a:lstStyle/>
          <a:p>
            <a:r>
              <a:rPr kumimoji="1" lang="ja-JP" altLang="en-US" dirty="0"/>
              <a:t>口語訳</a:t>
            </a:r>
          </a:p>
        </p:txBody>
      </p:sp>
      <p:sp>
        <p:nvSpPr>
          <p:cNvPr id="4" name="縦書きテキスト プレースホルダー 3">
            <a:extLst>
              <a:ext uri="{FF2B5EF4-FFF2-40B4-BE49-F238E27FC236}">
                <a16:creationId xmlns:a16="http://schemas.microsoft.com/office/drawing/2014/main" id="{71003E05-0426-4A82-9589-AE5D2FCDD866}"/>
              </a:ext>
            </a:extLst>
          </p:cNvPr>
          <p:cNvSpPr>
            <a:spLocks noGrp="1"/>
          </p:cNvSpPr>
          <p:nvPr>
            <p:ph type="body" orient="vert" sz="quarter" idx="12"/>
          </p:nvPr>
        </p:nvSpPr>
        <p:spPr/>
        <p:txBody>
          <a:bodyPr/>
          <a:lstStyle/>
          <a:p>
            <a:r>
              <a:rPr lang="ja-JP" altLang="en-US" dirty="0"/>
              <a:t>荒れ果てた蔵に、女を奥に無理矢理入れて、男は弓・胡籙を背負って（警戒して）戸口に座る。</a:t>
            </a:r>
            <a:endParaRPr kumimoji="1" lang="ja-JP" altLang="en-US" dirty="0"/>
          </a:p>
        </p:txBody>
      </p:sp>
      <p:sp>
        <p:nvSpPr>
          <p:cNvPr id="5" name="テキスト ボックス 4">
            <a:extLst>
              <a:ext uri="{FF2B5EF4-FFF2-40B4-BE49-F238E27FC236}">
                <a16:creationId xmlns:a16="http://schemas.microsoft.com/office/drawing/2014/main" id="{ED2BABE8-A3E6-7913-60F8-A1DA4CA66611}"/>
              </a:ext>
            </a:extLst>
          </p:cNvPr>
          <p:cNvSpPr txBox="1"/>
          <p:nvPr/>
        </p:nvSpPr>
        <p:spPr>
          <a:xfrm>
            <a:off x="10960100" y="78200"/>
            <a:ext cx="1117600" cy="369332"/>
          </a:xfrm>
          <a:prstGeom prst="rect">
            <a:avLst/>
          </a:prstGeom>
          <a:noFill/>
          <a:ln w="12700">
            <a:solidFill>
              <a:srgbClr val="FF0000"/>
            </a:solidFill>
          </a:ln>
        </p:spPr>
        <p:txBody>
          <a:bodyPr wrap="square" rtlCol="0">
            <a:spAutoFit/>
          </a:bodyPr>
          <a:lstStyle/>
          <a:p>
            <a:pPr algn="ctr"/>
            <a:r>
              <a:rPr kumimoji="1" lang="en-US" altLang="ja-JP" dirty="0">
                <a:solidFill>
                  <a:srgbClr val="FF0000"/>
                </a:solidFill>
                <a:latin typeface="Arial" panose="020B0604020202020204" pitchFamily="34" charset="0"/>
                <a:cs typeface="Arial" panose="020B0604020202020204" pitchFamily="34" charset="0"/>
              </a:rPr>
              <a:t>SAMPLE</a:t>
            </a:r>
            <a:endParaRPr kumimoji="1" lang="ja-JP" altLang="en-US"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8740930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3" presetClass="emph" presetSubtype="1" grpId="0" nodeType="clickEffect">
                                  <p:stCondLst>
                                    <p:cond delay="0"/>
                                  </p:stCondLst>
                                  <p:childTnLst>
                                    <p:set>
                                      <p:cBhvr override="childStyle">
                                        <p:cTn id="6" dur="indefinite"/>
                                        <p:tgtEl>
                                          <p:spTgt spid="3">
                                            <p:txEl>
                                              <p:pRg st="0" end="0"/>
                                            </p:txEl>
                                          </p:spTgt>
                                        </p:tgtEl>
                                        <p:attrNameLst>
                                          <p:attrName>style.color</p:attrName>
                                        </p:attrNameLst>
                                      </p:cBhvr>
                                      <p:to>
                                        <p:clrVal>
                                          <a:schemeClr val="accent2"/>
                                        </p:clrVal>
                                      </p:to>
                                    </p:set>
                                  </p:childTnLst>
                                  <p:subTnLst>
                                    <p:animClr clrSpc="rgb" dir="cw">
                                      <p:cBhvr override="childStyle">
                                        <p:cTn dur="1" fill="hold" display="0" masterRel="nextClick" afterEffect="1"/>
                                        <p:tgtEl>
                                          <p:spTgt spid="3">
                                            <p:txEl>
                                              <p:pRg st="0" end="0"/>
                                            </p:txEl>
                                          </p:spTgt>
                                        </p:tgtEl>
                                        <p:attrNameLst>
                                          <p:attrName>ppt_c</p:attrName>
                                        </p:attrNameLst>
                                      </p:cBhvr>
                                      <p:to>
                                        <a:schemeClr val="bg1"/>
                                      </p:to>
                                    </p:animClr>
                                  </p:subTnLst>
                                </p:cTn>
                              </p:par>
                              <p:par>
                                <p:cTn id="7" presetID="1" presetClass="entr" presetSubtype="0" fill="hold" grpId="0" nodeType="withEffect">
                                  <p:stCondLst>
                                    <p:cond delay="0"/>
                                  </p:stCondLst>
                                  <p:childTnLst>
                                    <p:set>
                                      <p:cBhvr>
                                        <p:cTn id="8" dur="1" fill="hold">
                                          <p:stCondLst>
                                            <p:cond delay="0"/>
                                          </p:stCondLst>
                                        </p:cTn>
                                        <p:tgtEl>
                                          <p:spTgt spid="4">
                                            <p:txEl>
                                              <p:pRg st="0" end="0"/>
                                            </p:txEl>
                                          </p:spTgt>
                                        </p:tgtEl>
                                        <p:attrNameLst>
                                          <p:attrName>style.visibility</p:attrName>
                                        </p:attrNameLst>
                                      </p:cBhvr>
                                      <p:to>
                                        <p:strVal val="visible"/>
                                      </p:to>
                                    </p:set>
                                  </p:childTnLst>
                                  <p:subTnLst>
                                    <p:set>
                                      <p:cBhvr override="childStyle">
                                        <p:cTn dur="1" fill="hold" display="0" masterRel="nextClick" afterEffect="1"/>
                                        <p:tgtEl>
                                          <p:spTgt spid="4">
                                            <p:txEl>
                                              <p:pRg st="0" end="0"/>
                                            </p:txEl>
                                          </p:spTgt>
                                        </p:tgtEl>
                                        <p:attrNameLst>
                                          <p:attrName>style.visibility</p:attrName>
                                        </p:attrNameLst>
                                      </p:cBhvr>
                                      <p:to>
                                        <p:strVal val="hidden"/>
                                      </p:to>
                                    </p:set>
                                  </p:subTnLst>
                                </p:cTn>
                              </p:par>
                            </p:childTnLst>
                          </p:cTn>
                        </p:par>
                      </p:childTnLst>
                    </p:cTn>
                  </p:par>
                </p:childTnLst>
              </p:cTn>
              <p:nextCondLst>
                <p:cond evt="onClick" delay="0">
                  <p:tgtEl>
                    <p:spTgt spid="3"/>
                  </p:tgtEl>
                </p:cond>
              </p:nextCondLst>
            </p:seq>
          </p:childTnLst>
        </p:cTn>
      </p:par>
    </p:tnLst>
    <p:bldLst>
      <p:bldP spid="3" grpId="0" build="p"/>
      <p:bldP spid="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縦書きテキスト プレースホルダー 1"/>
          <p:cNvSpPr>
            <a:spLocks noGrp="1"/>
          </p:cNvSpPr>
          <p:nvPr>
            <p:ph type="body" orient="vert" sz="quarter" idx="10"/>
          </p:nvPr>
        </p:nvSpPr>
        <p:spPr/>
        <p:txBody>
          <a:bodyPr/>
          <a:lstStyle/>
          <a:p>
            <a:r>
              <a:rPr lang="ja-JP" altLang="en-US" dirty="0"/>
              <a:t>はや夜も明けなむと思ひつつゐたりけるに、鬼はや一口に食ひてけり。</a:t>
            </a:r>
          </a:p>
        </p:txBody>
      </p:sp>
      <p:sp>
        <p:nvSpPr>
          <p:cNvPr id="6" name="縦書きテキスト プレースホルダー 2">
            <a:extLst>
              <a:ext uri="{FF2B5EF4-FFF2-40B4-BE49-F238E27FC236}">
                <a16:creationId xmlns:a16="http://schemas.microsoft.com/office/drawing/2014/main" id="{A137A804-8568-4655-B598-F75D83585046}"/>
              </a:ext>
            </a:extLst>
          </p:cNvPr>
          <p:cNvSpPr>
            <a:spLocks noGrp="1"/>
          </p:cNvSpPr>
          <p:nvPr>
            <p:ph type="body" orient="vert" sz="quarter" idx="11"/>
          </p:nvPr>
        </p:nvSpPr>
        <p:spPr/>
        <p:txBody>
          <a:bodyPr/>
          <a:lstStyle/>
          <a:p>
            <a:r>
              <a:rPr kumimoji="1" lang="ja-JP" altLang="en-US" dirty="0"/>
              <a:t>口語訳</a:t>
            </a:r>
          </a:p>
        </p:txBody>
      </p:sp>
      <p:sp>
        <p:nvSpPr>
          <p:cNvPr id="4" name="縦書きテキスト プレースホルダー 3"/>
          <p:cNvSpPr>
            <a:spLocks noGrp="1"/>
          </p:cNvSpPr>
          <p:nvPr>
            <p:ph type="body" orient="vert" sz="quarter" idx="12"/>
          </p:nvPr>
        </p:nvSpPr>
        <p:spPr/>
        <p:txBody>
          <a:bodyPr/>
          <a:lstStyle/>
          <a:p>
            <a:r>
              <a:rPr lang="ja-JP" altLang="en-US" dirty="0"/>
              <a:t>「早く夜も明けてほしい」と思いながら座っていたところ、鬼が（女を）たちまち一口で食べてしまった。</a:t>
            </a:r>
          </a:p>
        </p:txBody>
      </p:sp>
      <p:sp>
        <p:nvSpPr>
          <p:cNvPr id="3" name="テキスト ボックス 2">
            <a:extLst>
              <a:ext uri="{FF2B5EF4-FFF2-40B4-BE49-F238E27FC236}">
                <a16:creationId xmlns:a16="http://schemas.microsoft.com/office/drawing/2014/main" id="{D284201D-F972-45DE-436B-8E3FBD644BA2}"/>
              </a:ext>
            </a:extLst>
          </p:cNvPr>
          <p:cNvSpPr txBox="1"/>
          <p:nvPr/>
        </p:nvSpPr>
        <p:spPr>
          <a:xfrm>
            <a:off x="10960100" y="78200"/>
            <a:ext cx="1117600" cy="369332"/>
          </a:xfrm>
          <a:prstGeom prst="rect">
            <a:avLst/>
          </a:prstGeom>
          <a:noFill/>
          <a:ln w="12700">
            <a:solidFill>
              <a:srgbClr val="FF0000"/>
            </a:solidFill>
          </a:ln>
        </p:spPr>
        <p:txBody>
          <a:bodyPr wrap="square" rtlCol="0">
            <a:spAutoFit/>
          </a:bodyPr>
          <a:lstStyle/>
          <a:p>
            <a:pPr algn="ctr"/>
            <a:r>
              <a:rPr kumimoji="1" lang="en-US" altLang="ja-JP" dirty="0">
                <a:solidFill>
                  <a:srgbClr val="FF0000"/>
                </a:solidFill>
                <a:latin typeface="Arial" panose="020B0604020202020204" pitchFamily="34" charset="0"/>
                <a:cs typeface="Arial" panose="020B0604020202020204" pitchFamily="34" charset="0"/>
              </a:rPr>
              <a:t>SAMPLE</a:t>
            </a:r>
            <a:endParaRPr kumimoji="1" lang="ja-JP" altLang="en-US"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465300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3" presetClass="emph" presetSubtype="1" grpId="0" nodeType="clickEffect">
                                  <p:stCondLst>
                                    <p:cond delay="0"/>
                                  </p:stCondLst>
                                  <p:childTnLst>
                                    <p:set>
                                      <p:cBhvr override="childStyle">
                                        <p:cTn id="6" dur="indefinite"/>
                                        <p:tgtEl>
                                          <p:spTgt spid="6">
                                            <p:txEl>
                                              <p:pRg st="0" end="0"/>
                                            </p:txEl>
                                          </p:spTgt>
                                        </p:tgtEl>
                                        <p:attrNameLst>
                                          <p:attrName>style.color</p:attrName>
                                        </p:attrNameLst>
                                      </p:cBhvr>
                                      <p:to>
                                        <p:clrVal>
                                          <a:schemeClr val="accent2"/>
                                        </p:clrVal>
                                      </p:to>
                                    </p:set>
                                  </p:childTnLst>
                                  <p:subTnLst>
                                    <p:animClr clrSpc="rgb" dir="cw">
                                      <p:cBhvr override="childStyle">
                                        <p:cTn dur="1" fill="hold" display="0" masterRel="nextClick" afterEffect="1"/>
                                        <p:tgtEl>
                                          <p:spTgt spid="6">
                                            <p:txEl>
                                              <p:pRg st="0" end="0"/>
                                            </p:txEl>
                                          </p:spTgt>
                                        </p:tgtEl>
                                        <p:attrNameLst>
                                          <p:attrName>ppt_c</p:attrName>
                                        </p:attrNameLst>
                                      </p:cBhvr>
                                      <p:to>
                                        <a:schemeClr val="bg1"/>
                                      </p:to>
                                    </p:animClr>
                                  </p:subTnLst>
                                </p:cTn>
                              </p:par>
                              <p:par>
                                <p:cTn id="7" presetID="1" presetClass="entr" presetSubtype="0" fill="hold" grpId="0" nodeType="withEffect">
                                  <p:stCondLst>
                                    <p:cond delay="0"/>
                                  </p:stCondLst>
                                  <p:childTnLst>
                                    <p:set>
                                      <p:cBhvr>
                                        <p:cTn id="8" dur="1" fill="hold">
                                          <p:stCondLst>
                                            <p:cond delay="0"/>
                                          </p:stCondLst>
                                        </p:cTn>
                                        <p:tgtEl>
                                          <p:spTgt spid="4">
                                            <p:txEl>
                                              <p:pRg st="0" end="0"/>
                                            </p:txEl>
                                          </p:spTgt>
                                        </p:tgtEl>
                                        <p:attrNameLst>
                                          <p:attrName>style.visibility</p:attrName>
                                        </p:attrNameLst>
                                      </p:cBhvr>
                                      <p:to>
                                        <p:strVal val="visible"/>
                                      </p:to>
                                    </p:set>
                                  </p:childTnLst>
                                  <p:subTnLst>
                                    <p:set>
                                      <p:cBhvr override="childStyle">
                                        <p:cTn dur="1" fill="hold" display="0" masterRel="nextClick" afterEffect="1"/>
                                        <p:tgtEl>
                                          <p:spTgt spid="4">
                                            <p:txEl>
                                              <p:pRg st="0" end="0"/>
                                            </p:txEl>
                                          </p:spTgt>
                                        </p:tgtEl>
                                        <p:attrNameLst>
                                          <p:attrName>style.visibility</p:attrName>
                                        </p:attrNameLst>
                                      </p:cBhvr>
                                      <p:to>
                                        <p:strVal val="hidden"/>
                                      </p:to>
                                    </p:set>
                                  </p:subTnLst>
                                </p:cTn>
                              </p:par>
                            </p:childTnLst>
                          </p:cTn>
                        </p:par>
                      </p:childTnLst>
                    </p:cTn>
                  </p:par>
                </p:childTnLst>
              </p:cTn>
              <p:nextCondLst>
                <p:cond evt="onClick" delay="0">
                  <p:tgtEl>
                    <p:spTgt spid="6"/>
                  </p:tgtEl>
                </p:cond>
              </p:nextCondLst>
            </p:seq>
          </p:childTnLst>
        </p:cTn>
      </p:par>
    </p:tnLst>
    <p:bldLst>
      <p:bldP spid="6" grpId="0" build="p"/>
      <p:bldP spid="4"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縦書きテキスト プレースホルダー 1">
            <a:extLst>
              <a:ext uri="{FF2B5EF4-FFF2-40B4-BE49-F238E27FC236}">
                <a16:creationId xmlns:a16="http://schemas.microsoft.com/office/drawing/2014/main" id="{8DE29BE0-91BD-4127-90EB-ABA207A1F035}"/>
              </a:ext>
            </a:extLst>
          </p:cNvPr>
          <p:cNvSpPr>
            <a:spLocks noGrp="1"/>
          </p:cNvSpPr>
          <p:nvPr>
            <p:ph type="body" orient="vert" sz="quarter" idx="10"/>
          </p:nvPr>
        </p:nvSpPr>
        <p:spPr/>
        <p:txBody>
          <a:bodyPr/>
          <a:lstStyle/>
          <a:p>
            <a:r>
              <a:rPr lang="ja-JP" altLang="en-US" dirty="0"/>
              <a:t>「あなや。」と言ひけれど、神鳴る騒ぎにえ聞かざりけり。</a:t>
            </a:r>
          </a:p>
        </p:txBody>
      </p:sp>
      <p:sp>
        <p:nvSpPr>
          <p:cNvPr id="3" name="縦書きテキスト プレースホルダー 2">
            <a:extLst>
              <a:ext uri="{FF2B5EF4-FFF2-40B4-BE49-F238E27FC236}">
                <a16:creationId xmlns:a16="http://schemas.microsoft.com/office/drawing/2014/main" id="{4092B9E4-FDCB-4CE9-BD21-8D63B884A9D4}"/>
              </a:ext>
            </a:extLst>
          </p:cNvPr>
          <p:cNvSpPr>
            <a:spLocks noGrp="1"/>
          </p:cNvSpPr>
          <p:nvPr>
            <p:ph type="body" orient="vert" sz="quarter" idx="11"/>
          </p:nvPr>
        </p:nvSpPr>
        <p:spPr/>
        <p:txBody>
          <a:bodyPr/>
          <a:lstStyle/>
          <a:p>
            <a:r>
              <a:rPr kumimoji="1" lang="ja-JP" altLang="en-US" dirty="0"/>
              <a:t>口語訳</a:t>
            </a:r>
          </a:p>
        </p:txBody>
      </p:sp>
      <p:sp>
        <p:nvSpPr>
          <p:cNvPr id="4" name="縦書きテキスト プレースホルダー 3">
            <a:extLst>
              <a:ext uri="{FF2B5EF4-FFF2-40B4-BE49-F238E27FC236}">
                <a16:creationId xmlns:a16="http://schemas.microsoft.com/office/drawing/2014/main" id="{71003E05-0426-4A82-9589-AE5D2FCDD866}"/>
              </a:ext>
            </a:extLst>
          </p:cNvPr>
          <p:cNvSpPr>
            <a:spLocks noGrp="1"/>
          </p:cNvSpPr>
          <p:nvPr>
            <p:ph type="body" orient="vert" sz="quarter" idx="12"/>
          </p:nvPr>
        </p:nvSpPr>
        <p:spPr/>
        <p:txBody>
          <a:bodyPr/>
          <a:lstStyle/>
          <a:p>
            <a:r>
              <a:rPr lang="ja-JP" altLang="en-US" dirty="0"/>
              <a:t>「あれぇ。」と（女は）言ったけれど、雷が鳴るやかましさに（男は女の悲鳴を）聞くことができなかった。</a:t>
            </a:r>
            <a:endParaRPr kumimoji="1" lang="ja-JP" altLang="en-US" dirty="0"/>
          </a:p>
        </p:txBody>
      </p:sp>
      <p:sp>
        <p:nvSpPr>
          <p:cNvPr id="5" name="テキスト ボックス 4">
            <a:extLst>
              <a:ext uri="{FF2B5EF4-FFF2-40B4-BE49-F238E27FC236}">
                <a16:creationId xmlns:a16="http://schemas.microsoft.com/office/drawing/2014/main" id="{BEBF81D0-FE12-B02A-3168-4FF11102D1F7}"/>
              </a:ext>
            </a:extLst>
          </p:cNvPr>
          <p:cNvSpPr txBox="1"/>
          <p:nvPr/>
        </p:nvSpPr>
        <p:spPr>
          <a:xfrm>
            <a:off x="10960100" y="78200"/>
            <a:ext cx="1117600" cy="369332"/>
          </a:xfrm>
          <a:prstGeom prst="rect">
            <a:avLst/>
          </a:prstGeom>
          <a:noFill/>
          <a:ln w="12700">
            <a:solidFill>
              <a:srgbClr val="FF0000"/>
            </a:solidFill>
          </a:ln>
        </p:spPr>
        <p:txBody>
          <a:bodyPr wrap="square" rtlCol="0">
            <a:spAutoFit/>
          </a:bodyPr>
          <a:lstStyle/>
          <a:p>
            <a:pPr algn="ctr"/>
            <a:r>
              <a:rPr kumimoji="1" lang="en-US" altLang="ja-JP" dirty="0">
                <a:solidFill>
                  <a:srgbClr val="FF0000"/>
                </a:solidFill>
                <a:latin typeface="Arial" panose="020B0604020202020204" pitchFamily="34" charset="0"/>
                <a:cs typeface="Arial" panose="020B0604020202020204" pitchFamily="34" charset="0"/>
              </a:rPr>
              <a:t>SAMPLE</a:t>
            </a:r>
            <a:endParaRPr kumimoji="1" lang="ja-JP" altLang="en-US"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2751804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3" presetClass="emph" presetSubtype="1" grpId="0" nodeType="clickEffect">
                                  <p:stCondLst>
                                    <p:cond delay="0"/>
                                  </p:stCondLst>
                                  <p:childTnLst>
                                    <p:set>
                                      <p:cBhvr override="childStyle">
                                        <p:cTn id="6" dur="indefinite"/>
                                        <p:tgtEl>
                                          <p:spTgt spid="3">
                                            <p:txEl>
                                              <p:pRg st="0" end="0"/>
                                            </p:txEl>
                                          </p:spTgt>
                                        </p:tgtEl>
                                        <p:attrNameLst>
                                          <p:attrName>style.color</p:attrName>
                                        </p:attrNameLst>
                                      </p:cBhvr>
                                      <p:to>
                                        <p:clrVal>
                                          <a:schemeClr val="accent2"/>
                                        </p:clrVal>
                                      </p:to>
                                    </p:set>
                                  </p:childTnLst>
                                  <p:subTnLst>
                                    <p:animClr clrSpc="rgb" dir="cw">
                                      <p:cBhvr override="childStyle">
                                        <p:cTn dur="1" fill="hold" display="0" masterRel="nextClick" afterEffect="1"/>
                                        <p:tgtEl>
                                          <p:spTgt spid="3">
                                            <p:txEl>
                                              <p:pRg st="0" end="0"/>
                                            </p:txEl>
                                          </p:spTgt>
                                        </p:tgtEl>
                                        <p:attrNameLst>
                                          <p:attrName>ppt_c</p:attrName>
                                        </p:attrNameLst>
                                      </p:cBhvr>
                                      <p:to>
                                        <a:schemeClr val="bg1"/>
                                      </p:to>
                                    </p:animClr>
                                  </p:subTnLst>
                                </p:cTn>
                              </p:par>
                              <p:par>
                                <p:cTn id="7" presetID="1" presetClass="entr" presetSubtype="0" fill="hold" grpId="0" nodeType="withEffect">
                                  <p:stCondLst>
                                    <p:cond delay="0"/>
                                  </p:stCondLst>
                                  <p:childTnLst>
                                    <p:set>
                                      <p:cBhvr>
                                        <p:cTn id="8" dur="1" fill="hold">
                                          <p:stCondLst>
                                            <p:cond delay="0"/>
                                          </p:stCondLst>
                                        </p:cTn>
                                        <p:tgtEl>
                                          <p:spTgt spid="4">
                                            <p:txEl>
                                              <p:pRg st="0" end="0"/>
                                            </p:txEl>
                                          </p:spTgt>
                                        </p:tgtEl>
                                        <p:attrNameLst>
                                          <p:attrName>style.visibility</p:attrName>
                                        </p:attrNameLst>
                                      </p:cBhvr>
                                      <p:to>
                                        <p:strVal val="visible"/>
                                      </p:to>
                                    </p:set>
                                  </p:childTnLst>
                                  <p:subTnLst>
                                    <p:set>
                                      <p:cBhvr override="childStyle">
                                        <p:cTn dur="1" fill="hold" display="0" masterRel="nextClick" afterEffect="1"/>
                                        <p:tgtEl>
                                          <p:spTgt spid="4">
                                            <p:txEl>
                                              <p:pRg st="0" end="0"/>
                                            </p:txEl>
                                          </p:spTgt>
                                        </p:tgtEl>
                                        <p:attrNameLst>
                                          <p:attrName>style.visibility</p:attrName>
                                        </p:attrNameLst>
                                      </p:cBhvr>
                                      <p:to>
                                        <p:strVal val="hidden"/>
                                      </p:to>
                                    </p:set>
                                  </p:subTnLst>
                                </p:cTn>
                              </p:par>
                            </p:childTnLst>
                          </p:cTn>
                        </p:par>
                      </p:childTnLst>
                    </p:cTn>
                  </p:par>
                </p:childTnLst>
              </p:cTn>
              <p:nextCondLst>
                <p:cond evt="onClick" delay="0">
                  <p:tgtEl>
                    <p:spTgt spid="3"/>
                  </p:tgtEl>
                </p:cond>
              </p:nextCondLst>
            </p:seq>
          </p:childTnLst>
        </p:cTn>
      </p:par>
    </p:tnLst>
    <p:bldLst>
      <p:bldP spid="3" grpId="0" build="p"/>
      <p:bldP spid="4" grpId="0" build="p"/>
    </p:bldLst>
  </p:timing>
</p:sld>
</file>

<file path=ppt/theme/theme1.xml><?xml version="1.0" encoding="utf-8"?>
<a:theme xmlns:a="http://schemas.openxmlformats.org/drawingml/2006/main" name="古文">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723</TotalTime>
  <Words>797</Words>
  <Application>Microsoft Office PowerPoint</Application>
  <PresentationFormat>ワイド画面</PresentationFormat>
  <Paragraphs>73</Paragraphs>
  <Slides>18</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18</vt:i4>
      </vt:variant>
    </vt:vector>
  </HeadingPairs>
  <TitlesOfParts>
    <vt:vector size="25" baseType="lpstr">
      <vt:lpstr>ＭＳ Ｐゴシック</vt:lpstr>
      <vt:lpstr>ＭＳ Ｐ明朝</vt:lpstr>
      <vt:lpstr>ＭＳ ゴシック</vt:lpstr>
      <vt:lpstr>ＭＳ 明朝</vt:lpstr>
      <vt:lpstr>游ゴシック</vt:lpstr>
      <vt:lpstr>Arial</vt:lpstr>
      <vt:lpstr>古文</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60304_伊勢物語_芥川</dc:title>
  <dc:creator>USER</dc:creator>
  <cp:lastModifiedBy>USER</cp:lastModifiedBy>
  <cp:revision>2</cp:revision>
  <dcterms:created xsi:type="dcterms:W3CDTF">2019-06-28T02:10:04Z</dcterms:created>
  <dcterms:modified xsi:type="dcterms:W3CDTF">2025-05-22T10:40:10Z</dcterms:modified>
</cp:coreProperties>
</file>