
<file path=[Content_Types].xml><?xml version="1.0" encoding="utf-8"?>
<Types xmlns="http://schemas.openxmlformats.org/package/2006/content-types">
  <Default Extension="jpeg" ContentType="image/jpeg"/>
  <Default Extension="mp3" ContentType="audio/m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6"/>
  </p:notesMasterIdLst>
  <p:sldIdLst>
    <p:sldId id="257" r:id="rId2"/>
    <p:sldId id="259" r:id="rId3"/>
    <p:sldId id="261" r:id="rId4"/>
    <p:sldId id="263" r:id="rId5"/>
    <p:sldId id="265" r:id="rId6"/>
    <p:sldId id="267" r:id="rId7"/>
    <p:sldId id="269" r:id="rId8"/>
    <p:sldId id="271" r:id="rId9"/>
    <p:sldId id="273" r:id="rId10"/>
    <p:sldId id="275" r:id="rId11"/>
    <p:sldId id="277" r:id="rId12"/>
    <p:sldId id="279" r:id="rId13"/>
    <p:sldId id="281" r:id="rId14"/>
    <p:sldId id="283" r:id="rId15"/>
    <p:sldId id="285" r:id="rId16"/>
    <p:sldId id="287" r:id="rId17"/>
    <p:sldId id="289" r:id="rId18"/>
    <p:sldId id="291" r:id="rId19"/>
    <p:sldId id="293" r:id="rId20"/>
    <p:sldId id="295" r:id="rId21"/>
    <p:sldId id="297" r:id="rId22"/>
    <p:sldId id="299" r:id="rId23"/>
    <p:sldId id="301" r:id="rId24"/>
    <p:sldId id="303" r:id="rId25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45313"/>
    <a:srgbClr val="0A0ACC"/>
    <a:srgbClr val="0070C0"/>
    <a:srgbClr val="00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  <p:ext uri="{1BD7E111-0CB8-44D6-8891-C1BB2F81B7CC}">
      <p1710:readonlyRecommended xmlns:p1710="http://schemas.microsoft.com/office/powerpoint/2017/10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9" autoAdjust="0"/>
    <p:restoredTop sz="89011" autoAdjust="0"/>
  </p:normalViewPr>
  <p:slideViewPr>
    <p:cSldViewPr snapToGrid="0" showGuides="1">
      <p:cViewPr varScale="1">
        <p:scale>
          <a:sx n="64" d="100"/>
          <a:sy n="64" d="100"/>
        </p:scale>
        <p:origin x="1104" y="60"/>
      </p:cViewPr>
      <p:guideLst/>
    </p:cSldViewPr>
  </p:slideViewPr>
  <p:outlineViewPr>
    <p:cViewPr>
      <p:scale>
        <a:sx n="33" d="100"/>
        <a:sy n="33" d="100"/>
      </p:scale>
      <p:origin x="0" y="-1002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png>
</file>

<file path=ppt/media/image2.png>
</file>

<file path=ppt/media/media1.mp3>
</file>

<file path=ppt/media/media10.mp3>
</file>

<file path=ppt/media/media11.mp3>
</file>

<file path=ppt/media/media12.mp3>
</file>

<file path=ppt/media/media13.mp3>
</file>

<file path=ppt/media/media14.mp3>
</file>

<file path=ppt/media/media15.mp3>
</file>

<file path=ppt/media/media16.mp3>
</file>

<file path=ppt/media/media17.mp3>
</file>

<file path=ppt/media/media18.mp3>
</file>

<file path=ppt/media/media19.mp3>
</file>

<file path=ppt/media/media2.mp3>
</file>

<file path=ppt/media/media20.mp3>
</file>

<file path=ppt/media/media21.mp3>
</file>

<file path=ppt/media/media22.mp3>
</file>

<file path=ppt/media/media23.mp3>
</file>

<file path=ppt/media/media24.mp3>
</file>

<file path=ppt/media/media3.mp3>
</file>

<file path=ppt/media/media4.mp3>
</file>

<file path=ppt/media/media5.mp3>
</file>

<file path=ppt/media/media6.mp3>
</file>

<file path=ppt/media/media7.mp3>
</file>

<file path=ppt/media/media8.mp3>
</file>

<file path=ppt/media/media9.mp3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E1884FB-D76F-47B7-BACA-80BB3130E45D}" type="datetimeFigureOut">
              <a:rPr kumimoji="1" lang="ja-JP" altLang="en-US" smtClean="0"/>
              <a:t>2025/5/16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0BB0954-DBAD-47A5-87E6-3AB4AF92E4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802736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英文-見出し付き-MC_Sett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5AE67FC0-5343-C57E-DD77-BA337F6B91AD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1530232" y="1267438"/>
            <a:ext cx="10325218" cy="720000"/>
          </a:xfrm>
        </p:spPr>
        <p:txBody>
          <a:bodyPr anchor="t"/>
          <a:lstStyle>
            <a:lvl1pPr>
              <a:lnSpc>
                <a:spcPct val="150000"/>
              </a:lnSpc>
              <a:defRPr sz="3200" b="0">
                <a:ln w="9525">
                  <a:noFill/>
                </a:ln>
                <a:solidFill>
                  <a:srgbClr val="B45313"/>
                </a:solidFill>
              </a:defRPr>
            </a:lvl1pPr>
          </a:lstStyle>
          <a:p>
            <a:pPr lvl="0"/>
            <a:r>
              <a:rPr kumimoji="1" lang="en-US" altLang="ja-JP" dirty="0"/>
              <a:t>Add English text here</a:t>
            </a:r>
            <a:r>
              <a:rPr kumimoji="1" lang="ja-JP" altLang="en-US" dirty="0"/>
              <a:t>　和訳も入力可能</a:t>
            </a:r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7972E5AF-C58C-1D92-67CA-30008F420E42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427" y="2008232"/>
            <a:ext cx="11519023" cy="4672836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 b="0">
                <a:ln w="6350">
                  <a:noFill/>
                </a:ln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 lvl="0"/>
            <a:r>
              <a:rPr kumimoji="1" lang="en-US" altLang="ja-JP" dirty="0"/>
              <a:t>Add English text here</a:t>
            </a:r>
            <a:r>
              <a:rPr kumimoji="1" lang="ja-JP" altLang="en-US" dirty="0"/>
              <a:t>　和訳も入力可能</a:t>
            </a:r>
          </a:p>
        </p:txBody>
      </p:sp>
      <p:sp>
        <p:nvSpPr>
          <p:cNvPr id="3" name="メディア プレースホルダー 10">
            <a:extLst>
              <a:ext uri="{FF2B5EF4-FFF2-40B4-BE49-F238E27FC236}">
                <a16:creationId xmlns:a16="http://schemas.microsoft.com/office/drawing/2014/main" id="{E3E7865B-346D-8073-2C12-A303252687B2}"/>
              </a:ext>
            </a:extLst>
          </p:cNvPr>
          <p:cNvSpPr>
            <a:spLocks noGrp="1"/>
          </p:cNvSpPr>
          <p:nvPr>
            <p:ph type="media" sz="quarter" idx="10"/>
          </p:nvPr>
        </p:nvSpPr>
        <p:spPr>
          <a:xfrm>
            <a:off x="11370000" y="6195068"/>
            <a:ext cx="486000" cy="486000"/>
          </a:xfrm>
          <a:prstGeom prst="rect">
            <a:avLst/>
          </a:prstGeom>
        </p:spPr>
        <p:txBody>
          <a:bodyPr/>
          <a:lstStyle>
            <a:lvl1pPr>
              <a:defRPr sz="1000"/>
            </a:lvl1pPr>
          </a:lstStyle>
          <a:p>
            <a:endParaRPr kumimoji="1" lang="ja-JP" altLang="en-US"/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7E0B09FF-17AD-E6B7-5119-AF823FAEF95C}"/>
              </a:ext>
            </a:extLst>
          </p:cNvPr>
          <p:cNvSpPr/>
          <p:nvPr userDrawn="1"/>
        </p:nvSpPr>
        <p:spPr>
          <a:xfrm>
            <a:off x="1157592" y="1556420"/>
            <a:ext cx="324000" cy="324000"/>
          </a:xfrm>
          <a:prstGeom prst="ellipse">
            <a:avLst/>
          </a:prstGeom>
          <a:solidFill>
            <a:srgbClr val="B4531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16" name="図 15">
            <a:extLst>
              <a:ext uri="{FF2B5EF4-FFF2-40B4-BE49-F238E27FC236}">
                <a16:creationId xmlns:a16="http://schemas.microsoft.com/office/drawing/2014/main" id="{B7120FDF-9D67-D3F7-43B7-869F20C3FCA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336427" y="526644"/>
            <a:ext cx="1934359" cy="894130"/>
          </a:xfrm>
          <a:prstGeom prst="rect">
            <a:avLst/>
          </a:prstGeom>
        </p:spPr>
      </p:pic>
      <p:sp>
        <p:nvSpPr>
          <p:cNvPr id="21" name="テキスト プレースホルダー 20">
            <a:extLst>
              <a:ext uri="{FF2B5EF4-FFF2-40B4-BE49-F238E27FC236}">
                <a16:creationId xmlns:a16="http://schemas.microsoft.com/office/drawing/2014/main" id="{607BDDD4-738E-4220-3BF1-F241920B1A2F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2351450" y="546100"/>
            <a:ext cx="9504000" cy="720725"/>
          </a:xfrm>
        </p:spPr>
        <p:txBody>
          <a:bodyPr anchor="b"/>
          <a:lstStyle>
            <a:lvl1pPr>
              <a:defRPr sz="3200">
                <a:latin typeface="+mn-lt"/>
                <a:ea typeface="+mj-ea"/>
              </a:defRPr>
            </a:lvl1pPr>
            <a:lvl2pPr>
              <a:defRPr sz="14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kumimoji="1" lang="en-US" altLang="ja-JP" dirty="0"/>
              <a:t>Add Setting here</a:t>
            </a:r>
            <a:r>
              <a:rPr kumimoji="1" lang="ja-JP" altLang="en-US" dirty="0"/>
              <a:t>　和訳</a:t>
            </a:r>
          </a:p>
        </p:txBody>
      </p:sp>
    </p:spTree>
    <p:extLst>
      <p:ext uri="{BB962C8B-B14F-4D97-AF65-F5344CB8AC3E}">
        <p14:creationId xmlns:p14="http://schemas.microsoft.com/office/powerpoint/2010/main" val="10764065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lash-行間1.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ne 9"/>
          <p:cNvSpPr>
            <a:spLocks noChangeShapeType="1"/>
          </p:cNvSpPr>
          <p:nvPr userDrawn="1"/>
        </p:nvSpPr>
        <p:spPr bwMode="auto">
          <a:xfrm>
            <a:off x="156000" y="3429000"/>
            <a:ext cx="11880000" cy="0"/>
          </a:xfrm>
          <a:prstGeom prst="line">
            <a:avLst/>
          </a:prstGeom>
          <a:noFill/>
          <a:ln w="28575">
            <a:solidFill>
              <a:srgbClr val="B2B2B2"/>
            </a:solidFill>
            <a:round/>
            <a:headEnd/>
            <a:tailEnd/>
          </a:ln>
          <a:effectLst/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50" charset="-128"/>
              <a:cs typeface="+mn-cs"/>
            </a:endParaRPr>
          </a:p>
        </p:txBody>
      </p:sp>
      <p:sp>
        <p:nvSpPr>
          <p:cNvPr id="87042" name="Rectangle 2"/>
          <p:cNvSpPr>
            <a:spLocks noGrp="1" noChangeArrowheads="1"/>
          </p:cNvSpPr>
          <p:nvPr>
            <p:ph type="ctrTitle" hasCustomPrompt="1"/>
          </p:nvPr>
        </p:nvSpPr>
        <p:spPr>
          <a:xfrm>
            <a:off x="338664" y="3524486"/>
            <a:ext cx="11520000" cy="3240000"/>
          </a:xfrm>
          <a:prstGeom prst="rect">
            <a:avLst/>
          </a:prstGeom>
        </p:spPr>
        <p:txBody>
          <a:bodyPr lIns="0" tIns="0" rIns="0" bIns="0" anchor="t"/>
          <a:lstStyle>
            <a:lvl1pPr algn="l">
              <a:lnSpc>
                <a:spcPct val="150000"/>
              </a:lnSpc>
              <a:defRPr sz="5400">
                <a:latin typeface="+mn-ea"/>
                <a:ea typeface="+mn-ea"/>
                <a:cs typeface="Arial" panose="020B0604020202020204" pitchFamily="34" charset="0"/>
              </a:defRPr>
            </a:lvl1pPr>
          </a:lstStyle>
          <a:p>
            <a:pPr lvl="0"/>
            <a:r>
              <a:rPr lang="ja-JP" altLang="en-US" noProof="0" dirty="0"/>
              <a:t>ここに和訳を入力</a:t>
            </a:r>
          </a:p>
        </p:txBody>
      </p:sp>
      <p:sp>
        <p:nvSpPr>
          <p:cNvPr id="87043" name="Rectangle 3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38664" y="532331"/>
            <a:ext cx="11520000" cy="2772000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lnSpc>
                <a:spcPct val="150000"/>
              </a:lnSpc>
              <a:spcBef>
                <a:spcPct val="0"/>
              </a:spcBef>
              <a:buFontTx/>
              <a:buNone/>
              <a:defRPr sz="5400">
                <a:latin typeface="+mn-lt"/>
                <a:ea typeface="ＭＳ Ｐゴシック" panose="020B0600070205080204" pitchFamily="50" charset="-128"/>
                <a:cs typeface="ＭＳ Ｐゴシック" panose="020B0600070205080204" pitchFamily="50" charset="-128"/>
              </a:defRPr>
            </a:lvl1pPr>
          </a:lstStyle>
          <a:p>
            <a:pPr lvl="0"/>
            <a:r>
              <a:rPr lang="en-US" altLang="ja-JP" noProof="0" dirty="0"/>
              <a:t>Add English sentence</a:t>
            </a:r>
            <a:r>
              <a:rPr lang="ja-JP" altLang="en-US" noProof="0" dirty="0"/>
              <a:t> </a:t>
            </a:r>
            <a:r>
              <a:rPr lang="en-US" altLang="ja-JP" noProof="0" dirty="0"/>
              <a:t>here</a:t>
            </a:r>
            <a:endParaRPr lang="ja-JP" altLang="en-US" noProof="0" dirty="0"/>
          </a:p>
        </p:txBody>
      </p:sp>
    </p:spTree>
    <p:extLst>
      <p:ext uri="{BB962C8B-B14F-4D97-AF65-F5344CB8AC3E}">
        <p14:creationId xmlns:p14="http://schemas.microsoft.com/office/powerpoint/2010/main" val="3475244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extLst>
    <p:ext uri="{DCECCB84-F9BA-43D5-87BE-67443E8EF086}">
      <p15:sldGuideLst xmlns:p15="http://schemas.microsoft.com/office/powerpoint/2012/main"/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lash-行間1.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ne 9"/>
          <p:cNvSpPr>
            <a:spLocks noChangeShapeType="1"/>
          </p:cNvSpPr>
          <p:nvPr userDrawn="1"/>
        </p:nvSpPr>
        <p:spPr bwMode="auto">
          <a:xfrm>
            <a:off x="156000" y="3429000"/>
            <a:ext cx="11880000" cy="0"/>
          </a:xfrm>
          <a:prstGeom prst="line">
            <a:avLst/>
          </a:prstGeom>
          <a:noFill/>
          <a:ln w="28575">
            <a:solidFill>
              <a:srgbClr val="B2B2B2"/>
            </a:solidFill>
            <a:round/>
            <a:headEnd/>
            <a:tailEnd/>
          </a:ln>
          <a:effectLst/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50" charset="-128"/>
              <a:cs typeface="+mn-cs"/>
            </a:endParaRPr>
          </a:p>
        </p:txBody>
      </p:sp>
      <p:sp>
        <p:nvSpPr>
          <p:cNvPr id="87042" name="Rectangle 2"/>
          <p:cNvSpPr>
            <a:spLocks noGrp="1" noChangeArrowheads="1"/>
          </p:cNvSpPr>
          <p:nvPr>
            <p:ph type="ctrTitle" hasCustomPrompt="1"/>
          </p:nvPr>
        </p:nvSpPr>
        <p:spPr>
          <a:xfrm>
            <a:off x="338664" y="3524486"/>
            <a:ext cx="11520000" cy="3240000"/>
          </a:xfrm>
          <a:prstGeom prst="rect">
            <a:avLst/>
          </a:prstGeom>
        </p:spPr>
        <p:txBody>
          <a:bodyPr lIns="0" tIns="0" rIns="0" bIns="0" anchor="t"/>
          <a:lstStyle>
            <a:lvl1pPr algn="l">
              <a:lnSpc>
                <a:spcPct val="120000"/>
              </a:lnSpc>
              <a:defRPr sz="5400">
                <a:latin typeface="+mn-ea"/>
                <a:ea typeface="+mn-ea"/>
                <a:cs typeface="Arial" panose="020B0604020202020204" pitchFamily="34" charset="0"/>
              </a:defRPr>
            </a:lvl1pPr>
          </a:lstStyle>
          <a:p>
            <a:pPr lvl="0"/>
            <a:r>
              <a:rPr lang="ja-JP" altLang="en-US" noProof="0" dirty="0"/>
              <a:t>ここに和訳を入力</a:t>
            </a:r>
          </a:p>
        </p:txBody>
      </p:sp>
      <p:sp>
        <p:nvSpPr>
          <p:cNvPr id="87043" name="Rectangle 3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38664" y="532331"/>
            <a:ext cx="11520000" cy="2772000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lnSpc>
                <a:spcPct val="120000"/>
              </a:lnSpc>
              <a:spcBef>
                <a:spcPct val="0"/>
              </a:spcBef>
              <a:buFontTx/>
              <a:buNone/>
              <a:defRPr sz="5400">
                <a:latin typeface="+mn-lt"/>
                <a:ea typeface="ＭＳ Ｐゴシック" panose="020B0600070205080204" pitchFamily="50" charset="-128"/>
                <a:cs typeface="ＭＳ Ｐゴシック" panose="020B0600070205080204" pitchFamily="50" charset="-128"/>
              </a:defRPr>
            </a:lvl1pPr>
          </a:lstStyle>
          <a:p>
            <a:pPr lvl="0"/>
            <a:r>
              <a:rPr lang="en-US" altLang="ja-JP" noProof="0" dirty="0"/>
              <a:t>Add English sentence</a:t>
            </a:r>
            <a:r>
              <a:rPr lang="ja-JP" altLang="en-US" noProof="0" dirty="0"/>
              <a:t> </a:t>
            </a:r>
            <a:r>
              <a:rPr lang="en-US" altLang="ja-JP" noProof="0" dirty="0"/>
              <a:t>here</a:t>
            </a:r>
            <a:endParaRPr lang="ja-JP" altLang="en-US" noProof="0" dirty="0"/>
          </a:p>
        </p:txBody>
      </p:sp>
    </p:spTree>
    <p:extLst>
      <p:ext uri="{BB962C8B-B14F-4D97-AF65-F5344CB8AC3E}">
        <p14:creationId xmlns:p14="http://schemas.microsoft.com/office/powerpoint/2010/main" val="1757310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extLst>
    <p:ext uri="{DCECCB84-F9BA-43D5-87BE-67443E8EF086}">
      <p15:sldGuideLst xmlns:p15="http://schemas.microsoft.com/office/powerpoint/2012/main"/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単語のみ（太字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0925" y="438697"/>
            <a:ext cx="11504023" cy="585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3800" b="1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dirty="0"/>
              <a:t>Word</a:t>
            </a:r>
            <a:r>
              <a:rPr lang="ja-JP" altLang="en-US" dirty="0"/>
              <a:t>（</a:t>
            </a:r>
            <a:r>
              <a:rPr lang="en-US" altLang="ja-JP" dirty="0"/>
              <a:t>Arial</a:t>
            </a:r>
            <a:r>
              <a:rPr lang="ja-JP" altLang="en-US" dirty="0"/>
              <a:t>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198616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単語のみ（太字）_やや小さ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0925" y="438697"/>
            <a:ext cx="11504023" cy="585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2500" b="1" kern="1200">
                <a:solidFill>
                  <a:schemeClr val="tx1"/>
                </a:solidFill>
                <a:latin typeface="+mn-lt"/>
                <a:ea typeface="+mj-ea"/>
                <a:cs typeface="+mj-cs"/>
              </a:defRPr>
            </a:lvl1pPr>
          </a:lstStyle>
          <a:p>
            <a:r>
              <a:rPr lang="en-US" altLang="ja-JP" dirty="0"/>
              <a:t>Word</a:t>
            </a:r>
            <a:r>
              <a:rPr lang="ja-JP" altLang="en-US" dirty="0"/>
              <a:t>（</a:t>
            </a:r>
            <a:r>
              <a:rPr lang="en-US" altLang="ja-JP" dirty="0"/>
              <a:t>Arial</a:t>
            </a:r>
            <a:r>
              <a:rPr lang="ja-JP" altLang="en-US" dirty="0"/>
              <a:t>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413088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熟語のみ（太字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0925" y="438697"/>
            <a:ext cx="11504023" cy="585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1500" b="1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dirty="0"/>
              <a:t>Idiom</a:t>
            </a:r>
            <a:r>
              <a:rPr lang="ja-JP" altLang="en-US" dirty="0"/>
              <a:t>（</a:t>
            </a:r>
            <a:r>
              <a:rPr lang="en-US" altLang="ja-JP" dirty="0"/>
              <a:t>Arial</a:t>
            </a:r>
            <a:r>
              <a:rPr lang="ja-JP" altLang="en-US" dirty="0"/>
              <a:t>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6133357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発音記号、青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43989" y="438697"/>
            <a:ext cx="11504023" cy="585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9600" kern="1200">
                <a:solidFill>
                  <a:srgbClr val="0A0ACC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defRPr>
            </a:lvl1pPr>
          </a:lstStyle>
          <a:p>
            <a:r>
              <a:rPr lang="ja-JP" altLang="en-US" dirty="0"/>
              <a:t>（</a:t>
            </a:r>
            <a:r>
              <a:rPr lang="en-US" altLang="ja-JP" dirty="0"/>
              <a:t>Times New Roman</a:t>
            </a:r>
            <a:r>
              <a:rPr lang="ja-JP" altLang="en-US" dirty="0"/>
              <a:t>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9402622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和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43989" y="438697"/>
            <a:ext cx="11504023" cy="585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9600" kern="1200">
                <a:solidFill>
                  <a:schemeClr val="tx1"/>
                </a:solidFill>
                <a:latin typeface="+mn-lt"/>
                <a:ea typeface="+mn-ea"/>
                <a:cs typeface="Times New Roman" panose="02020603050405020304" pitchFamily="18" charset="0"/>
              </a:defRPr>
            </a:lvl1pPr>
          </a:lstStyle>
          <a:p>
            <a:r>
              <a:rPr lang="ja-JP" altLang="en-US" dirty="0"/>
              <a:t>和訳</a:t>
            </a:r>
            <a:br>
              <a:rPr lang="en-US" altLang="ja-JP" dirty="0"/>
            </a:br>
            <a:r>
              <a:rPr lang="ja-JP" altLang="en-US" dirty="0"/>
              <a:t>（</a:t>
            </a:r>
            <a:r>
              <a:rPr lang="en-US" altLang="ja-JP" dirty="0"/>
              <a:t>MS P</a:t>
            </a:r>
            <a:r>
              <a:rPr lang="ja-JP" altLang="en-US" dirty="0"/>
              <a:t>ゴシック・</a:t>
            </a:r>
            <a:r>
              <a:rPr lang="en-US" altLang="ja-JP" dirty="0"/>
              <a:t>Arial</a:t>
            </a:r>
            <a:r>
              <a:rPr lang="ja-JP" altLang="en-US" dirty="0"/>
              <a:t>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890436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単語・発音記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6000" y="4553506"/>
            <a:ext cx="11520000" cy="180000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9600" b="0" kern="1200">
                <a:solidFill>
                  <a:srgbClr val="0A0ACC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defRPr>
            </a:lvl1pPr>
          </a:lstStyle>
          <a:p>
            <a:r>
              <a:rPr lang="ja-JP" altLang="en-US" dirty="0"/>
              <a:t>（</a:t>
            </a:r>
            <a:r>
              <a:rPr lang="en-US" altLang="ja-JP" dirty="0"/>
              <a:t>Times New Roman</a:t>
            </a:r>
            <a:r>
              <a:rPr lang="ja-JP" altLang="en-US" dirty="0"/>
              <a:t>）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2FB70F8-25DE-1069-E8E8-40E7B39C5ECD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336000" y="419770"/>
            <a:ext cx="11520000" cy="4140000"/>
          </a:xfrm>
        </p:spPr>
        <p:txBody>
          <a:bodyPr anchor="ctr"/>
          <a:lstStyle>
            <a:lvl1pPr marL="0" indent="0" algn="ctr">
              <a:buNone/>
              <a:defRPr sz="14000" b="1">
                <a:solidFill>
                  <a:schemeClr val="tx1"/>
                </a:solidFill>
                <a:latin typeface="+mn-lt"/>
                <a:cs typeface="Times New Roman" panose="02020603050405020304" pitchFamily="18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en-US" altLang="ja-JP" dirty="0"/>
              <a:t>Word</a:t>
            </a:r>
            <a:r>
              <a:rPr kumimoji="1" lang="ja-JP" altLang="en-US" dirty="0"/>
              <a:t>（</a:t>
            </a:r>
            <a:r>
              <a:rPr kumimoji="1" lang="en-US" altLang="ja-JP" dirty="0"/>
              <a:t>Arial</a:t>
            </a:r>
            <a:r>
              <a:rPr kumimoji="1" lang="ja-JP" altLang="en-US" dirty="0"/>
              <a:t>）</a:t>
            </a:r>
          </a:p>
        </p:txBody>
      </p:sp>
    </p:spTree>
    <p:extLst>
      <p:ext uri="{BB962C8B-B14F-4D97-AF65-F5344CB8AC3E}">
        <p14:creationId xmlns:p14="http://schemas.microsoft.com/office/powerpoint/2010/main" val="40099405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lash-単語・発音記号_やや小さ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6000" y="4553506"/>
            <a:ext cx="11520000" cy="180000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9600" b="0" kern="1200">
                <a:solidFill>
                  <a:srgbClr val="0A0ACC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defRPr>
            </a:lvl1pPr>
          </a:lstStyle>
          <a:p>
            <a:r>
              <a:rPr lang="ja-JP" altLang="en-US" dirty="0"/>
              <a:t>（</a:t>
            </a:r>
            <a:r>
              <a:rPr lang="en-US" altLang="ja-JP" dirty="0"/>
              <a:t>Times New Roman</a:t>
            </a:r>
            <a:r>
              <a:rPr lang="ja-JP" altLang="en-US" dirty="0"/>
              <a:t>）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2FB70F8-25DE-1069-E8E8-40E7B39C5ECD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336000" y="419770"/>
            <a:ext cx="11520000" cy="4140000"/>
          </a:xfrm>
        </p:spPr>
        <p:txBody>
          <a:bodyPr anchor="ctr"/>
          <a:lstStyle>
            <a:lvl1pPr marL="0" indent="0" algn="ctr">
              <a:buNone/>
              <a:defRPr sz="12500" b="1">
                <a:solidFill>
                  <a:schemeClr val="tx1"/>
                </a:solidFill>
                <a:latin typeface="+mn-lt"/>
                <a:cs typeface="Times New Roman" panose="02020603050405020304" pitchFamily="18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en-US" altLang="ja-JP" dirty="0"/>
              <a:t>Word</a:t>
            </a:r>
            <a:r>
              <a:rPr kumimoji="1" lang="ja-JP" altLang="en-US" dirty="0"/>
              <a:t>（</a:t>
            </a:r>
            <a:r>
              <a:rPr kumimoji="1" lang="en-US" altLang="ja-JP" dirty="0"/>
              <a:t>Arial</a:t>
            </a:r>
            <a:r>
              <a:rPr kumimoji="1" lang="ja-JP" altLang="en-US" dirty="0"/>
              <a:t>）</a:t>
            </a:r>
          </a:p>
        </p:txBody>
      </p:sp>
    </p:spTree>
    <p:extLst>
      <p:ext uri="{BB962C8B-B14F-4D97-AF65-F5344CB8AC3E}">
        <p14:creationId xmlns:p14="http://schemas.microsoft.com/office/powerpoint/2010/main" val="19787451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英文-見出し付き-M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メディア プレースホルダー 10">
            <a:extLst>
              <a:ext uri="{FF2B5EF4-FFF2-40B4-BE49-F238E27FC236}">
                <a16:creationId xmlns:a16="http://schemas.microsoft.com/office/drawing/2014/main" id="{E3E7865B-346D-8073-2C12-A303252687B2}"/>
              </a:ext>
            </a:extLst>
          </p:cNvPr>
          <p:cNvSpPr>
            <a:spLocks noGrp="1"/>
          </p:cNvSpPr>
          <p:nvPr>
            <p:ph type="media" sz="quarter" idx="10"/>
          </p:nvPr>
        </p:nvSpPr>
        <p:spPr>
          <a:xfrm>
            <a:off x="11370000" y="6195068"/>
            <a:ext cx="486000" cy="486000"/>
          </a:xfrm>
          <a:prstGeom prst="rect">
            <a:avLst/>
          </a:prstGeom>
        </p:spPr>
        <p:txBody>
          <a:bodyPr/>
          <a:lstStyle>
            <a:lvl1pPr>
              <a:defRPr sz="1000"/>
            </a:lvl1pPr>
          </a:lstStyle>
          <a:p>
            <a:endParaRPr kumimoji="1" lang="ja-JP" altLang="en-US"/>
          </a:p>
        </p:txBody>
      </p:sp>
      <p:sp>
        <p:nvSpPr>
          <p:cNvPr id="4" name="テキスト プレースホルダー 4">
            <a:extLst>
              <a:ext uri="{FF2B5EF4-FFF2-40B4-BE49-F238E27FC236}">
                <a16:creationId xmlns:a16="http://schemas.microsoft.com/office/drawing/2014/main" id="{F8D24294-FAF9-190E-1B89-8419F7D5716B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1530232" y="557319"/>
            <a:ext cx="10325218" cy="720000"/>
          </a:xfrm>
        </p:spPr>
        <p:txBody>
          <a:bodyPr anchor="t"/>
          <a:lstStyle>
            <a:lvl1pPr>
              <a:lnSpc>
                <a:spcPct val="150000"/>
              </a:lnSpc>
              <a:defRPr sz="3200" b="0">
                <a:ln w="9525">
                  <a:noFill/>
                </a:ln>
                <a:solidFill>
                  <a:srgbClr val="B45313"/>
                </a:solidFill>
              </a:defRPr>
            </a:lvl1pPr>
          </a:lstStyle>
          <a:p>
            <a:pPr lvl="0"/>
            <a:r>
              <a:rPr kumimoji="1" lang="en-US" altLang="ja-JP" dirty="0"/>
              <a:t>Add English text here</a:t>
            </a:r>
            <a:r>
              <a:rPr kumimoji="1" lang="ja-JP" altLang="en-US" dirty="0"/>
              <a:t>　和訳も入力可能</a:t>
            </a:r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5767D49E-1868-4103-2BB0-8CAEEC8837DD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427" y="1298111"/>
            <a:ext cx="11519023" cy="540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 b="0">
                <a:ln w="6350">
                  <a:noFill/>
                </a:ln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 lvl="0"/>
            <a:r>
              <a:rPr kumimoji="1" lang="en-US" altLang="ja-JP" dirty="0"/>
              <a:t>Add English text here</a:t>
            </a:r>
            <a:r>
              <a:rPr kumimoji="1" lang="ja-JP" altLang="en-US" dirty="0"/>
              <a:t>　和訳も入力可能</a:t>
            </a:r>
          </a:p>
        </p:txBody>
      </p:sp>
      <p:sp>
        <p:nvSpPr>
          <p:cNvPr id="8" name="楕円 7">
            <a:extLst>
              <a:ext uri="{FF2B5EF4-FFF2-40B4-BE49-F238E27FC236}">
                <a16:creationId xmlns:a16="http://schemas.microsoft.com/office/drawing/2014/main" id="{C1F07191-6D7E-08E5-7946-812CF0FC2A23}"/>
              </a:ext>
            </a:extLst>
          </p:cNvPr>
          <p:cNvSpPr/>
          <p:nvPr userDrawn="1"/>
        </p:nvSpPr>
        <p:spPr>
          <a:xfrm>
            <a:off x="1157592" y="846301"/>
            <a:ext cx="324000" cy="324000"/>
          </a:xfrm>
          <a:prstGeom prst="ellipse">
            <a:avLst/>
          </a:prstGeom>
          <a:solidFill>
            <a:srgbClr val="B4531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27777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英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53A63F7-7810-28BE-8967-8A8E947CB43F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000" y="561068"/>
            <a:ext cx="11520000" cy="61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>
                <a:latin typeface="+mn-lt"/>
              </a:defRPr>
            </a:lvl1pPr>
          </a:lstStyle>
          <a:p>
            <a:pPr lvl="0"/>
            <a:r>
              <a:rPr lang="en-US" altLang="ja-JP" noProof="0" dirty="0"/>
              <a:t>Add English sentence</a:t>
            </a:r>
            <a:r>
              <a:rPr lang="ja-JP" altLang="en-US" noProof="0" dirty="0"/>
              <a:t> </a:t>
            </a:r>
            <a:r>
              <a:rPr lang="en-US" altLang="ja-JP" noProof="0" dirty="0"/>
              <a:t>here</a:t>
            </a:r>
            <a:endParaRPr lang="ja-JP" altLang="en-US" noProof="0" dirty="0"/>
          </a:p>
        </p:txBody>
      </p:sp>
      <p:sp>
        <p:nvSpPr>
          <p:cNvPr id="3" name="メディア プレースホルダー 10">
            <a:extLst>
              <a:ext uri="{FF2B5EF4-FFF2-40B4-BE49-F238E27FC236}">
                <a16:creationId xmlns:a16="http://schemas.microsoft.com/office/drawing/2014/main" id="{8A499B9F-FD66-DE09-D819-CF1391C84DBA}"/>
              </a:ext>
            </a:extLst>
          </p:cNvPr>
          <p:cNvSpPr>
            <a:spLocks noGrp="1"/>
          </p:cNvSpPr>
          <p:nvPr>
            <p:ph type="media" sz="quarter" idx="10"/>
          </p:nvPr>
        </p:nvSpPr>
        <p:spPr>
          <a:xfrm>
            <a:off x="11370000" y="6195068"/>
            <a:ext cx="486000" cy="486000"/>
          </a:xfrm>
          <a:prstGeom prst="rect">
            <a:avLst/>
          </a:prstGeom>
        </p:spPr>
        <p:txBody>
          <a:bodyPr/>
          <a:lstStyle>
            <a:lvl1pPr>
              <a:defRPr sz="10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70472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和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53A63F7-7810-28BE-8967-8A8E947CB43F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000" y="561068"/>
            <a:ext cx="11520000" cy="61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>
                <a:latin typeface="+mn-lt"/>
              </a:defRPr>
            </a:lvl1pPr>
          </a:lstStyle>
          <a:p>
            <a:pPr lvl="0"/>
            <a:r>
              <a:rPr lang="ja-JP" altLang="en-US" noProof="0" dirty="0"/>
              <a:t>ここに和訳を入力</a:t>
            </a:r>
          </a:p>
        </p:txBody>
      </p:sp>
    </p:spTree>
    <p:extLst>
      <p:ext uri="{BB962C8B-B14F-4D97-AF65-F5344CB8AC3E}">
        <p14:creationId xmlns:p14="http://schemas.microsoft.com/office/powerpoint/2010/main" val="37255824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英文-対話文-タイトルの設定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53A63F7-7810-28BE-8967-8A8E947CB43F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2847480" y="560388"/>
            <a:ext cx="9008520" cy="61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>
                <a:latin typeface="+mn-lt"/>
              </a:defRPr>
            </a:lvl1pPr>
          </a:lstStyle>
          <a:p>
            <a:pPr lvl="0"/>
            <a:r>
              <a:rPr lang="en-US" altLang="ja-JP" noProof="0" dirty="0"/>
              <a:t>Add English sentence</a:t>
            </a:r>
            <a:r>
              <a:rPr lang="ja-JP" altLang="en-US" noProof="0" dirty="0"/>
              <a:t> </a:t>
            </a:r>
            <a:r>
              <a:rPr lang="en-US" altLang="ja-JP" noProof="0" dirty="0"/>
              <a:t>here</a:t>
            </a:r>
            <a:endParaRPr lang="ja-JP" altLang="en-US" noProof="0" dirty="0"/>
          </a:p>
        </p:txBody>
      </p:sp>
      <p:sp>
        <p:nvSpPr>
          <p:cNvPr id="3" name="メディア プレースホルダー 10">
            <a:extLst>
              <a:ext uri="{FF2B5EF4-FFF2-40B4-BE49-F238E27FC236}">
                <a16:creationId xmlns:a16="http://schemas.microsoft.com/office/drawing/2014/main" id="{8A499B9F-FD66-DE09-D819-CF1391C84DBA}"/>
              </a:ext>
            </a:extLst>
          </p:cNvPr>
          <p:cNvSpPr>
            <a:spLocks noGrp="1"/>
          </p:cNvSpPr>
          <p:nvPr>
            <p:ph type="media" sz="quarter" idx="10"/>
          </p:nvPr>
        </p:nvSpPr>
        <p:spPr>
          <a:xfrm>
            <a:off x="11370000" y="6195068"/>
            <a:ext cx="486000" cy="486000"/>
          </a:xfrm>
          <a:prstGeom prst="rect">
            <a:avLst/>
          </a:prstGeom>
        </p:spPr>
        <p:txBody>
          <a:bodyPr/>
          <a:lstStyle>
            <a:lvl1pPr>
              <a:defRPr sz="1000"/>
            </a:lvl1pPr>
          </a:lstStyle>
          <a:p>
            <a:endParaRPr kumimoji="1" lang="ja-JP" altLang="en-US"/>
          </a:p>
        </p:txBody>
      </p:sp>
      <p:sp>
        <p:nvSpPr>
          <p:cNvPr id="4" name="テキスト プレースホルダー 5">
            <a:extLst>
              <a:ext uri="{FF2B5EF4-FFF2-40B4-BE49-F238E27FC236}">
                <a16:creationId xmlns:a16="http://schemas.microsoft.com/office/drawing/2014/main" id="{4133E4E7-DCAC-1EA7-2D69-F680FC79CE0A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147480" y="560388"/>
            <a:ext cx="2700000" cy="6121400"/>
          </a:xfrm>
        </p:spPr>
        <p:txBody>
          <a:bodyPr/>
          <a:lstStyle>
            <a:lvl1pPr algn="r">
              <a:lnSpc>
                <a:spcPct val="150000"/>
              </a:lnSpc>
              <a:defRPr sz="3200" spc="-100" baseline="0">
                <a:latin typeface="+mn-lt"/>
                <a:ea typeface="+mn-ea"/>
              </a:defRPr>
            </a:lvl1pPr>
          </a:lstStyle>
          <a:p>
            <a:pPr lvl="0"/>
            <a:r>
              <a:rPr kumimoji="1" lang="en-US" altLang="ja-JP" dirty="0"/>
              <a:t>Name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0871024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和訳-対話文-タイトルの設定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53A63F7-7810-28BE-8967-8A8E947CB43F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2847480" y="560388"/>
            <a:ext cx="9008520" cy="61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>
                <a:latin typeface="+mn-lt"/>
              </a:defRPr>
            </a:lvl1pPr>
          </a:lstStyle>
          <a:p>
            <a:pPr lvl="0"/>
            <a:r>
              <a:rPr lang="ja-JP" altLang="en-US" noProof="0" dirty="0"/>
              <a:t>ここに和訳を入力してください</a:t>
            </a:r>
          </a:p>
        </p:txBody>
      </p:sp>
      <p:sp>
        <p:nvSpPr>
          <p:cNvPr id="4" name="テキスト プレースホルダー 5">
            <a:extLst>
              <a:ext uri="{FF2B5EF4-FFF2-40B4-BE49-F238E27FC236}">
                <a16:creationId xmlns:a16="http://schemas.microsoft.com/office/drawing/2014/main" id="{4133E4E7-DCAC-1EA7-2D69-F680FC79CE0A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147480" y="560388"/>
            <a:ext cx="2700000" cy="6121400"/>
          </a:xfrm>
        </p:spPr>
        <p:txBody>
          <a:bodyPr/>
          <a:lstStyle>
            <a:lvl1pPr algn="r">
              <a:lnSpc>
                <a:spcPct val="150000"/>
              </a:lnSpc>
              <a:defRPr sz="3200" spc="-100" baseline="0">
                <a:latin typeface="+mn-lt"/>
                <a:ea typeface="+mn-ea"/>
              </a:defRPr>
            </a:lvl1pPr>
          </a:lstStyle>
          <a:p>
            <a:pPr lvl="0"/>
            <a:r>
              <a:rPr kumimoji="1" lang="ja-JP" altLang="en-US" dirty="0"/>
              <a:t>名前</a:t>
            </a:r>
          </a:p>
        </p:txBody>
      </p:sp>
    </p:spTree>
    <p:extLst>
      <p:ext uri="{BB962C8B-B14F-4D97-AF65-F5344CB8AC3E}">
        <p14:creationId xmlns:p14="http://schemas.microsoft.com/office/powerpoint/2010/main" val="33728025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英文-見出し付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972E5AF-C58C-1D92-67CA-30008F420E42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000" y="547598"/>
            <a:ext cx="11520000" cy="7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 b="1">
                <a:ln w="6350">
                  <a:noFill/>
                </a:ln>
                <a:latin typeface="+mn-lt"/>
                <a:ea typeface="+mn-ea"/>
              </a:defRPr>
            </a:lvl1pPr>
          </a:lstStyle>
          <a:p>
            <a:pPr lvl="0"/>
            <a:r>
              <a:rPr kumimoji="1" lang="en-US" altLang="ja-JP" dirty="0"/>
              <a:t>Add English text here </a:t>
            </a:r>
            <a:endParaRPr kumimoji="1" lang="ja-JP" altLang="en-US" dirty="0"/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5AE67FC0-5343-C57E-DD77-BA337F6B91AD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336550" y="1288757"/>
            <a:ext cx="11518900" cy="5400000"/>
          </a:xfrm>
        </p:spPr>
        <p:txBody>
          <a:bodyPr anchor="t"/>
          <a:lstStyle>
            <a:lvl1pPr>
              <a:lnSpc>
                <a:spcPct val="150000"/>
              </a:lnSpc>
              <a:defRPr sz="3200" b="0">
                <a:ln w="9525">
                  <a:noFill/>
                </a:ln>
              </a:defRPr>
            </a:lvl1pPr>
          </a:lstStyle>
          <a:p>
            <a:pPr lvl="0"/>
            <a:r>
              <a:rPr kumimoji="1" lang="en-US" altLang="ja-JP" dirty="0"/>
              <a:t>Add English text here </a:t>
            </a:r>
            <a:endParaRPr kumimoji="1" lang="ja-JP" altLang="en-US" dirty="0"/>
          </a:p>
        </p:txBody>
      </p:sp>
      <p:sp>
        <p:nvSpPr>
          <p:cNvPr id="3" name="メディア プレースホルダー 10">
            <a:extLst>
              <a:ext uri="{FF2B5EF4-FFF2-40B4-BE49-F238E27FC236}">
                <a16:creationId xmlns:a16="http://schemas.microsoft.com/office/drawing/2014/main" id="{E3E7865B-346D-8073-2C12-A303252687B2}"/>
              </a:ext>
            </a:extLst>
          </p:cNvPr>
          <p:cNvSpPr>
            <a:spLocks noGrp="1"/>
          </p:cNvSpPr>
          <p:nvPr>
            <p:ph type="media" sz="quarter" idx="10"/>
          </p:nvPr>
        </p:nvSpPr>
        <p:spPr>
          <a:xfrm>
            <a:off x="11370000" y="6195068"/>
            <a:ext cx="486000" cy="486000"/>
          </a:xfrm>
          <a:prstGeom prst="rect">
            <a:avLst/>
          </a:prstGeom>
        </p:spPr>
        <p:txBody>
          <a:bodyPr/>
          <a:lstStyle>
            <a:lvl1pPr>
              <a:defRPr sz="10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40628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-和文-見出し付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972E5AF-C58C-1D92-67CA-30008F420E42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36000" y="547598"/>
            <a:ext cx="11520000" cy="720000"/>
          </a:xfrm>
          <a:prstGeom prst="rect">
            <a:avLst/>
          </a:prstGeom>
        </p:spPr>
        <p:txBody>
          <a:bodyPr/>
          <a:lstStyle>
            <a:lvl1pPr>
              <a:lnSpc>
                <a:spcPct val="150000"/>
              </a:lnSpc>
              <a:defRPr sz="3200">
                <a:ln w="6350">
                  <a:solidFill>
                    <a:schemeClr val="tx1"/>
                  </a:solidFill>
                </a:ln>
                <a:latin typeface="+mn-lt"/>
                <a:ea typeface="+mn-ea"/>
              </a:defRPr>
            </a:lvl1pPr>
          </a:lstStyle>
          <a:p>
            <a:r>
              <a:rPr kumimoji="1" lang="ja-JP" altLang="en-US" dirty="0"/>
              <a:t>ここに和訳を入力してください</a:t>
            </a:r>
            <a:endParaRPr kumimoji="1" lang="en-US" altLang="ja-JP" dirty="0"/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5AE67FC0-5343-C57E-DD77-BA337F6B91AD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336550" y="1288757"/>
            <a:ext cx="11518900" cy="5400000"/>
          </a:xfrm>
        </p:spPr>
        <p:txBody>
          <a:bodyPr anchor="t"/>
          <a:lstStyle>
            <a:lvl1pPr>
              <a:lnSpc>
                <a:spcPct val="150000"/>
              </a:lnSpc>
              <a:defRPr sz="3200" b="0">
                <a:ln w="9525">
                  <a:noFill/>
                </a:ln>
              </a:defRPr>
            </a:lvl1pPr>
          </a:lstStyle>
          <a:p>
            <a:pPr lvl="0"/>
            <a:r>
              <a:rPr kumimoji="1" lang="ja-JP" altLang="en-US" dirty="0"/>
              <a:t>ここに和訳を入力してください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26268209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ntence-英文・和訳共通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32098" y="548640"/>
            <a:ext cx="11527804" cy="6173562"/>
          </a:xfrm>
          <a:prstGeom prst="rect">
            <a:avLst/>
          </a:prstGeom>
        </p:spPr>
        <p:txBody>
          <a:bodyPr anchor="t">
            <a:normAutofit/>
          </a:bodyPr>
          <a:lstStyle>
            <a:lvl1pPr algn="l">
              <a:lnSpc>
                <a:spcPct val="150000"/>
              </a:lnSpc>
              <a:defRPr sz="5400" b="0">
                <a:latin typeface="+mn-lt"/>
                <a:ea typeface="+mn-ea"/>
                <a:cs typeface="Arial" panose="020B0604020202020204" pitchFamily="34" charset="0"/>
              </a:defRPr>
            </a:lvl1pPr>
          </a:lstStyle>
          <a:p>
            <a:r>
              <a:rPr lang="en-US" altLang="ja-JP" noProof="0" dirty="0"/>
              <a:t>Add Sentence here</a:t>
            </a:r>
            <a:br>
              <a:rPr lang="en-US" altLang="ja-JP" noProof="0" dirty="0"/>
            </a:br>
            <a:r>
              <a:rPr kumimoji="1" lang="ja-JP" altLang="en-US" dirty="0"/>
              <a:t>ここに文章を入力してください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33981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8">
            <a:extLst>
              <a:ext uri="{FF2B5EF4-FFF2-40B4-BE49-F238E27FC236}">
                <a16:creationId xmlns:a16="http://schemas.microsoft.com/office/drawing/2014/main" id="{ABAF5851-A2F4-4D5E-8626-FFB65F1BFC1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-1" y="3"/>
            <a:ext cx="12192000" cy="409575"/>
          </a:xfrm>
          <a:prstGeom prst="rect">
            <a:avLst/>
          </a:prstGeom>
          <a:solidFill>
            <a:srgbClr val="B2B2B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Lesson 1</a:t>
            </a:r>
            <a:r>
              <a: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　</a:t>
            </a: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Fonts and Communication</a:t>
            </a:r>
            <a:r>
              <a: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　</a:t>
            </a: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Section 1</a:t>
            </a:r>
            <a:r>
              <a: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　</a:t>
            </a: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(p.16)</a:t>
            </a:r>
            <a:r>
              <a: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　　　　　　　　　　</a:t>
            </a: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/>
                <a:ea typeface="游ゴシック" panose="020B0400000000000000" pitchFamily="50" charset="-128"/>
                <a:cs typeface="+mn-cs"/>
              </a:rPr>
              <a:t> SAMPLE</a:t>
            </a:r>
            <a:endParaRPr kumimoji="1" lang="en-US" altLang="ja-JP" sz="1800" b="1" i="0" u="none" strike="noStrike" kern="1200" cap="none" spc="0" normalizeH="0" baseline="0" noProof="0" dirty="0">
              <a:ln>
                <a:noFill/>
              </a:ln>
              <a:solidFill>
                <a:srgbClr val="0A0ACC"/>
              </a:solidFill>
              <a:effectLst/>
              <a:uLnTx/>
              <a:uFillTx/>
              <a:latin typeface="Arial"/>
              <a:ea typeface="游ゴシック" panose="020B0400000000000000" pitchFamily="50" charset="-128"/>
              <a:cs typeface="+mn-cs"/>
            </a:endParaRPr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9F8CC59B-C932-42DD-B340-55C35F9954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464" y="550156"/>
            <a:ext cx="11519073" cy="21600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/>
            <a:r>
              <a:rPr kumimoji="1" lang="ja-JP" altLang="en-US" dirty="0"/>
              <a:t>和文：</a:t>
            </a:r>
            <a:r>
              <a:rPr kumimoji="1" lang="en-US" altLang="ja-JP" dirty="0"/>
              <a:t>MS P</a:t>
            </a:r>
            <a:r>
              <a:rPr kumimoji="1" lang="ja-JP" altLang="en-US" dirty="0"/>
              <a:t>ゴシック　テキスト</a:t>
            </a:r>
          </a:p>
          <a:p>
            <a:pPr lvl="0"/>
            <a:r>
              <a:rPr kumimoji="1" lang="en-US" altLang="ja-JP" dirty="0"/>
              <a:t>English</a:t>
            </a:r>
            <a:r>
              <a:rPr kumimoji="1" lang="ja-JP" altLang="en-US" dirty="0"/>
              <a:t>：</a:t>
            </a:r>
            <a:r>
              <a:rPr kumimoji="1" lang="en-US" altLang="ja-JP" dirty="0"/>
              <a:t>Arial</a:t>
            </a:r>
            <a:r>
              <a:rPr kumimoji="1" lang="ja-JP" altLang="en-US" dirty="0"/>
              <a:t>　</a:t>
            </a:r>
            <a:endParaRPr kumimoji="1" lang="en-US" altLang="ja-JP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2E85DA4-CF1C-415E-87F2-6C5C6DD6CC2E}"/>
              </a:ext>
            </a:extLst>
          </p:cNvPr>
          <p:cNvSpPr txBox="1"/>
          <p:nvPr userDrawn="1"/>
        </p:nvSpPr>
        <p:spPr>
          <a:xfrm>
            <a:off x="11572568" y="0"/>
            <a:ext cx="619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E278BCBC-1AE5-4CED-9CE7-107DD0F8D4CD}" type="slidenum">
              <a:rPr kumimoji="1" lang="ja-JP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1" lang="ja-JP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CCB16C21-5A68-2B08-842C-5FB432271E7E}"/>
              </a:ext>
            </a:extLst>
          </p:cNvPr>
          <p:cNvSpPr/>
          <p:nvPr userDrawn="1"/>
        </p:nvSpPr>
        <p:spPr>
          <a:xfrm>
            <a:off x="8587409" y="0"/>
            <a:ext cx="104692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19570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4" r:id="rId1"/>
    <p:sldLayoutId id="2147483703" r:id="rId2"/>
    <p:sldLayoutId id="2147483684" r:id="rId3"/>
    <p:sldLayoutId id="2147483685" r:id="rId4"/>
    <p:sldLayoutId id="2147483686" r:id="rId5"/>
    <p:sldLayoutId id="2147483687" r:id="rId6"/>
    <p:sldLayoutId id="2147483702" r:id="rId7"/>
    <p:sldLayoutId id="2147483700" r:id="rId8"/>
    <p:sldLayoutId id="2147483675" r:id="rId9"/>
    <p:sldLayoutId id="2147483668" r:id="rId10"/>
    <p:sldLayoutId id="2147483669" r:id="rId11"/>
    <p:sldLayoutId id="2147483661" r:id="rId12"/>
    <p:sldLayoutId id="2147483662" r:id="rId13"/>
    <p:sldLayoutId id="2147483663" r:id="rId14"/>
    <p:sldLayoutId id="2147483664" r:id="rId15"/>
    <p:sldLayoutId id="2147483665" r:id="rId16"/>
    <p:sldLayoutId id="2147483666" r:id="rId17"/>
    <p:sldLayoutId id="2147483667" r:id="rId18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8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None/>
        <a:defRPr kumimoji="1" sz="7200" kern="1200">
          <a:solidFill>
            <a:schemeClr val="tx1"/>
          </a:solidFill>
          <a:latin typeface="+mn-lt"/>
          <a:ea typeface="+mn-ea"/>
          <a:cs typeface="Times New Roman" panose="02020603050405020304" pitchFamily="18" charset="0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1.mp3"/><Relationship Id="rId1" Type="http://schemas.microsoft.com/office/2007/relationships/media" Target="../media/media1.mp3"/><Relationship Id="rId4" Type="http://schemas.openxmlformats.org/officeDocument/2006/relationships/image" Target="../media/image2.png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10.mp3"/><Relationship Id="rId1" Type="http://schemas.microsoft.com/office/2007/relationships/media" Target="../media/media10.mp3"/><Relationship Id="rId4" Type="http://schemas.openxmlformats.org/officeDocument/2006/relationships/image" Target="../media/image2.png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11.mp3"/><Relationship Id="rId1" Type="http://schemas.microsoft.com/office/2007/relationships/media" Target="../media/media11.mp3"/><Relationship Id="rId4" Type="http://schemas.openxmlformats.org/officeDocument/2006/relationships/image" Target="../media/image2.png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12.mp3"/><Relationship Id="rId1" Type="http://schemas.microsoft.com/office/2007/relationships/media" Target="../media/media12.mp3"/><Relationship Id="rId4" Type="http://schemas.openxmlformats.org/officeDocument/2006/relationships/image" Target="../media/image2.png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13.mp3"/><Relationship Id="rId1" Type="http://schemas.microsoft.com/office/2007/relationships/media" Target="../media/media13.mp3"/><Relationship Id="rId4" Type="http://schemas.openxmlformats.org/officeDocument/2006/relationships/image" Target="../media/image2.png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14.mp3"/><Relationship Id="rId1" Type="http://schemas.microsoft.com/office/2007/relationships/media" Target="../media/media14.mp3"/><Relationship Id="rId4" Type="http://schemas.openxmlformats.org/officeDocument/2006/relationships/image" Target="../media/image2.png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15.mp3"/><Relationship Id="rId1" Type="http://schemas.microsoft.com/office/2007/relationships/media" Target="../media/media15.mp3"/><Relationship Id="rId4" Type="http://schemas.openxmlformats.org/officeDocument/2006/relationships/image" Target="../media/image2.png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16.mp3"/><Relationship Id="rId1" Type="http://schemas.microsoft.com/office/2007/relationships/media" Target="../media/media16.mp3"/><Relationship Id="rId4" Type="http://schemas.openxmlformats.org/officeDocument/2006/relationships/image" Target="../media/image2.png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17.mp3"/><Relationship Id="rId1" Type="http://schemas.microsoft.com/office/2007/relationships/media" Target="../media/media17.mp3"/><Relationship Id="rId4" Type="http://schemas.openxmlformats.org/officeDocument/2006/relationships/image" Target="../media/image2.png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18.mp3"/><Relationship Id="rId1" Type="http://schemas.microsoft.com/office/2007/relationships/media" Target="../media/media18.mp3"/><Relationship Id="rId4" Type="http://schemas.openxmlformats.org/officeDocument/2006/relationships/image" Target="../media/image2.png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19.mp3"/><Relationship Id="rId1" Type="http://schemas.microsoft.com/office/2007/relationships/media" Target="../media/media19.mp3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2.mp3"/><Relationship Id="rId1" Type="http://schemas.microsoft.com/office/2007/relationships/media" Target="../media/media2.mp3"/><Relationship Id="rId4" Type="http://schemas.openxmlformats.org/officeDocument/2006/relationships/image" Target="../media/image2.png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20.mp3"/><Relationship Id="rId1" Type="http://schemas.microsoft.com/office/2007/relationships/media" Target="../media/media20.mp3"/><Relationship Id="rId4" Type="http://schemas.openxmlformats.org/officeDocument/2006/relationships/image" Target="../media/image2.png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21.mp3"/><Relationship Id="rId1" Type="http://schemas.microsoft.com/office/2007/relationships/media" Target="../media/media21.mp3"/><Relationship Id="rId4" Type="http://schemas.openxmlformats.org/officeDocument/2006/relationships/image" Target="../media/image2.png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22.mp3"/><Relationship Id="rId1" Type="http://schemas.microsoft.com/office/2007/relationships/media" Target="../media/media22.mp3"/><Relationship Id="rId4" Type="http://schemas.openxmlformats.org/officeDocument/2006/relationships/image" Target="../media/image2.png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23.mp3"/><Relationship Id="rId1" Type="http://schemas.microsoft.com/office/2007/relationships/media" Target="../media/media23.mp3"/><Relationship Id="rId4" Type="http://schemas.openxmlformats.org/officeDocument/2006/relationships/image" Target="../media/image2.png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24.mp3"/><Relationship Id="rId1" Type="http://schemas.microsoft.com/office/2007/relationships/media" Target="../media/media24.mp3"/><Relationship Id="rId4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3.mp3"/><Relationship Id="rId1" Type="http://schemas.microsoft.com/office/2007/relationships/media" Target="../media/media3.mp3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4.mp3"/><Relationship Id="rId1" Type="http://schemas.microsoft.com/office/2007/relationships/media" Target="../media/media4.mp3"/><Relationship Id="rId4" Type="http://schemas.openxmlformats.org/officeDocument/2006/relationships/image" Target="../media/image2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5.mp3"/><Relationship Id="rId1" Type="http://schemas.microsoft.com/office/2007/relationships/media" Target="../media/media5.mp3"/><Relationship Id="rId4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6.mp3"/><Relationship Id="rId1" Type="http://schemas.microsoft.com/office/2007/relationships/media" Target="../media/media6.mp3"/><Relationship Id="rId4" Type="http://schemas.openxmlformats.org/officeDocument/2006/relationships/image" Target="../media/image2.pn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7.mp3"/><Relationship Id="rId1" Type="http://schemas.microsoft.com/office/2007/relationships/media" Target="../media/media7.mp3"/><Relationship Id="rId4" Type="http://schemas.openxmlformats.org/officeDocument/2006/relationships/image" Target="../media/image2.pn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8.mp3"/><Relationship Id="rId1" Type="http://schemas.microsoft.com/office/2007/relationships/media" Target="../media/media8.mp3"/><Relationship Id="rId4" Type="http://schemas.openxmlformats.org/officeDocument/2006/relationships/image" Target="../media/image2.png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audio" Target="../media/media9.mp3"/><Relationship Id="rId1" Type="http://schemas.microsoft.com/office/2007/relationships/media" Target="../media/media9.mp3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B2F0CA0-5862-2FEE-B6A4-10B4CE786AE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フォントは文字のデザインのことです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4A1D2A2-45F8-BA16-25EF-88D81B7CF2D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Fonts are the designs of letters.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01">
            <a:hlinkClick r:id="" action="ppaction://media"/>
            <a:extLst>
              <a:ext uri="{FF2B5EF4-FFF2-40B4-BE49-F238E27FC236}">
                <a16:creationId xmlns:a16="http://schemas.microsoft.com/office/drawing/2014/main" id="{27E1B43D-1F30-EE95-317F-17FE0CDF8D94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551857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612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612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6D1A463-F121-8852-F690-E066C2090ED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彼らは思うかもしれません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64C44EB-1F12-3E7A-92C9-5103E4C4C33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They may think,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10">
            <a:hlinkClick r:id="" action="ppaction://media"/>
            <a:extLst>
              <a:ext uri="{FF2B5EF4-FFF2-40B4-BE49-F238E27FC236}">
                <a16:creationId xmlns:a16="http://schemas.microsoft.com/office/drawing/2014/main" id="{CB3CB5A0-1E37-BD48-F265-8B26589298EA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313738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12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12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68ADD59-BAA1-8529-9BB0-98EA2C205C7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「このお店はよい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0FEB913A-923A-45E3-877C-174C9D664EC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“This shop is good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11">
            <a:hlinkClick r:id="" action="ppaction://media"/>
            <a:extLst>
              <a:ext uri="{FF2B5EF4-FFF2-40B4-BE49-F238E27FC236}">
                <a16:creationId xmlns:a16="http://schemas.microsoft.com/office/drawing/2014/main" id="{FD526B6E-C1BB-6BF0-1A23-128D1CA4769A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595070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567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567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671731D-B797-87D8-E944-CEC3A1A4D8C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友だちとランチをするのに」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94EBBB6-26F4-B188-5342-28698B4F09D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for lunch with my friends.”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12">
            <a:hlinkClick r:id="" action="ppaction://media"/>
            <a:extLst>
              <a:ext uri="{FF2B5EF4-FFF2-40B4-BE49-F238E27FC236}">
                <a16:creationId xmlns:a16="http://schemas.microsoft.com/office/drawing/2014/main" id="{E8DC46B6-2BA9-477B-EAD2-8088DA398CE0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291330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06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06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2D5B6CB-9014-12D9-B95F-9FC8F1ED4E0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他の人にとって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F9D69BC-2278-96E0-DACC-CD31C537AB7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For others,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13">
            <a:hlinkClick r:id="" action="ppaction://media"/>
            <a:extLst>
              <a:ext uri="{FF2B5EF4-FFF2-40B4-BE49-F238E27FC236}">
                <a16:creationId xmlns:a16="http://schemas.microsoft.com/office/drawing/2014/main" id="{77D10463-8D3C-47EA-511A-E3791A81DD92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39230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044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044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5D06732-FF4B-5F04-28C9-2F9FD47F829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ショップ</a:t>
            </a:r>
            <a:r>
              <a:rPr kumimoji="1" lang="en-US" altLang="ja-JP" dirty="0"/>
              <a:t>B</a:t>
            </a:r>
            <a:r>
              <a:rPr kumimoji="1" lang="ja-JP" altLang="en-US"/>
              <a:t>のメニューはおしゃれで高価に見えます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769CBA0D-1483-C454-1C5A-0731DE5A9B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Shop B’s menu looks stylish and fancy.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14">
            <a:hlinkClick r:id="" action="ppaction://media"/>
            <a:extLst>
              <a:ext uri="{FF2B5EF4-FFF2-40B4-BE49-F238E27FC236}">
                <a16:creationId xmlns:a16="http://schemas.microsoft.com/office/drawing/2014/main" id="{75F1DB0C-140B-A646-D6DF-0999D6142400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289046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68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68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F27F98-D134-A820-FB36-9C57EB7453D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彼らは思うかもしれません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A9AEC4F-CDF1-76FB-1B0B-75FCE11C645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They may think,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15">
            <a:hlinkClick r:id="" action="ppaction://media"/>
            <a:extLst>
              <a:ext uri="{FF2B5EF4-FFF2-40B4-BE49-F238E27FC236}">
                <a16:creationId xmlns:a16="http://schemas.microsoft.com/office/drawing/2014/main" id="{9145CB9D-D0E7-C304-4957-6294719C8FB9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974357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12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12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A4BB876-5122-F4D1-3162-801C0258CBA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「この店は高級なパンケーキを出すお店だ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0F51C0A-8521-71D5-5C6E-1959FD3266D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“This shop serves expensive pancakes.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16">
            <a:hlinkClick r:id="" action="ppaction://media"/>
            <a:extLst>
              <a:ext uri="{FF2B5EF4-FFF2-40B4-BE49-F238E27FC236}">
                <a16:creationId xmlns:a16="http://schemas.microsoft.com/office/drawing/2014/main" id="{899DC112-D788-5658-D8AD-FDCAD744B454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827563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134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134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23E0CD0-6B0B-5964-3C1C-10ACD39FE21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私は来た方がよい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20D41F8F-10E3-5EEF-DB07-9912527EEED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I should come here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r>
              <a:rPr kumimoji="1" lang="en-US" altLang="ja-JP" dirty="0"/>
              <a:t> </a:t>
            </a:r>
            <a:endParaRPr kumimoji="1" lang="ja-JP" altLang="en-US"/>
          </a:p>
        </p:txBody>
      </p:sp>
      <p:pic>
        <p:nvPicPr>
          <p:cNvPr id="4" name="17">
            <a:hlinkClick r:id="" action="ppaction://media"/>
            <a:extLst>
              <a:ext uri="{FF2B5EF4-FFF2-40B4-BE49-F238E27FC236}">
                <a16:creationId xmlns:a16="http://schemas.microsoft.com/office/drawing/2014/main" id="{B0A8AA2E-FB82-734C-3509-888A43338FA1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364081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332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332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79E71F6-96DA-3F5B-4797-C76BBD4A2E5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特別なイベントのときに」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2421460-7870-F125-8A2B-33D73DD11BC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for a special event.”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18">
            <a:hlinkClick r:id="" action="ppaction://media"/>
            <a:extLst>
              <a:ext uri="{FF2B5EF4-FFF2-40B4-BE49-F238E27FC236}">
                <a16:creationId xmlns:a16="http://schemas.microsoft.com/office/drawing/2014/main" id="{C7D8F62B-2184-92E3-210F-C2E6AED816A2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06560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750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750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AA84CAF-9391-5A56-D67E-423B80F0375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私たちは同じ情報をみたとき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6AA670D-DCFC-4376-1D49-FB52C7CECAE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When we see the same information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19">
            <a:hlinkClick r:id="" action="ppaction://media"/>
            <a:extLst>
              <a:ext uri="{FF2B5EF4-FFF2-40B4-BE49-F238E27FC236}">
                <a16:creationId xmlns:a16="http://schemas.microsoft.com/office/drawing/2014/main" id="{B03B5FF6-A59F-90F9-E37F-F6D1229BB97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267728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664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664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1904803-E2A7-5667-C4E0-D5AD6BEB11F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異なるフォントは異なる印象を与えます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ABF7A0F-615E-5EBE-9B5A-FBBC57CC15C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Different fonts give different impressions.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02">
            <a:hlinkClick r:id="" action="ppaction://media"/>
            <a:extLst>
              <a:ext uri="{FF2B5EF4-FFF2-40B4-BE49-F238E27FC236}">
                <a16:creationId xmlns:a16="http://schemas.microsoft.com/office/drawing/2014/main" id="{E06873CB-61F7-486A-BB31-1456A06F5F39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353517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134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134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AD61D80-DED4-84C5-BECA-B5D001BB84E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違うフォントで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5FDF3800-8A1B-D3B9-6620-4D08D02BBC6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in different fonts,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20">
            <a:hlinkClick r:id="" action="ppaction://media"/>
            <a:extLst>
              <a:ext uri="{FF2B5EF4-FFF2-40B4-BE49-F238E27FC236}">
                <a16:creationId xmlns:a16="http://schemas.microsoft.com/office/drawing/2014/main" id="{8B8DEF7B-A4D5-859B-7730-F6799EBAC5D3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9441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436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436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E357B-C5A2-2EF3-ACFC-EB69E696A90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私たちのその印象は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783B63D-0C5B-8B92-008B-8E6A7726D42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our impression of it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21">
            <a:hlinkClick r:id="" action="ppaction://media"/>
            <a:extLst>
              <a:ext uri="{FF2B5EF4-FFF2-40B4-BE49-F238E27FC236}">
                <a16:creationId xmlns:a16="http://schemas.microsoft.com/office/drawing/2014/main" id="{36A4A4B8-AA58-B798-4770-5AC475E53B79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789299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645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645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263879-EE8A-DA3A-496F-DFEAAA08E4A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変わります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1C9711A-93D0-100F-6ED2-C032D88D4A1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changes.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22">
            <a:hlinkClick r:id="" action="ppaction://media"/>
            <a:extLst>
              <a:ext uri="{FF2B5EF4-FFF2-40B4-BE49-F238E27FC236}">
                <a16:creationId xmlns:a16="http://schemas.microsoft.com/office/drawing/2014/main" id="{FBBF6AC0-EA03-1AF2-3794-417F5DC33AC8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82718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86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86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D06C60E-4E4E-CCD2-D2A9-9645A38295F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フォントは重要な役割を果たします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73A9E4B-DD70-1EB1-6BCA-8085F2C1984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Fonts play an important role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23">
            <a:hlinkClick r:id="" action="ppaction://media"/>
            <a:extLst>
              <a:ext uri="{FF2B5EF4-FFF2-40B4-BE49-F238E27FC236}">
                <a16:creationId xmlns:a16="http://schemas.microsoft.com/office/drawing/2014/main" id="{4BE9AA8D-3515-8801-0386-4DE5A24EA3E6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779103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40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40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49ED22-5498-B9B5-61A7-63BAE2329E7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コミュニケーションにおいて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15E5E70-3F5D-0D2F-1F3C-6BDD313BAE8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in communication.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24">
            <a:hlinkClick r:id="" action="ppaction://media"/>
            <a:extLst>
              <a:ext uri="{FF2B5EF4-FFF2-40B4-BE49-F238E27FC236}">
                <a16:creationId xmlns:a16="http://schemas.microsoft.com/office/drawing/2014/main" id="{F9F59135-A1E9-1685-BDEF-0C18C05CCCB1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801713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384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384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05AA4C2-131C-852A-0F85-44CF6CAC51E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私は高校生のとき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F73F8C4-10AB-DEC7-E1B4-2B35C840A3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When I was a high school student,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03">
            <a:hlinkClick r:id="" action="ppaction://media"/>
            <a:extLst>
              <a:ext uri="{FF2B5EF4-FFF2-40B4-BE49-F238E27FC236}">
                <a16:creationId xmlns:a16="http://schemas.microsoft.com/office/drawing/2014/main" id="{BDAE0D06-703F-041B-1078-3C31F9552D6B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302009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350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350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12EECB-D719-21C9-486D-BF98DA7AAEA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フォントに興味を持ちました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77F497D-1C6E-2A72-3BB1-1B4C0672DBC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I became interested in them.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04">
            <a:hlinkClick r:id="" action="ppaction://media"/>
            <a:extLst>
              <a:ext uri="{FF2B5EF4-FFF2-40B4-BE49-F238E27FC236}">
                <a16:creationId xmlns:a16="http://schemas.microsoft.com/office/drawing/2014/main" id="{C00AAC78-CC44-BCF9-4995-C90DE1625E0F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84241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220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220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1FEB4C8-5709-DDC2-A9D4-1C00F5EB212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メニューを見てみましょう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4D372AC0-012B-33DF-94B8-83561D1E587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Look at the menus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05">
            <a:hlinkClick r:id="" action="ppaction://media"/>
            <a:extLst>
              <a:ext uri="{FF2B5EF4-FFF2-40B4-BE49-F238E27FC236}">
                <a16:creationId xmlns:a16="http://schemas.microsoft.com/office/drawing/2014/main" id="{9E126C49-307B-2ADC-B056-BED019B2ABEE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302475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515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515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F76E67F-A8E4-2338-57BA-61B3A584088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 dirty="0"/>
              <a:t>2</a:t>
            </a:r>
            <a:r>
              <a:rPr kumimoji="1" lang="ja-JP" altLang="en-US"/>
              <a:t>軒のパンケーキ店の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35C801D-8221-EB76-2DF6-D3133A27434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of two pancake shops.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06">
            <a:hlinkClick r:id="" action="ppaction://media"/>
            <a:extLst>
              <a:ext uri="{FF2B5EF4-FFF2-40B4-BE49-F238E27FC236}">
                <a16:creationId xmlns:a16="http://schemas.microsoft.com/office/drawing/2014/main" id="{37D8E3BF-46FD-59EB-AD02-5295FBBC8FE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83780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906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906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EFE4EF3-4ED0-02BD-7EFA-5FC1E1815A2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/>
              <a:t>どちらのメニューも同じパンケーキを示しています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F32600F-00C2-9F73-0010-D9C8B70A401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Both menus show the same pancakes.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07">
            <a:hlinkClick r:id="" action="ppaction://media"/>
            <a:extLst>
              <a:ext uri="{FF2B5EF4-FFF2-40B4-BE49-F238E27FC236}">
                <a16:creationId xmlns:a16="http://schemas.microsoft.com/office/drawing/2014/main" id="{52A5C172-6638-A4A6-2181-C19D237396F4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071107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795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2795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4EAA48E-4D43-4E4B-FC5B-B2A3F3B1318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/>
              <a:t>人によっては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E948CD7-287A-C328-C434-80446480858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For some people, </a:t>
            </a:r>
            <a:r>
              <a:rPr kumimoji="1" lang="en-US" altLang="ja-JP" dirty="0">
                <a:solidFill>
                  <a:srgbClr val="0A0ACC"/>
                </a:solidFill>
              </a:rPr>
              <a:t>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08">
            <a:hlinkClick r:id="" action="ppaction://media"/>
            <a:extLst>
              <a:ext uri="{FF2B5EF4-FFF2-40B4-BE49-F238E27FC236}">
                <a16:creationId xmlns:a16="http://schemas.microsoft.com/office/drawing/2014/main" id="{90AC11F2-8724-F7AF-0C43-529F81BB9632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609304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25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125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A7181FD-C424-2C73-A41A-1593FB2BD77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/>
              <a:t>ショップ</a:t>
            </a:r>
            <a:r>
              <a:rPr kumimoji="1" lang="en-US" altLang="ja-JP" dirty="0"/>
              <a:t>A</a:t>
            </a:r>
            <a:r>
              <a:rPr kumimoji="1" lang="ja-JP" altLang="en-US"/>
              <a:t>のメニューはかわいくてカジュアルに見えます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4A48048E-9A7B-0415-7AFA-41AA6F95552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/>
              <a:t>Shop A’s menu looks pretty and casual. </a:t>
            </a:r>
            <a:r>
              <a:rPr kumimoji="1" lang="en-US" altLang="ja-JP" dirty="0">
                <a:solidFill>
                  <a:srgbClr val="0A0ACC"/>
                </a:solidFill>
              </a:rPr>
              <a:t>//</a:t>
            </a:r>
            <a:endParaRPr kumimoji="1" lang="ja-JP" altLang="en-US">
              <a:solidFill>
                <a:srgbClr val="0A0ACC"/>
              </a:solidFill>
            </a:endParaRPr>
          </a:p>
        </p:txBody>
      </p:sp>
      <p:pic>
        <p:nvPicPr>
          <p:cNvPr id="4" name="09">
            <a:hlinkClick r:id="" action="ppaction://media"/>
            <a:extLst>
              <a:ext uri="{FF2B5EF4-FFF2-40B4-BE49-F238E27FC236}">
                <a16:creationId xmlns:a16="http://schemas.microsoft.com/office/drawing/2014/main" id="{3CA4D8AE-1506-5337-1E2C-A5D8544817D9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366500" y="2857500"/>
            <a:ext cx="487363" cy="4873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419785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448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1" dur="3448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12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2024_マスタ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教科書パワポ用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5716</TotalTime>
  <Words>292</Words>
  <Application>Microsoft Office PowerPoint</Application>
  <PresentationFormat>ワイド画面</PresentationFormat>
  <Paragraphs>48</Paragraphs>
  <Slides>24</Slides>
  <Notes>0</Notes>
  <HiddenSlides>0</HiddenSlides>
  <MMClips>24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24</vt:i4>
      </vt:variant>
    </vt:vector>
  </HeadingPairs>
  <TitlesOfParts>
    <vt:vector size="28" baseType="lpstr">
      <vt:lpstr>游ゴシック</vt:lpstr>
      <vt:lpstr>Arial</vt:lpstr>
      <vt:lpstr>Times New Roman</vt:lpstr>
      <vt:lpstr>2024_マスタ</vt:lpstr>
      <vt:lpstr>フォントは文字のデザインのことです</vt:lpstr>
      <vt:lpstr>異なるフォントは異なる印象を与えます</vt:lpstr>
      <vt:lpstr>私は高校生のとき</vt:lpstr>
      <vt:lpstr>フォントに興味を持ちました</vt:lpstr>
      <vt:lpstr>メニューを見てみましょう</vt:lpstr>
      <vt:lpstr>2軒のパンケーキ店の</vt:lpstr>
      <vt:lpstr>どちらのメニューも同じパンケーキを示しています</vt:lpstr>
      <vt:lpstr>人によっては</vt:lpstr>
      <vt:lpstr>ショップAのメニューはかわいくてカジュアルに見えます</vt:lpstr>
      <vt:lpstr>彼らは思うかもしれません</vt:lpstr>
      <vt:lpstr>「このお店はよい</vt:lpstr>
      <vt:lpstr>友だちとランチをするのに」</vt:lpstr>
      <vt:lpstr>他の人にとって</vt:lpstr>
      <vt:lpstr>ショップBのメニューはおしゃれで高価に見えます</vt:lpstr>
      <vt:lpstr>彼らは思うかもしれません</vt:lpstr>
      <vt:lpstr>「この店は高級なパンケーキを出すお店だ</vt:lpstr>
      <vt:lpstr>私は来た方がよい</vt:lpstr>
      <vt:lpstr>特別なイベントのときに」</vt:lpstr>
      <vt:lpstr>私たちは同じ情報をみたとき</vt:lpstr>
      <vt:lpstr>違うフォントで</vt:lpstr>
      <vt:lpstr>私たちのその印象は</vt:lpstr>
      <vt:lpstr>変わります</vt:lpstr>
      <vt:lpstr>フォントは重要な役割を果たします</vt:lpstr>
      <vt:lpstr>コミュニケーションにおいて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USER</dc:creator>
  <cp:lastModifiedBy>USER</cp:lastModifiedBy>
  <cp:revision>98</cp:revision>
  <dcterms:created xsi:type="dcterms:W3CDTF">2024-03-06T05:52:13Z</dcterms:created>
  <dcterms:modified xsi:type="dcterms:W3CDTF">2025-05-16T12:22:52Z</dcterms:modified>
</cp:coreProperties>
</file>

<file path=docProps/thumbnail.jpeg>
</file>