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  <p:sldId id="283" r:id="rId15"/>
    <p:sldId id="285" r:id="rId16"/>
    <p:sldId id="287" r:id="rId17"/>
    <p:sldId id="289" r:id="rId18"/>
    <p:sldId id="291" r:id="rId19"/>
    <p:sldId id="293" r:id="rId20"/>
    <p:sldId id="295" r:id="rId21"/>
    <p:sldId id="297" r:id="rId22"/>
    <p:sldId id="299" r:id="rId23"/>
    <p:sldId id="301" r:id="rId24"/>
    <p:sldId id="303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313"/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_Se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1267438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2008232"/>
            <a:ext cx="11519023" cy="4672836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E0B09FF-17AD-E6B7-5119-AF823FAEF95C}"/>
              </a:ext>
            </a:extLst>
          </p:cNvPr>
          <p:cNvSpPr/>
          <p:nvPr userDrawn="1"/>
        </p:nvSpPr>
        <p:spPr>
          <a:xfrm>
            <a:off x="1157592" y="1556420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7120FDF-9D67-D3F7-43B7-869F20C3FC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427" y="526644"/>
            <a:ext cx="1934359" cy="894130"/>
          </a:xfrm>
          <a:prstGeom prst="rect">
            <a:avLst/>
          </a:prstGeom>
        </p:spPr>
      </p:pic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607BDDD4-738E-4220-3BF1-F241920B1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51450" y="546100"/>
            <a:ext cx="9504000" cy="720725"/>
          </a:xfrm>
        </p:spPr>
        <p:txBody>
          <a:bodyPr anchor="b"/>
          <a:lstStyle>
            <a:lvl1pPr>
              <a:defRPr sz="3200">
                <a:latin typeface="+mn-lt"/>
                <a:ea typeface="+mj-ea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en-US" altLang="ja-JP" dirty="0"/>
              <a:t>Add Setting here</a:t>
            </a:r>
            <a:r>
              <a:rPr kumimoji="1" lang="ja-JP" altLang="en-US" dirty="0"/>
              <a:t>　和訳</a:t>
            </a:r>
          </a:p>
        </p:txBody>
      </p:sp>
    </p:spTree>
    <p:extLst>
      <p:ext uri="{BB962C8B-B14F-4D97-AF65-F5344CB8AC3E}">
        <p14:creationId xmlns:p14="http://schemas.microsoft.com/office/powerpoint/2010/main" val="107640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5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2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2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5731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861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130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1333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026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8904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00994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7874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F8D24294-FAF9-190E-1B89-8419F7D571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557319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5767D49E-1868-4103-2BB0-8CAEEC883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1298111"/>
            <a:ext cx="11519023" cy="540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C1F07191-6D7E-08E5-7946-812CF0FC2A23}"/>
              </a:ext>
            </a:extLst>
          </p:cNvPr>
          <p:cNvSpPr/>
          <p:nvPr userDrawn="1"/>
        </p:nvSpPr>
        <p:spPr>
          <a:xfrm>
            <a:off x="1157592" y="846301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77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4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72558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10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ここに和訳を入力してください</a:t>
            </a:r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37280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1">
                <a:ln w="6350"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n w="6350"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r>
              <a:rPr kumimoji="1" lang="ja-JP" altLang="en-US" dirty="0"/>
              <a:t>ここに和訳を入力してください</a:t>
            </a:r>
            <a:endParaRPr kumimoji="1"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ja-JP" altLang="en-US" dirty="0"/>
              <a:t>ここに和訳を入力してください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268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-英文・和訳共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098" y="548640"/>
            <a:ext cx="11527804" cy="61735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5400" b="0"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ja-JP" noProof="0" dirty="0"/>
              <a:t>Add Sentence here</a:t>
            </a:r>
            <a:br>
              <a:rPr lang="en-US" altLang="ja-JP" noProof="0" dirty="0"/>
            </a:br>
            <a:r>
              <a:rPr kumimoji="1" lang="ja-JP" altLang="en-US" dirty="0"/>
              <a:t>ここに文章を入力してください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Section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(p.16)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16C21-5A68-2B08-842C-5FB432271E7E}"/>
              </a:ext>
            </a:extLst>
          </p:cNvPr>
          <p:cNvSpPr/>
          <p:nvPr userDrawn="1"/>
        </p:nvSpPr>
        <p:spPr>
          <a:xfrm>
            <a:off x="8587409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5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684" r:id="rId3"/>
    <p:sldLayoutId id="2147483685" r:id="rId4"/>
    <p:sldLayoutId id="2147483686" r:id="rId5"/>
    <p:sldLayoutId id="2147483687" r:id="rId6"/>
    <p:sldLayoutId id="2147483702" r:id="rId7"/>
    <p:sldLayoutId id="2147483700" r:id="rId8"/>
    <p:sldLayoutId id="2147483675" r:id="rId9"/>
    <p:sldLayoutId id="2147483668" r:id="rId10"/>
    <p:sldLayoutId id="214748366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0.mp3"/><Relationship Id="rId1" Type="http://schemas.microsoft.com/office/2007/relationships/media" Target="../media/media20.mp3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2.mp3"/><Relationship Id="rId1" Type="http://schemas.microsoft.com/office/2007/relationships/media" Target="../media/media22.mp3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24.mp3"/><Relationship Id="rId1" Type="http://schemas.microsoft.com/office/2007/relationships/media" Target="../media/media24.mp3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2F0CA0-5862-2FEE-B6A4-10B4CE786A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フォントは文字のデザインのことです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4A1D2A2-45F8-BA16-25EF-88D81B7CF2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Fonts are the designs of letters.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1">
            <a:hlinkClick r:id="" action="ppaction://media"/>
            <a:extLst>
              <a:ext uri="{FF2B5EF4-FFF2-40B4-BE49-F238E27FC236}">
                <a16:creationId xmlns:a16="http://schemas.microsoft.com/office/drawing/2014/main" id="{27E1B43D-1F30-EE95-317F-17FE0CDF8D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D1A463-F121-8852-F690-E066C2090E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彼らは思うかもしれません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64C44EB-1F12-3E7A-92C9-5103E4C4C3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They may think,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0">
            <a:hlinkClick r:id="" action="ppaction://media"/>
            <a:extLst>
              <a:ext uri="{FF2B5EF4-FFF2-40B4-BE49-F238E27FC236}">
                <a16:creationId xmlns:a16="http://schemas.microsoft.com/office/drawing/2014/main" id="{CB3CB5A0-1E37-BD48-F265-8B26589298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7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ADD59-BAA1-8529-9BB0-98EA2C205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「このお店はよい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FEB913A-923A-45E3-877C-174C9D664E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“This shop is good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1">
            <a:hlinkClick r:id="" action="ppaction://media"/>
            <a:extLst>
              <a:ext uri="{FF2B5EF4-FFF2-40B4-BE49-F238E27FC236}">
                <a16:creationId xmlns:a16="http://schemas.microsoft.com/office/drawing/2014/main" id="{FD526B6E-C1BB-6BF0-1A23-128D1CA476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0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71731D-B797-87D8-E944-CEC3A1A4D8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友だちとランチをするのに」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4EBBB6-26F4-B188-5342-28698B4F09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for lunch with my friends.”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2">
            <a:hlinkClick r:id="" action="ppaction://media"/>
            <a:extLst>
              <a:ext uri="{FF2B5EF4-FFF2-40B4-BE49-F238E27FC236}">
                <a16:creationId xmlns:a16="http://schemas.microsoft.com/office/drawing/2014/main" id="{E8DC46B6-2BA9-477B-EAD2-8088DA398C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3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5B6CB-9014-12D9-B95F-9FC8F1ED4E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他の人にとって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9D69BC-2278-96E0-DACC-CD31C537AB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For others,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3">
            <a:hlinkClick r:id="" action="ppaction://media"/>
            <a:extLst>
              <a:ext uri="{FF2B5EF4-FFF2-40B4-BE49-F238E27FC236}">
                <a16:creationId xmlns:a16="http://schemas.microsoft.com/office/drawing/2014/main" id="{77D10463-8D3C-47EA-511A-E3791A81DD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92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D06732-FF4B-5F04-28C9-2F9FD47F82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ショップ</a:t>
            </a:r>
            <a:r>
              <a:rPr kumimoji="1" lang="en-US" altLang="ja-JP" dirty="0"/>
              <a:t>B</a:t>
            </a:r>
            <a:r>
              <a:rPr kumimoji="1" lang="ja-JP" altLang="en-US"/>
              <a:t>のメニューはおしゃれで高価に見えます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69CBA0D-1483-C454-1C5A-0731DE5A9B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Shop B’s menu looks stylish and fancy.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4">
            <a:hlinkClick r:id="" action="ppaction://media"/>
            <a:extLst>
              <a:ext uri="{FF2B5EF4-FFF2-40B4-BE49-F238E27FC236}">
                <a16:creationId xmlns:a16="http://schemas.microsoft.com/office/drawing/2014/main" id="{75F1DB0C-140B-A646-D6DF-0999D61424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0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27F98-D134-A820-FB36-9C57EB7453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彼らは思うかもしれません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9AEC4F-CDF1-76FB-1B0B-75FCE11C64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They may think,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5">
            <a:hlinkClick r:id="" action="ppaction://media"/>
            <a:extLst>
              <a:ext uri="{FF2B5EF4-FFF2-40B4-BE49-F238E27FC236}">
                <a16:creationId xmlns:a16="http://schemas.microsoft.com/office/drawing/2014/main" id="{9145CB9D-D0E7-C304-4957-6294719C8F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3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4BB876-5122-F4D1-3162-801C0258CB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「この店は高級なパンケーキを出すお店だ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0F51C0A-8521-71D5-5C6E-1959FD3266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“This shop serves expensive pancakes.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6">
            <a:hlinkClick r:id="" action="ppaction://media"/>
            <a:extLst>
              <a:ext uri="{FF2B5EF4-FFF2-40B4-BE49-F238E27FC236}">
                <a16:creationId xmlns:a16="http://schemas.microsoft.com/office/drawing/2014/main" id="{899DC112-D788-5658-D8AD-FDCAD744B4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5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3E0CD0-6B0B-5964-3C1C-10ACD39FE2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私は来た方がよい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D41F8F-10E3-5EEF-DB07-9912527EEE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I should come here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pic>
        <p:nvPicPr>
          <p:cNvPr id="4" name="17">
            <a:hlinkClick r:id="" action="ppaction://media"/>
            <a:extLst>
              <a:ext uri="{FF2B5EF4-FFF2-40B4-BE49-F238E27FC236}">
                <a16:creationId xmlns:a16="http://schemas.microsoft.com/office/drawing/2014/main" id="{B0A8AA2E-FB82-734C-3509-888A43338F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9E71F6-96DA-3F5B-4797-C76BBD4A2E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特別なイベントのときに」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421460-7870-F125-8A2B-33D73DD11B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for a special event.”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8">
            <a:hlinkClick r:id="" action="ppaction://media"/>
            <a:extLst>
              <a:ext uri="{FF2B5EF4-FFF2-40B4-BE49-F238E27FC236}">
                <a16:creationId xmlns:a16="http://schemas.microsoft.com/office/drawing/2014/main" id="{C7D8F62B-2184-92E3-210F-C2E6AED816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6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A84CAF-9391-5A56-D67E-423B80F037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私たちは同じ情報をみたとき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A670D-DCFC-4376-1D49-FB52C7CECA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When we see the same information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19">
            <a:hlinkClick r:id="" action="ppaction://media"/>
            <a:extLst>
              <a:ext uri="{FF2B5EF4-FFF2-40B4-BE49-F238E27FC236}">
                <a16:creationId xmlns:a16="http://schemas.microsoft.com/office/drawing/2014/main" id="{B03B5FF6-A59F-90F9-E37F-F6D1229BB97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7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904803-E2A7-5667-C4E0-D5AD6BEB11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異なるフォントは異なる印象を与えます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BF7A0F-615E-5EBE-9B5A-FBBC57CC15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Different fonts give different impressions.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2">
            <a:hlinkClick r:id="" action="ppaction://media"/>
            <a:extLst>
              <a:ext uri="{FF2B5EF4-FFF2-40B4-BE49-F238E27FC236}">
                <a16:creationId xmlns:a16="http://schemas.microsoft.com/office/drawing/2014/main" id="{E06873CB-61F7-486A-BB31-1456A06F5F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35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D61D80-DED4-84C5-BECA-B5D001BB84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違うフォントで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FDF3800-8A1B-D3B9-6620-4D08D02BBC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in different fonts,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20">
            <a:hlinkClick r:id="" action="ppaction://media"/>
            <a:extLst>
              <a:ext uri="{FF2B5EF4-FFF2-40B4-BE49-F238E27FC236}">
                <a16:creationId xmlns:a16="http://schemas.microsoft.com/office/drawing/2014/main" id="{8B8DEF7B-A4D5-859B-7730-F6799EBAC5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E357B-C5A2-2EF3-ACFC-EB69E696A9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私たちのその印象は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83B63D-0C5B-8B92-008B-8E6A7726D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our impression of it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21">
            <a:hlinkClick r:id="" action="ppaction://media"/>
            <a:extLst>
              <a:ext uri="{FF2B5EF4-FFF2-40B4-BE49-F238E27FC236}">
                <a16:creationId xmlns:a16="http://schemas.microsoft.com/office/drawing/2014/main" id="{36A4A4B8-AA58-B798-4770-5AC475E53B7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263879-EE8A-DA3A-496F-DFEAAA08E4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変わります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1C9711A-93D0-100F-6ED2-C032D88D4A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changes.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22">
            <a:hlinkClick r:id="" action="ppaction://media"/>
            <a:extLst>
              <a:ext uri="{FF2B5EF4-FFF2-40B4-BE49-F238E27FC236}">
                <a16:creationId xmlns:a16="http://schemas.microsoft.com/office/drawing/2014/main" id="{FBBF6AC0-EA03-1AF2-3794-417F5DC33A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06C60E-4E4E-CCD2-D2A9-9645A38295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フォントは重要な役割を果たします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73A9E4B-DD70-1EB1-6BCA-8085F2C198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Fonts play an important role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23">
            <a:hlinkClick r:id="" action="ppaction://media"/>
            <a:extLst>
              <a:ext uri="{FF2B5EF4-FFF2-40B4-BE49-F238E27FC236}">
                <a16:creationId xmlns:a16="http://schemas.microsoft.com/office/drawing/2014/main" id="{4BE9AA8D-3515-8801-0386-4DE5A24EA3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1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49ED22-5498-B9B5-61A7-63BAE2329E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コミュニケーションにおいて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5E5E70-3F5D-0D2F-1F3C-6BDD313BA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in communication.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24">
            <a:hlinkClick r:id="" action="ppaction://media"/>
            <a:extLst>
              <a:ext uri="{FF2B5EF4-FFF2-40B4-BE49-F238E27FC236}">
                <a16:creationId xmlns:a16="http://schemas.microsoft.com/office/drawing/2014/main" id="{F9F59135-A1E9-1685-BDEF-0C18C05CCCB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5AA4C2-131C-852A-0F85-44CF6CAC51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私は高校生のとき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73F8C4-10AB-DEC7-E1B4-2B35C840A3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When I was a high school student,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3">
            <a:hlinkClick r:id="" action="ppaction://media"/>
            <a:extLst>
              <a:ext uri="{FF2B5EF4-FFF2-40B4-BE49-F238E27FC236}">
                <a16:creationId xmlns:a16="http://schemas.microsoft.com/office/drawing/2014/main" id="{BDAE0D06-703F-041B-1078-3C31F9552D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12EECB-D719-21C9-486D-BF98DA7AAE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フォントに興味を持ちました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7F497D-1C6E-2A72-3BB1-1B4C0672DB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I became interested in them.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4">
            <a:hlinkClick r:id="" action="ppaction://media"/>
            <a:extLst>
              <a:ext uri="{FF2B5EF4-FFF2-40B4-BE49-F238E27FC236}">
                <a16:creationId xmlns:a16="http://schemas.microsoft.com/office/drawing/2014/main" id="{C00AAC78-CC44-BCF9-4995-C90DE1625E0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2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2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FEB4C8-5709-DDC2-A9D4-1C00F5EB2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メニューを見てみましょう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372AC0-012B-33DF-94B8-83561D1E58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Look at the menus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5">
            <a:hlinkClick r:id="" action="ppaction://media"/>
            <a:extLst>
              <a:ext uri="{FF2B5EF4-FFF2-40B4-BE49-F238E27FC236}">
                <a16:creationId xmlns:a16="http://schemas.microsoft.com/office/drawing/2014/main" id="{9E126C49-307B-2ADC-B056-BED019B2AB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4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76E67F-A8E4-2338-57BA-61B3A58408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r>
              <a:rPr kumimoji="1" lang="ja-JP" altLang="en-US"/>
              <a:t>軒のパンケーキ店の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35C801D-8221-EB76-2DF6-D3133A2743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of two pancake shops.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6">
            <a:hlinkClick r:id="" action="ppaction://media"/>
            <a:extLst>
              <a:ext uri="{FF2B5EF4-FFF2-40B4-BE49-F238E27FC236}">
                <a16:creationId xmlns:a16="http://schemas.microsoft.com/office/drawing/2014/main" id="{37D8E3BF-46FD-59EB-AD02-5295FBBC8F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7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FE4EF3-4ED0-02BD-7EFA-5FC1E1815A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どちらのメニューも同じパンケーキを示しています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32600F-00C2-9F73-0010-D9C8B70A40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Both menus show the same pancakes.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7">
            <a:hlinkClick r:id="" action="ppaction://media"/>
            <a:extLst>
              <a:ext uri="{FF2B5EF4-FFF2-40B4-BE49-F238E27FC236}">
                <a16:creationId xmlns:a16="http://schemas.microsoft.com/office/drawing/2014/main" id="{52A5C172-6638-A4A6-2181-C19D237396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1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EAA48E-4D43-4E4B-FC5B-B2A3F3B131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人によっては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948CD7-287A-C328-C434-8044648085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For some people, </a:t>
            </a:r>
            <a:r>
              <a:rPr kumimoji="1" lang="en-US" altLang="ja-JP" dirty="0">
                <a:solidFill>
                  <a:srgbClr val="0A0ACC"/>
                </a:solidFill>
              </a:rPr>
              <a:t>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8">
            <a:hlinkClick r:id="" action="ppaction://media"/>
            <a:extLst>
              <a:ext uri="{FF2B5EF4-FFF2-40B4-BE49-F238E27FC236}">
                <a16:creationId xmlns:a16="http://schemas.microsoft.com/office/drawing/2014/main" id="{90AC11F2-8724-F7AF-0C43-529F81BB96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3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7181FD-C424-2C73-A41A-1593FB2BD7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ショップ</a:t>
            </a:r>
            <a:r>
              <a:rPr kumimoji="1" lang="en-US" altLang="ja-JP" dirty="0"/>
              <a:t>A</a:t>
            </a:r>
            <a:r>
              <a:rPr kumimoji="1" lang="ja-JP" altLang="en-US"/>
              <a:t>のメニューはかわいくてカジュアルに見えます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A48048E-9A7B-0415-7AFA-41AA6F9555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Shop A’s menu looks pretty and casual. </a:t>
            </a:r>
            <a:r>
              <a:rPr kumimoji="1" lang="en-US" altLang="ja-JP" dirty="0">
                <a:solidFill>
                  <a:srgbClr val="0A0ACC"/>
                </a:solidFill>
              </a:rPr>
              <a:t>//</a:t>
            </a:r>
            <a:endParaRPr kumimoji="1" lang="ja-JP" altLang="en-US">
              <a:solidFill>
                <a:srgbClr val="0A0ACC"/>
              </a:solidFill>
            </a:endParaRPr>
          </a:p>
        </p:txBody>
      </p:sp>
      <p:pic>
        <p:nvPicPr>
          <p:cNvPr id="4" name="09">
            <a:hlinkClick r:id="" action="ppaction://media"/>
            <a:extLst>
              <a:ext uri="{FF2B5EF4-FFF2-40B4-BE49-F238E27FC236}">
                <a16:creationId xmlns:a16="http://schemas.microsoft.com/office/drawing/2014/main" id="{3CA4D8AE-1506-5337-1E2C-A5D8544817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2857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7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5716</TotalTime>
  <Words>292</Words>
  <Application>Microsoft Office PowerPoint</Application>
  <PresentationFormat>ワイド画面</PresentationFormat>
  <Paragraphs>48</Paragraphs>
  <Slides>24</Slides>
  <Notes>0</Notes>
  <HiddenSlides>0</HiddenSlides>
  <MMClips>24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Arial</vt:lpstr>
      <vt:lpstr>Times New Roman</vt:lpstr>
      <vt:lpstr>2024_マスタ</vt:lpstr>
      <vt:lpstr>フォントは文字のデザインのことです</vt:lpstr>
      <vt:lpstr>異なるフォントは異なる印象を与えます</vt:lpstr>
      <vt:lpstr>私は高校生のとき</vt:lpstr>
      <vt:lpstr>フォントに興味を持ちました</vt:lpstr>
      <vt:lpstr>メニューを見てみましょう</vt:lpstr>
      <vt:lpstr>2軒のパンケーキ店の</vt:lpstr>
      <vt:lpstr>どちらのメニューも同じパンケーキを示しています</vt:lpstr>
      <vt:lpstr>人によっては</vt:lpstr>
      <vt:lpstr>ショップAのメニューはかわいくてカジュアルに見えます</vt:lpstr>
      <vt:lpstr>彼らは思うかもしれません</vt:lpstr>
      <vt:lpstr>「このお店はよい</vt:lpstr>
      <vt:lpstr>友だちとランチをするのに」</vt:lpstr>
      <vt:lpstr>他の人にとって</vt:lpstr>
      <vt:lpstr>ショップBのメニューはおしゃれで高価に見えます</vt:lpstr>
      <vt:lpstr>彼らは思うかもしれません</vt:lpstr>
      <vt:lpstr>「この店は高級なパンケーキを出すお店だ</vt:lpstr>
      <vt:lpstr>私は来た方がよい</vt:lpstr>
      <vt:lpstr>特別なイベントのときに」</vt:lpstr>
      <vt:lpstr>私たちは同じ情報をみたとき</vt:lpstr>
      <vt:lpstr>違うフォントで</vt:lpstr>
      <vt:lpstr>私たちのその印象は</vt:lpstr>
      <vt:lpstr>変わります</vt:lpstr>
      <vt:lpstr>フォントは重要な役割を果たします</vt:lpstr>
      <vt:lpstr>コミュニケーションにおいて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98</cp:revision>
  <dcterms:created xsi:type="dcterms:W3CDTF">2024-03-06T05:52:13Z</dcterms:created>
  <dcterms:modified xsi:type="dcterms:W3CDTF">2025-05-16T12:22:52Z</dcterms:modified>
</cp:coreProperties>
</file>