
<file path=[Content_Types].xml><?xml version="1.0" encoding="utf-8"?>
<Types xmlns="http://schemas.openxmlformats.org/package/2006/content-types">
  <Default Extension="jpeg" ContentType="image/jpeg"/>
  <Default Extension="mp3" ContentType="audio/m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8"/>
  </p:notesMasterIdLst>
  <p:sldIdLst>
    <p:sldId id="257" r:id="rId2"/>
    <p:sldId id="258" r:id="rId3"/>
    <p:sldId id="259" r:id="rId4"/>
    <p:sldId id="256" r:id="rId5"/>
    <p:sldId id="260" r:id="rId6"/>
    <p:sldId id="261" r:id="rId7"/>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B45313"/>
    <a:srgbClr val="0A0ACC"/>
    <a:srgbClr val="0070C0"/>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 uri="{1BD7E111-0CB8-44D6-8891-C1BB2F81B7CC}">
      <p1710:readonlyRecommended xmlns:p1710="http://schemas.microsoft.com/office/powerpoint/2017/10/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99" autoAdjust="0"/>
    <p:restoredTop sz="89011" autoAdjust="0"/>
  </p:normalViewPr>
  <p:slideViewPr>
    <p:cSldViewPr snapToGrid="0" showGuides="1">
      <p:cViewPr varScale="1">
        <p:scale>
          <a:sx n="64" d="100"/>
          <a:sy n="64" d="100"/>
        </p:scale>
        <p:origin x="1104" y="60"/>
      </p:cViewPr>
      <p:guideLst/>
    </p:cSldViewPr>
  </p:slideViewPr>
  <p:outlineViewPr>
    <p:cViewPr>
      <p:scale>
        <a:sx n="33" d="100"/>
        <a:sy n="33" d="100"/>
      </p:scale>
      <p:origin x="0" y="-10020"/>
    </p:cViewPr>
  </p:outlin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media/image2.png>
</file>

<file path=ppt/media/media1.mp3>
</file>

<file path=ppt/media/media2.mp3>
</file>

<file path=ppt/media/media3.mp3>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E1884FB-D76F-47B7-BACA-80BB3130E45D}" type="datetimeFigureOut">
              <a:rPr kumimoji="1" lang="ja-JP" altLang="en-US" smtClean="0"/>
              <a:t>2025/5/16</a:t>
            </a:fld>
            <a:endParaRPr kumimoji="1" lang="ja-JP" altLang="en-US"/>
          </a:p>
        </p:txBody>
      </p:sp>
      <p:sp>
        <p:nvSpPr>
          <p:cNvPr id="4" name="スライド イメージ プレースホルダー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0BB0954-DBAD-47A5-87E6-3AB4AF92E476}" type="slidenum">
              <a:rPr kumimoji="1" lang="ja-JP" altLang="en-US" smtClean="0"/>
              <a:t>‹#›</a:t>
            </a:fld>
            <a:endParaRPr kumimoji="1" lang="ja-JP" altLang="en-US"/>
          </a:p>
        </p:txBody>
      </p:sp>
    </p:spTree>
    <p:extLst>
      <p:ext uri="{BB962C8B-B14F-4D97-AF65-F5344CB8AC3E}">
        <p14:creationId xmlns:p14="http://schemas.microsoft.com/office/powerpoint/2010/main" val="680273643"/>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本文-英文-見出し付き-MC_Setting">
    <p:spTree>
      <p:nvGrpSpPr>
        <p:cNvPr id="1" name=""/>
        <p:cNvGrpSpPr/>
        <p:nvPr/>
      </p:nvGrpSpPr>
      <p:grpSpPr>
        <a:xfrm>
          <a:off x="0" y="0"/>
          <a:ext cx="0" cy="0"/>
          <a:chOff x="0" y="0"/>
          <a:chExt cx="0" cy="0"/>
        </a:xfrm>
      </p:grpSpPr>
      <p:sp>
        <p:nvSpPr>
          <p:cNvPr id="5" name="テキスト プレースホルダー 4">
            <a:extLst>
              <a:ext uri="{FF2B5EF4-FFF2-40B4-BE49-F238E27FC236}">
                <a16:creationId xmlns:a16="http://schemas.microsoft.com/office/drawing/2014/main" id="{5AE67FC0-5343-C57E-DD77-BA337F6B91AD}"/>
              </a:ext>
            </a:extLst>
          </p:cNvPr>
          <p:cNvSpPr>
            <a:spLocks noGrp="1"/>
          </p:cNvSpPr>
          <p:nvPr>
            <p:ph type="body" sz="quarter" idx="11" hasCustomPrompt="1"/>
          </p:nvPr>
        </p:nvSpPr>
        <p:spPr>
          <a:xfrm>
            <a:off x="1530232" y="1267438"/>
            <a:ext cx="10325218" cy="720000"/>
          </a:xfrm>
        </p:spPr>
        <p:txBody>
          <a:bodyPr anchor="t"/>
          <a:lstStyle>
            <a:lvl1pPr>
              <a:lnSpc>
                <a:spcPct val="150000"/>
              </a:lnSpc>
              <a:defRPr sz="3200" b="0">
                <a:ln w="9525">
                  <a:noFill/>
                </a:ln>
                <a:solidFill>
                  <a:srgbClr val="B45313"/>
                </a:solidFill>
              </a:defRPr>
            </a:lvl1pPr>
          </a:lstStyle>
          <a:p>
            <a:pPr lvl="0"/>
            <a:r>
              <a:rPr kumimoji="1" lang="en-US" altLang="ja-JP" dirty="0"/>
              <a:t>Add English text here</a:t>
            </a:r>
            <a:r>
              <a:rPr kumimoji="1" lang="ja-JP" altLang="en-US" dirty="0"/>
              <a:t>　和訳も入力可能</a:t>
            </a:r>
          </a:p>
        </p:txBody>
      </p:sp>
      <p:sp>
        <p:nvSpPr>
          <p:cNvPr id="2" name="タイトル 1">
            <a:extLst>
              <a:ext uri="{FF2B5EF4-FFF2-40B4-BE49-F238E27FC236}">
                <a16:creationId xmlns:a16="http://schemas.microsoft.com/office/drawing/2014/main" id="{7972E5AF-C58C-1D92-67CA-30008F420E42}"/>
              </a:ext>
            </a:extLst>
          </p:cNvPr>
          <p:cNvSpPr>
            <a:spLocks noGrp="1"/>
          </p:cNvSpPr>
          <p:nvPr>
            <p:ph type="title" hasCustomPrompt="1"/>
          </p:nvPr>
        </p:nvSpPr>
        <p:spPr>
          <a:xfrm>
            <a:off x="336427" y="2008232"/>
            <a:ext cx="11519023" cy="4672836"/>
          </a:xfrm>
          <a:prstGeom prst="rect">
            <a:avLst/>
          </a:prstGeom>
        </p:spPr>
        <p:txBody>
          <a:bodyPr/>
          <a:lstStyle>
            <a:lvl1pPr>
              <a:lnSpc>
                <a:spcPct val="150000"/>
              </a:lnSpc>
              <a:defRPr sz="3200" b="0">
                <a:ln w="6350">
                  <a:noFill/>
                </a:ln>
                <a:solidFill>
                  <a:schemeClr val="tx1"/>
                </a:solidFill>
                <a:latin typeface="+mn-lt"/>
                <a:ea typeface="+mn-ea"/>
              </a:defRPr>
            </a:lvl1pPr>
          </a:lstStyle>
          <a:p>
            <a:pPr lvl="0"/>
            <a:r>
              <a:rPr kumimoji="1" lang="en-US" altLang="ja-JP" dirty="0"/>
              <a:t>Add English text here</a:t>
            </a:r>
            <a:r>
              <a:rPr kumimoji="1" lang="ja-JP" altLang="en-US" dirty="0"/>
              <a:t>　和訳も入力可能</a:t>
            </a:r>
          </a:p>
        </p:txBody>
      </p:sp>
      <p:sp>
        <p:nvSpPr>
          <p:cNvPr id="3" name="メディア プレースホルダー 10">
            <a:extLst>
              <a:ext uri="{FF2B5EF4-FFF2-40B4-BE49-F238E27FC236}">
                <a16:creationId xmlns:a16="http://schemas.microsoft.com/office/drawing/2014/main" id="{E3E7865B-346D-8073-2C12-A303252687B2}"/>
              </a:ext>
            </a:extLst>
          </p:cNvPr>
          <p:cNvSpPr>
            <a:spLocks noGrp="1"/>
          </p:cNvSpPr>
          <p:nvPr>
            <p:ph type="media" sz="quarter" idx="10"/>
          </p:nvPr>
        </p:nvSpPr>
        <p:spPr>
          <a:xfrm>
            <a:off x="11370000" y="6195068"/>
            <a:ext cx="486000" cy="486000"/>
          </a:xfrm>
          <a:prstGeom prst="rect">
            <a:avLst/>
          </a:prstGeom>
        </p:spPr>
        <p:txBody>
          <a:bodyPr/>
          <a:lstStyle>
            <a:lvl1pPr>
              <a:defRPr sz="1000"/>
            </a:lvl1pPr>
          </a:lstStyle>
          <a:p>
            <a:endParaRPr kumimoji="1" lang="ja-JP" altLang="en-US"/>
          </a:p>
        </p:txBody>
      </p:sp>
      <p:sp>
        <p:nvSpPr>
          <p:cNvPr id="7" name="楕円 6">
            <a:extLst>
              <a:ext uri="{FF2B5EF4-FFF2-40B4-BE49-F238E27FC236}">
                <a16:creationId xmlns:a16="http://schemas.microsoft.com/office/drawing/2014/main" id="{7E0B09FF-17AD-E6B7-5119-AF823FAEF95C}"/>
              </a:ext>
            </a:extLst>
          </p:cNvPr>
          <p:cNvSpPr/>
          <p:nvPr userDrawn="1"/>
        </p:nvSpPr>
        <p:spPr>
          <a:xfrm>
            <a:off x="1157592" y="1556420"/>
            <a:ext cx="324000" cy="324000"/>
          </a:xfrm>
          <a:prstGeom prst="ellipse">
            <a:avLst/>
          </a:prstGeom>
          <a:solidFill>
            <a:srgbClr val="B4531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pic>
        <p:nvPicPr>
          <p:cNvPr id="16" name="図 15">
            <a:extLst>
              <a:ext uri="{FF2B5EF4-FFF2-40B4-BE49-F238E27FC236}">
                <a16:creationId xmlns:a16="http://schemas.microsoft.com/office/drawing/2014/main" id="{B7120FDF-9D67-D3F7-43B7-869F20C3FCA6}"/>
              </a:ext>
            </a:extLst>
          </p:cNvPr>
          <p:cNvPicPr>
            <a:picLocks noChangeAspect="1"/>
          </p:cNvPicPr>
          <p:nvPr userDrawn="1"/>
        </p:nvPicPr>
        <p:blipFill>
          <a:blip r:embed="rId2"/>
          <a:stretch>
            <a:fillRect/>
          </a:stretch>
        </p:blipFill>
        <p:spPr>
          <a:xfrm>
            <a:off x="336427" y="526644"/>
            <a:ext cx="1934359" cy="894130"/>
          </a:xfrm>
          <a:prstGeom prst="rect">
            <a:avLst/>
          </a:prstGeom>
        </p:spPr>
      </p:pic>
      <p:sp>
        <p:nvSpPr>
          <p:cNvPr id="21" name="テキスト プレースホルダー 20">
            <a:extLst>
              <a:ext uri="{FF2B5EF4-FFF2-40B4-BE49-F238E27FC236}">
                <a16:creationId xmlns:a16="http://schemas.microsoft.com/office/drawing/2014/main" id="{607BDDD4-738E-4220-3BF1-F241920B1A2F}"/>
              </a:ext>
            </a:extLst>
          </p:cNvPr>
          <p:cNvSpPr>
            <a:spLocks noGrp="1"/>
          </p:cNvSpPr>
          <p:nvPr>
            <p:ph type="body" sz="quarter" idx="12" hasCustomPrompt="1"/>
          </p:nvPr>
        </p:nvSpPr>
        <p:spPr>
          <a:xfrm>
            <a:off x="2351450" y="546100"/>
            <a:ext cx="9504000" cy="720725"/>
          </a:xfrm>
        </p:spPr>
        <p:txBody>
          <a:bodyPr anchor="b"/>
          <a:lstStyle>
            <a:lvl1pPr>
              <a:defRPr sz="3200">
                <a:latin typeface="+mn-lt"/>
                <a:ea typeface="+mj-ea"/>
              </a:defRPr>
            </a:lvl1pPr>
            <a:lvl2pPr>
              <a:defRPr sz="1400"/>
            </a:lvl2pPr>
            <a:lvl3pPr>
              <a:defRPr sz="1400"/>
            </a:lvl3pPr>
            <a:lvl4pPr>
              <a:defRPr sz="1400"/>
            </a:lvl4pPr>
            <a:lvl5pPr>
              <a:defRPr sz="1400"/>
            </a:lvl5pPr>
          </a:lstStyle>
          <a:p>
            <a:pPr lvl="0"/>
            <a:r>
              <a:rPr kumimoji="1" lang="en-US" altLang="ja-JP" dirty="0"/>
              <a:t>Add Setting here</a:t>
            </a:r>
            <a:r>
              <a:rPr kumimoji="1" lang="ja-JP" altLang="en-US" dirty="0"/>
              <a:t>　和訳</a:t>
            </a:r>
          </a:p>
        </p:txBody>
      </p:sp>
    </p:spTree>
    <p:extLst>
      <p:ext uri="{BB962C8B-B14F-4D97-AF65-F5344CB8AC3E}">
        <p14:creationId xmlns:p14="http://schemas.microsoft.com/office/powerpoint/2010/main" val="1076406540"/>
      </p:ext>
    </p:extLst>
  </p:cSld>
  <p:clrMapOvr>
    <a:masterClrMapping/>
  </p:clrMapOvr>
  <p:extLst>
    <p:ext uri="{DCECCB84-F9BA-43D5-87BE-67443E8EF086}">
      <p15:sldGuideLst xmlns:p15="http://schemas.microsoft.com/office/powerpoint/2012/main"/>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Slash-行間1.5">
    <p:spTree>
      <p:nvGrpSpPr>
        <p:cNvPr id="1" name=""/>
        <p:cNvGrpSpPr/>
        <p:nvPr/>
      </p:nvGrpSpPr>
      <p:grpSpPr>
        <a:xfrm>
          <a:off x="0" y="0"/>
          <a:ext cx="0" cy="0"/>
          <a:chOff x="0" y="0"/>
          <a:chExt cx="0" cy="0"/>
        </a:xfrm>
      </p:grpSpPr>
      <p:sp>
        <p:nvSpPr>
          <p:cNvPr id="5" name="Line 9"/>
          <p:cNvSpPr>
            <a:spLocks noChangeShapeType="1"/>
          </p:cNvSpPr>
          <p:nvPr userDrawn="1"/>
        </p:nvSpPr>
        <p:spPr bwMode="auto">
          <a:xfrm>
            <a:off x="156000" y="3429000"/>
            <a:ext cx="11880000" cy="0"/>
          </a:xfrm>
          <a:prstGeom prst="line">
            <a:avLst/>
          </a:prstGeom>
          <a:noFill/>
          <a:ln w="28575">
            <a:solidFill>
              <a:srgbClr val="B2B2B2"/>
            </a:solidFill>
            <a:round/>
            <a:headEnd/>
            <a:tailEnd/>
          </a:ln>
          <a:effectLst/>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prstClr val="black"/>
              </a:solidFill>
              <a:effectLst/>
              <a:uLnTx/>
              <a:uFillTx/>
              <a:latin typeface="Arial"/>
              <a:ea typeface="ＭＳ Ｐゴシック" pitchFamily="50" charset="-128"/>
              <a:cs typeface="+mn-cs"/>
            </a:endParaRPr>
          </a:p>
        </p:txBody>
      </p:sp>
      <p:sp>
        <p:nvSpPr>
          <p:cNvPr id="87042" name="Rectangle 2"/>
          <p:cNvSpPr>
            <a:spLocks noGrp="1" noChangeArrowheads="1"/>
          </p:cNvSpPr>
          <p:nvPr>
            <p:ph type="ctrTitle" hasCustomPrompt="1"/>
          </p:nvPr>
        </p:nvSpPr>
        <p:spPr>
          <a:xfrm>
            <a:off x="338664" y="3524486"/>
            <a:ext cx="11520000" cy="3240000"/>
          </a:xfrm>
          <a:prstGeom prst="rect">
            <a:avLst/>
          </a:prstGeom>
        </p:spPr>
        <p:txBody>
          <a:bodyPr lIns="0" tIns="0" rIns="0" bIns="0" anchor="t"/>
          <a:lstStyle>
            <a:lvl1pPr algn="l">
              <a:lnSpc>
                <a:spcPct val="150000"/>
              </a:lnSpc>
              <a:defRPr sz="5400">
                <a:latin typeface="+mn-ea"/>
                <a:ea typeface="+mn-ea"/>
                <a:cs typeface="Arial" panose="020B0604020202020204" pitchFamily="34" charset="0"/>
              </a:defRPr>
            </a:lvl1pPr>
          </a:lstStyle>
          <a:p>
            <a:pPr lvl="0"/>
            <a:r>
              <a:rPr lang="ja-JP" altLang="en-US" noProof="0" dirty="0"/>
              <a:t>ここに和訳を入力</a:t>
            </a:r>
          </a:p>
        </p:txBody>
      </p:sp>
      <p:sp>
        <p:nvSpPr>
          <p:cNvPr id="87043" name="Rectangle 3"/>
          <p:cNvSpPr>
            <a:spLocks noGrp="1" noChangeArrowheads="1"/>
          </p:cNvSpPr>
          <p:nvPr>
            <p:ph type="subTitle" idx="1" hasCustomPrompt="1"/>
          </p:nvPr>
        </p:nvSpPr>
        <p:spPr>
          <a:xfrm>
            <a:off x="338664" y="532331"/>
            <a:ext cx="11520000" cy="2772000"/>
          </a:xfrm>
          <a:prstGeom prst="rect">
            <a:avLst/>
          </a:prstGeom>
        </p:spPr>
        <p:txBody>
          <a:bodyPr lIns="0" tIns="0" rIns="0" bIns="0"/>
          <a:lstStyle>
            <a:lvl1pPr marL="0" indent="0">
              <a:lnSpc>
                <a:spcPct val="150000"/>
              </a:lnSpc>
              <a:spcBef>
                <a:spcPct val="0"/>
              </a:spcBef>
              <a:buFontTx/>
              <a:buNone/>
              <a:defRPr sz="5400">
                <a:latin typeface="+mn-lt"/>
                <a:ea typeface="ＭＳ Ｐゴシック" panose="020B0600070205080204" pitchFamily="50" charset="-128"/>
                <a:cs typeface="ＭＳ Ｐゴシック" panose="020B0600070205080204" pitchFamily="50" charset="-128"/>
              </a:defRPr>
            </a:lvl1pPr>
          </a:lstStyle>
          <a:p>
            <a:pPr lvl="0"/>
            <a:r>
              <a:rPr lang="en-US" altLang="ja-JP" noProof="0" dirty="0"/>
              <a:t>Add English sentence</a:t>
            </a:r>
            <a:r>
              <a:rPr lang="ja-JP" altLang="en-US" noProof="0" dirty="0"/>
              <a:t> </a:t>
            </a:r>
            <a:r>
              <a:rPr lang="en-US" altLang="ja-JP" noProof="0" dirty="0"/>
              <a:t>here</a:t>
            </a:r>
            <a:endParaRPr lang="ja-JP" altLang="en-US" noProof="0" dirty="0"/>
          </a:p>
        </p:txBody>
      </p:sp>
    </p:spTree>
    <p:extLst>
      <p:ext uri="{BB962C8B-B14F-4D97-AF65-F5344CB8AC3E}">
        <p14:creationId xmlns:p14="http://schemas.microsoft.com/office/powerpoint/2010/main" val="347524432"/>
      </p:ext>
    </p:extLst>
  </p:cSld>
  <p:clrMapOvr>
    <a:masterClrMapping/>
  </p:clrMapOvr>
  <p:hf sldNum="0" hdr="0" ftr="0" dt="0"/>
  <p:extLst>
    <p:ext uri="{DCECCB84-F9BA-43D5-87BE-67443E8EF086}">
      <p15:sldGuideLst xmlns:p15="http://schemas.microsoft.com/office/powerpoint/2012/main"/>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Slash-行間1.2">
    <p:spTree>
      <p:nvGrpSpPr>
        <p:cNvPr id="1" name=""/>
        <p:cNvGrpSpPr/>
        <p:nvPr/>
      </p:nvGrpSpPr>
      <p:grpSpPr>
        <a:xfrm>
          <a:off x="0" y="0"/>
          <a:ext cx="0" cy="0"/>
          <a:chOff x="0" y="0"/>
          <a:chExt cx="0" cy="0"/>
        </a:xfrm>
      </p:grpSpPr>
      <p:sp>
        <p:nvSpPr>
          <p:cNvPr id="5" name="Line 9"/>
          <p:cNvSpPr>
            <a:spLocks noChangeShapeType="1"/>
          </p:cNvSpPr>
          <p:nvPr userDrawn="1"/>
        </p:nvSpPr>
        <p:spPr bwMode="auto">
          <a:xfrm>
            <a:off x="156000" y="3429000"/>
            <a:ext cx="11880000" cy="0"/>
          </a:xfrm>
          <a:prstGeom prst="line">
            <a:avLst/>
          </a:prstGeom>
          <a:noFill/>
          <a:ln w="28575">
            <a:solidFill>
              <a:srgbClr val="B2B2B2"/>
            </a:solidFill>
            <a:round/>
            <a:headEnd/>
            <a:tailEnd/>
          </a:ln>
          <a:effectLst/>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prstClr val="black"/>
              </a:solidFill>
              <a:effectLst/>
              <a:uLnTx/>
              <a:uFillTx/>
              <a:latin typeface="Arial"/>
              <a:ea typeface="ＭＳ Ｐゴシック" pitchFamily="50" charset="-128"/>
              <a:cs typeface="+mn-cs"/>
            </a:endParaRPr>
          </a:p>
        </p:txBody>
      </p:sp>
      <p:sp>
        <p:nvSpPr>
          <p:cNvPr id="87042" name="Rectangle 2"/>
          <p:cNvSpPr>
            <a:spLocks noGrp="1" noChangeArrowheads="1"/>
          </p:cNvSpPr>
          <p:nvPr>
            <p:ph type="ctrTitle" hasCustomPrompt="1"/>
          </p:nvPr>
        </p:nvSpPr>
        <p:spPr>
          <a:xfrm>
            <a:off x="338664" y="3524486"/>
            <a:ext cx="11520000" cy="3240000"/>
          </a:xfrm>
          <a:prstGeom prst="rect">
            <a:avLst/>
          </a:prstGeom>
        </p:spPr>
        <p:txBody>
          <a:bodyPr lIns="0" tIns="0" rIns="0" bIns="0" anchor="t"/>
          <a:lstStyle>
            <a:lvl1pPr algn="l">
              <a:lnSpc>
                <a:spcPct val="120000"/>
              </a:lnSpc>
              <a:defRPr sz="5400">
                <a:latin typeface="+mn-ea"/>
                <a:ea typeface="+mn-ea"/>
                <a:cs typeface="Arial" panose="020B0604020202020204" pitchFamily="34" charset="0"/>
              </a:defRPr>
            </a:lvl1pPr>
          </a:lstStyle>
          <a:p>
            <a:pPr lvl="0"/>
            <a:r>
              <a:rPr lang="ja-JP" altLang="en-US" noProof="0" dirty="0"/>
              <a:t>ここに和訳を入力</a:t>
            </a:r>
          </a:p>
        </p:txBody>
      </p:sp>
      <p:sp>
        <p:nvSpPr>
          <p:cNvPr id="87043" name="Rectangle 3"/>
          <p:cNvSpPr>
            <a:spLocks noGrp="1" noChangeArrowheads="1"/>
          </p:cNvSpPr>
          <p:nvPr>
            <p:ph type="subTitle" idx="1" hasCustomPrompt="1"/>
          </p:nvPr>
        </p:nvSpPr>
        <p:spPr>
          <a:xfrm>
            <a:off x="338664" y="532331"/>
            <a:ext cx="11520000" cy="2772000"/>
          </a:xfrm>
          <a:prstGeom prst="rect">
            <a:avLst/>
          </a:prstGeom>
        </p:spPr>
        <p:txBody>
          <a:bodyPr lIns="0" tIns="0" rIns="0" bIns="0"/>
          <a:lstStyle>
            <a:lvl1pPr marL="0" indent="0">
              <a:lnSpc>
                <a:spcPct val="120000"/>
              </a:lnSpc>
              <a:spcBef>
                <a:spcPct val="0"/>
              </a:spcBef>
              <a:buFontTx/>
              <a:buNone/>
              <a:defRPr sz="5400">
                <a:latin typeface="+mn-lt"/>
                <a:ea typeface="ＭＳ Ｐゴシック" panose="020B0600070205080204" pitchFamily="50" charset="-128"/>
                <a:cs typeface="ＭＳ Ｐゴシック" panose="020B0600070205080204" pitchFamily="50" charset="-128"/>
              </a:defRPr>
            </a:lvl1pPr>
          </a:lstStyle>
          <a:p>
            <a:pPr lvl="0"/>
            <a:r>
              <a:rPr lang="en-US" altLang="ja-JP" noProof="0" dirty="0"/>
              <a:t>Add English sentence</a:t>
            </a:r>
            <a:r>
              <a:rPr lang="ja-JP" altLang="en-US" noProof="0" dirty="0"/>
              <a:t> </a:t>
            </a:r>
            <a:r>
              <a:rPr lang="en-US" altLang="ja-JP" noProof="0" dirty="0"/>
              <a:t>here</a:t>
            </a:r>
            <a:endParaRPr lang="ja-JP" altLang="en-US" noProof="0" dirty="0"/>
          </a:p>
        </p:txBody>
      </p:sp>
    </p:spTree>
    <p:extLst>
      <p:ext uri="{BB962C8B-B14F-4D97-AF65-F5344CB8AC3E}">
        <p14:creationId xmlns:p14="http://schemas.microsoft.com/office/powerpoint/2010/main" val="1757310430"/>
      </p:ext>
    </p:extLst>
  </p:cSld>
  <p:clrMapOvr>
    <a:masterClrMapping/>
  </p:clrMapOvr>
  <p:hf sldNum="0" hdr="0" ftr="0" dt="0"/>
  <p:extLst>
    <p:ext uri="{DCECCB84-F9BA-43D5-87BE-67443E8EF086}">
      <p15:sldGuideLst xmlns:p15="http://schemas.microsoft.com/office/powerpoint/2012/main"/>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Flash-単語のみ（太字）">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330925" y="438697"/>
            <a:ext cx="11504023" cy="5857600"/>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kumimoji="1" sz="13800" b="1" kern="1200">
                <a:solidFill>
                  <a:schemeClr val="tx1"/>
                </a:solidFill>
                <a:latin typeface="+mj-lt"/>
                <a:ea typeface="+mj-ea"/>
                <a:cs typeface="+mj-cs"/>
              </a:defRPr>
            </a:lvl1pPr>
          </a:lstStyle>
          <a:p>
            <a:r>
              <a:rPr lang="en-US" altLang="ja-JP" dirty="0"/>
              <a:t>Word</a:t>
            </a:r>
            <a:r>
              <a:rPr lang="ja-JP" altLang="en-US" dirty="0"/>
              <a:t>（</a:t>
            </a:r>
            <a:r>
              <a:rPr lang="en-US" altLang="ja-JP" dirty="0"/>
              <a:t>Arial</a:t>
            </a:r>
            <a:r>
              <a:rPr lang="ja-JP" altLang="en-US" dirty="0"/>
              <a:t>）</a:t>
            </a:r>
            <a:endParaRPr lang="en-US" altLang="ja-JP" dirty="0"/>
          </a:p>
        </p:txBody>
      </p:sp>
    </p:spTree>
    <p:extLst>
      <p:ext uri="{BB962C8B-B14F-4D97-AF65-F5344CB8AC3E}">
        <p14:creationId xmlns:p14="http://schemas.microsoft.com/office/powerpoint/2010/main" val="3198616567"/>
      </p:ext>
    </p:extLst>
  </p:cSld>
  <p:clrMapOvr>
    <a:masterClrMapping/>
  </p:clrMapOvr>
  <p:extLst>
    <p:ext uri="{DCECCB84-F9BA-43D5-87BE-67443E8EF086}">
      <p15:sldGuideLst xmlns:p15="http://schemas.microsoft.com/office/powerpoint/2012/main"/>
    </p:ext>
  </p:extLs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Flash-単語のみ（太字）_やや小さい">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330925" y="438697"/>
            <a:ext cx="11504023" cy="5857600"/>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kumimoji="1" sz="12500" b="1" kern="1200">
                <a:solidFill>
                  <a:schemeClr val="tx1"/>
                </a:solidFill>
                <a:latin typeface="+mn-lt"/>
                <a:ea typeface="+mj-ea"/>
                <a:cs typeface="+mj-cs"/>
              </a:defRPr>
            </a:lvl1pPr>
          </a:lstStyle>
          <a:p>
            <a:r>
              <a:rPr lang="en-US" altLang="ja-JP" dirty="0"/>
              <a:t>Word</a:t>
            </a:r>
            <a:r>
              <a:rPr lang="ja-JP" altLang="en-US" dirty="0"/>
              <a:t>（</a:t>
            </a:r>
            <a:r>
              <a:rPr lang="en-US" altLang="ja-JP" dirty="0"/>
              <a:t>Arial</a:t>
            </a:r>
            <a:r>
              <a:rPr lang="ja-JP" altLang="en-US" dirty="0"/>
              <a:t>）</a:t>
            </a:r>
            <a:endParaRPr lang="en-US" altLang="ja-JP" dirty="0"/>
          </a:p>
        </p:txBody>
      </p:sp>
    </p:spTree>
    <p:extLst>
      <p:ext uri="{BB962C8B-B14F-4D97-AF65-F5344CB8AC3E}">
        <p14:creationId xmlns:p14="http://schemas.microsoft.com/office/powerpoint/2010/main" val="1441308815"/>
      </p:ext>
    </p:extLst>
  </p:cSld>
  <p:clrMapOvr>
    <a:masterClrMapping/>
  </p:clrMapOvr>
  <p:extLst>
    <p:ext uri="{DCECCB84-F9BA-43D5-87BE-67443E8EF086}">
      <p15:sldGuideLst xmlns:p15="http://schemas.microsoft.com/office/powerpoint/2012/main"/>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Flash-熟語のみ（太字）">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330925" y="438697"/>
            <a:ext cx="11504023" cy="5857600"/>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kumimoji="1" sz="11500" b="1" kern="1200">
                <a:solidFill>
                  <a:schemeClr val="tx1"/>
                </a:solidFill>
                <a:latin typeface="+mj-lt"/>
                <a:ea typeface="+mj-ea"/>
                <a:cs typeface="+mj-cs"/>
              </a:defRPr>
            </a:lvl1pPr>
          </a:lstStyle>
          <a:p>
            <a:r>
              <a:rPr lang="en-US" altLang="ja-JP" dirty="0"/>
              <a:t>Idiom</a:t>
            </a:r>
            <a:r>
              <a:rPr lang="ja-JP" altLang="en-US" dirty="0"/>
              <a:t>（</a:t>
            </a:r>
            <a:r>
              <a:rPr lang="en-US" altLang="ja-JP" dirty="0"/>
              <a:t>Arial</a:t>
            </a:r>
            <a:r>
              <a:rPr lang="ja-JP" altLang="en-US" dirty="0"/>
              <a:t>）</a:t>
            </a:r>
            <a:endParaRPr lang="en-US" altLang="ja-JP" dirty="0"/>
          </a:p>
        </p:txBody>
      </p:sp>
    </p:spTree>
    <p:extLst>
      <p:ext uri="{BB962C8B-B14F-4D97-AF65-F5344CB8AC3E}">
        <p14:creationId xmlns:p14="http://schemas.microsoft.com/office/powerpoint/2010/main" val="2613335730"/>
      </p:ext>
    </p:extLst>
  </p:cSld>
  <p:clrMapOvr>
    <a:masterClrMapping/>
  </p:clrMapOvr>
  <p:extLst>
    <p:ext uri="{DCECCB84-F9BA-43D5-87BE-67443E8EF086}">
      <p15:sldGuideLst xmlns:p15="http://schemas.microsoft.com/office/powerpoint/2012/main"/>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Flash-発音記号、青">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343989" y="438697"/>
            <a:ext cx="11504023" cy="5857600"/>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kumimoji="1" sz="9600" kern="1200">
                <a:solidFill>
                  <a:srgbClr val="0A0ACC"/>
                </a:solidFill>
                <a:latin typeface="Times New Roman" panose="02020603050405020304" pitchFamily="18" charset="0"/>
                <a:ea typeface="+mj-ea"/>
                <a:cs typeface="Times New Roman" panose="02020603050405020304" pitchFamily="18" charset="0"/>
              </a:defRPr>
            </a:lvl1pPr>
          </a:lstStyle>
          <a:p>
            <a:r>
              <a:rPr lang="ja-JP" altLang="en-US" dirty="0"/>
              <a:t>（</a:t>
            </a:r>
            <a:r>
              <a:rPr lang="en-US" altLang="ja-JP" dirty="0"/>
              <a:t>Times New Roman</a:t>
            </a:r>
            <a:r>
              <a:rPr lang="ja-JP" altLang="en-US" dirty="0"/>
              <a:t>）</a:t>
            </a:r>
            <a:endParaRPr lang="en-US" altLang="ja-JP" dirty="0"/>
          </a:p>
        </p:txBody>
      </p:sp>
    </p:spTree>
    <p:extLst>
      <p:ext uri="{BB962C8B-B14F-4D97-AF65-F5344CB8AC3E}">
        <p14:creationId xmlns:p14="http://schemas.microsoft.com/office/powerpoint/2010/main" val="3940262209"/>
      </p:ext>
    </p:extLst>
  </p:cSld>
  <p:clrMapOvr>
    <a:masterClrMapping/>
  </p:clrMapOvr>
  <p:extLst>
    <p:ext uri="{DCECCB84-F9BA-43D5-87BE-67443E8EF086}">
      <p15:sldGuideLst xmlns:p15="http://schemas.microsoft.com/office/powerpoint/2012/main"/>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Flash-和訳">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343989" y="438697"/>
            <a:ext cx="11504023" cy="5857600"/>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kumimoji="1" sz="9600" kern="1200">
                <a:solidFill>
                  <a:schemeClr val="tx1"/>
                </a:solidFill>
                <a:latin typeface="+mn-lt"/>
                <a:ea typeface="+mn-ea"/>
                <a:cs typeface="Times New Roman" panose="02020603050405020304" pitchFamily="18" charset="0"/>
              </a:defRPr>
            </a:lvl1pPr>
          </a:lstStyle>
          <a:p>
            <a:r>
              <a:rPr lang="ja-JP" altLang="en-US" dirty="0"/>
              <a:t>和訳</a:t>
            </a:r>
            <a:br>
              <a:rPr lang="en-US" altLang="ja-JP" dirty="0"/>
            </a:br>
            <a:r>
              <a:rPr lang="ja-JP" altLang="en-US" dirty="0"/>
              <a:t>（</a:t>
            </a:r>
            <a:r>
              <a:rPr lang="en-US" altLang="ja-JP" dirty="0"/>
              <a:t>MS P</a:t>
            </a:r>
            <a:r>
              <a:rPr lang="ja-JP" altLang="en-US" dirty="0"/>
              <a:t>ゴシック・</a:t>
            </a:r>
            <a:r>
              <a:rPr lang="en-US" altLang="ja-JP" dirty="0"/>
              <a:t>Arial</a:t>
            </a:r>
            <a:r>
              <a:rPr lang="ja-JP" altLang="en-US" dirty="0"/>
              <a:t>）</a:t>
            </a:r>
            <a:endParaRPr lang="en-US" altLang="ja-JP" dirty="0"/>
          </a:p>
        </p:txBody>
      </p:sp>
    </p:spTree>
    <p:extLst>
      <p:ext uri="{BB962C8B-B14F-4D97-AF65-F5344CB8AC3E}">
        <p14:creationId xmlns:p14="http://schemas.microsoft.com/office/powerpoint/2010/main" val="3089043689"/>
      </p:ext>
    </p:extLst>
  </p:cSld>
  <p:clrMapOvr>
    <a:masterClrMapping/>
  </p:clrMapOvr>
  <p:extLst>
    <p:ext uri="{DCECCB84-F9BA-43D5-87BE-67443E8EF086}">
      <p15:sldGuideLst xmlns:p15="http://schemas.microsoft.com/office/powerpoint/2012/main"/>
    </p:ext>
  </p:extLst>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Flash-単語・発音記号">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336000" y="4553506"/>
            <a:ext cx="11520000" cy="1800000"/>
          </a:xfrm>
          <a:prstGeom prst="rect">
            <a:avLst/>
          </a:prstGeom>
        </p:spPr>
        <p:txBody>
          <a:bodyPr vert="horz" lIns="91440" tIns="45720" rIns="91440" bIns="45720" rtlCol="0" anchor="t">
            <a:noAutofit/>
          </a:bodyPr>
          <a:lstStyle>
            <a:lvl1pPr algn="ctr" defTabSz="914400" rtl="0" eaLnBrk="1" latinLnBrk="0" hangingPunct="1">
              <a:lnSpc>
                <a:spcPct val="90000"/>
              </a:lnSpc>
              <a:spcBef>
                <a:spcPct val="0"/>
              </a:spcBef>
              <a:buNone/>
              <a:defRPr kumimoji="1" sz="9600" b="0" kern="1200">
                <a:solidFill>
                  <a:srgbClr val="0A0ACC"/>
                </a:solidFill>
                <a:latin typeface="Times New Roman" panose="02020603050405020304" pitchFamily="18" charset="0"/>
                <a:ea typeface="+mj-ea"/>
                <a:cs typeface="Times New Roman" panose="02020603050405020304" pitchFamily="18" charset="0"/>
              </a:defRPr>
            </a:lvl1pPr>
          </a:lstStyle>
          <a:p>
            <a:r>
              <a:rPr lang="ja-JP" altLang="en-US" dirty="0"/>
              <a:t>（</a:t>
            </a:r>
            <a:r>
              <a:rPr lang="en-US" altLang="ja-JP" dirty="0"/>
              <a:t>Times New Roman</a:t>
            </a:r>
            <a:r>
              <a:rPr lang="ja-JP" altLang="en-US" dirty="0"/>
              <a:t>）</a:t>
            </a:r>
          </a:p>
        </p:txBody>
      </p:sp>
      <p:sp>
        <p:nvSpPr>
          <p:cNvPr id="3" name="字幕 2">
            <a:extLst>
              <a:ext uri="{FF2B5EF4-FFF2-40B4-BE49-F238E27FC236}">
                <a16:creationId xmlns:a16="http://schemas.microsoft.com/office/drawing/2014/main" id="{12FB70F8-25DE-1069-E8E8-40E7B39C5ECD}"/>
              </a:ext>
            </a:extLst>
          </p:cNvPr>
          <p:cNvSpPr>
            <a:spLocks noGrp="1"/>
          </p:cNvSpPr>
          <p:nvPr>
            <p:ph type="subTitle" idx="1" hasCustomPrompt="1"/>
          </p:nvPr>
        </p:nvSpPr>
        <p:spPr>
          <a:xfrm>
            <a:off x="336000" y="419770"/>
            <a:ext cx="11520000" cy="4140000"/>
          </a:xfrm>
        </p:spPr>
        <p:txBody>
          <a:bodyPr anchor="ctr"/>
          <a:lstStyle>
            <a:lvl1pPr marL="0" indent="0" algn="ctr">
              <a:buNone/>
              <a:defRPr sz="14000" b="1">
                <a:solidFill>
                  <a:schemeClr val="tx1"/>
                </a:solidFill>
                <a:latin typeface="+mn-lt"/>
                <a:cs typeface="Times New Roman" panose="02020603050405020304" pitchFamily="18"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en-US" altLang="ja-JP" dirty="0"/>
              <a:t>Word</a:t>
            </a:r>
            <a:r>
              <a:rPr kumimoji="1" lang="ja-JP" altLang="en-US" dirty="0"/>
              <a:t>（</a:t>
            </a:r>
            <a:r>
              <a:rPr kumimoji="1" lang="en-US" altLang="ja-JP" dirty="0"/>
              <a:t>Arial</a:t>
            </a:r>
            <a:r>
              <a:rPr kumimoji="1" lang="ja-JP" altLang="en-US" dirty="0"/>
              <a:t>）</a:t>
            </a:r>
          </a:p>
        </p:txBody>
      </p:sp>
    </p:spTree>
    <p:extLst>
      <p:ext uri="{BB962C8B-B14F-4D97-AF65-F5344CB8AC3E}">
        <p14:creationId xmlns:p14="http://schemas.microsoft.com/office/powerpoint/2010/main" val="4009940512"/>
      </p:ext>
    </p:extLst>
  </p:cSld>
  <p:clrMapOvr>
    <a:masterClrMapping/>
  </p:clrMapOvr>
  <p:extLst>
    <p:ext uri="{DCECCB84-F9BA-43D5-87BE-67443E8EF086}">
      <p15:sldGuideLst xmlns:p15="http://schemas.microsoft.com/office/powerpoint/2012/main"/>
    </p:ext>
  </p:extLst>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Flash-単語・発音記号_やや小さい">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336000" y="4553506"/>
            <a:ext cx="11520000" cy="1800000"/>
          </a:xfrm>
          <a:prstGeom prst="rect">
            <a:avLst/>
          </a:prstGeom>
        </p:spPr>
        <p:txBody>
          <a:bodyPr vert="horz" lIns="91440" tIns="45720" rIns="91440" bIns="45720" rtlCol="0" anchor="t">
            <a:noAutofit/>
          </a:bodyPr>
          <a:lstStyle>
            <a:lvl1pPr algn="ctr" defTabSz="914400" rtl="0" eaLnBrk="1" latinLnBrk="0" hangingPunct="1">
              <a:lnSpc>
                <a:spcPct val="90000"/>
              </a:lnSpc>
              <a:spcBef>
                <a:spcPct val="0"/>
              </a:spcBef>
              <a:buNone/>
              <a:defRPr kumimoji="1" sz="9600" b="0" kern="1200">
                <a:solidFill>
                  <a:srgbClr val="0A0ACC"/>
                </a:solidFill>
                <a:latin typeface="Times New Roman" panose="02020603050405020304" pitchFamily="18" charset="0"/>
                <a:ea typeface="+mj-ea"/>
                <a:cs typeface="Times New Roman" panose="02020603050405020304" pitchFamily="18" charset="0"/>
              </a:defRPr>
            </a:lvl1pPr>
          </a:lstStyle>
          <a:p>
            <a:r>
              <a:rPr lang="ja-JP" altLang="en-US" dirty="0"/>
              <a:t>（</a:t>
            </a:r>
            <a:r>
              <a:rPr lang="en-US" altLang="ja-JP" dirty="0"/>
              <a:t>Times New Roman</a:t>
            </a:r>
            <a:r>
              <a:rPr lang="ja-JP" altLang="en-US" dirty="0"/>
              <a:t>）</a:t>
            </a:r>
          </a:p>
        </p:txBody>
      </p:sp>
      <p:sp>
        <p:nvSpPr>
          <p:cNvPr id="3" name="字幕 2">
            <a:extLst>
              <a:ext uri="{FF2B5EF4-FFF2-40B4-BE49-F238E27FC236}">
                <a16:creationId xmlns:a16="http://schemas.microsoft.com/office/drawing/2014/main" id="{12FB70F8-25DE-1069-E8E8-40E7B39C5ECD}"/>
              </a:ext>
            </a:extLst>
          </p:cNvPr>
          <p:cNvSpPr>
            <a:spLocks noGrp="1"/>
          </p:cNvSpPr>
          <p:nvPr>
            <p:ph type="subTitle" idx="1" hasCustomPrompt="1"/>
          </p:nvPr>
        </p:nvSpPr>
        <p:spPr>
          <a:xfrm>
            <a:off x="336000" y="419770"/>
            <a:ext cx="11520000" cy="4140000"/>
          </a:xfrm>
        </p:spPr>
        <p:txBody>
          <a:bodyPr anchor="ctr"/>
          <a:lstStyle>
            <a:lvl1pPr marL="0" indent="0" algn="ctr">
              <a:buNone/>
              <a:defRPr sz="12500" b="1">
                <a:solidFill>
                  <a:schemeClr val="tx1"/>
                </a:solidFill>
                <a:latin typeface="+mn-lt"/>
                <a:cs typeface="Times New Roman" panose="02020603050405020304" pitchFamily="18"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en-US" altLang="ja-JP" dirty="0"/>
              <a:t>Word</a:t>
            </a:r>
            <a:r>
              <a:rPr kumimoji="1" lang="ja-JP" altLang="en-US" dirty="0"/>
              <a:t>（</a:t>
            </a:r>
            <a:r>
              <a:rPr kumimoji="1" lang="en-US" altLang="ja-JP" dirty="0"/>
              <a:t>Arial</a:t>
            </a:r>
            <a:r>
              <a:rPr kumimoji="1" lang="ja-JP" altLang="en-US" dirty="0"/>
              <a:t>）</a:t>
            </a:r>
          </a:p>
        </p:txBody>
      </p:sp>
    </p:spTree>
    <p:extLst>
      <p:ext uri="{BB962C8B-B14F-4D97-AF65-F5344CB8AC3E}">
        <p14:creationId xmlns:p14="http://schemas.microsoft.com/office/powerpoint/2010/main" val="1978745199"/>
      </p:ext>
    </p:extLst>
  </p:cSld>
  <p:clrMapOvr>
    <a:masterClrMapping/>
  </p:clrMapOvr>
  <p:extLst>
    <p:ext uri="{DCECCB84-F9BA-43D5-87BE-67443E8EF086}">
      <p15:sldGuideLst xmlns:p15="http://schemas.microsoft.com/office/powerpoint/2012/main"/>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本文-英文-見出し付き-MC">
    <p:spTree>
      <p:nvGrpSpPr>
        <p:cNvPr id="1" name=""/>
        <p:cNvGrpSpPr/>
        <p:nvPr/>
      </p:nvGrpSpPr>
      <p:grpSpPr>
        <a:xfrm>
          <a:off x="0" y="0"/>
          <a:ext cx="0" cy="0"/>
          <a:chOff x="0" y="0"/>
          <a:chExt cx="0" cy="0"/>
        </a:xfrm>
      </p:grpSpPr>
      <p:sp>
        <p:nvSpPr>
          <p:cNvPr id="3" name="メディア プレースホルダー 10">
            <a:extLst>
              <a:ext uri="{FF2B5EF4-FFF2-40B4-BE49-F238E27FC236}">
                <a16:creationId xmlns:a16="http://schemas.microsoft.com/office/drawing/2014/main" id="{E3E7865B-346D-8073-2C12-A303252687B2}"/>
              </a:ext>
            </a:extLst>
          </p:cNvPr>
          <p:cNvSpPr>
            <a:spLocks noGrp="1"/>
          </p:cNvSpPr>
          <p:nvPr>
            <p:ph type="media" sz="quarter" idx="10"/>
          </p:nvPr>
        </p:nvSpPr>
        <p:spPr>
          <a:xfrm>
            <a:off x="11370000" y="6195068"/>
            <a:ext cx="486000" cy="486000"/>
          </a:xfrm>
          <a:prstGeom prst="rect">
            <a:avLst/>
          </a:prstGeom>
        </p:spPr>
        <p:txBody>
          <a:bodyPr/>
          <a:lstStyle>
            <a:lvl1pPr>
              <a:defRPr sz="1000"/>
            </a:lvl1pPr>
          </a:lstStyle>
          <a:p>
            <a:endParaRPr kumimoji="1" lang="ja-JP" altLang="en-US"/>
          </a:p>
        </p:txBody>
      </p:sp>
      <p:sp>
        <p:nvSpPr>
          <p:cNvPr id="4" name="テキスト プレースホルダー 4">
            <a:extLst>
              <a:ext uri="{FF2B5EF4-FFF2-40B4-BE49-F238E27FC236}">
                <a16:creationId xmlns:a16="http://schemas.microsoft.com/office/drawing/2014/main" id="{F8D24294-FAF9-190E-1B89-8419F7D5716B}"/>
              </a:ext>
            </a:extLst>
          </p:cNvPr>
          <p:cNvSpPr>
            <a:spLocks noGrp="1"/>
          </p:cNvSpPr>
          <p:nvPr>
            <p:ph type="body" sz="quarter" idx="11" hasCustomPrompt="1"/>
          </p:nvPr>
        </p:nvSpPr>
        <p:spPr>
          <a:xfrm>
            <a:off x="1530232" y="557319"/>
            <a:ext cx="10325218" cy="720000"/>
          </a:xfrm>
        </p:spPr>
        <p:txBody>
          <a:bodyPr anchor="t"/>
          <a:lstStyle>
            <a:lvl1pPr>
              <a:lnSpc>
                <a:spcPct val="150000"/>
              </a:lnSpc>
              <a:defRPr sz="3200" b="0">
                <a:ln w="9525">
                  <a:noFill/>
                </a:ln>
                <a:solidFill>
                  <a:srgbClr val="B45313"/>
                </a:solidFill>
              </a:defRPr>
            </a:lvl1pPr>
          </a:lstStyle>
          <a:p>
            <a:pPr lvl="0"/>
            <a:r>
              <a:rPr kumimoji="1" lang="en-US" altLang="ja-JP" dirty="0"/>
              <a:t>Add English text here</a:t>
            </a:r>
            <a:r>
              <a:rPr kumimoji="1" lang="ja-JP" altLang="en-US" dirty="0"/>
              <a:t>　和訳も入力可能</a:t>
            </a:r>
          </a:p>
        </p:txBody>
      </p:sp>
      <p:sp>
        <p:nvSpPr>
          <p:cNvPr id="6" name="タイトル 1">
            <a:extLst>
              <a:ext uri="{FF2B5EF4-FFF2-40B4-BE49-F238E27FC236}">
                <a16:creationId xmlns:a16="http://schemas.microsoft.com/office/drawing/2014/main" id="{5767D49E-1868-4103-2BB0-8CAEEC8837DD}"/>
              </a:ext>
            </a:extLst>
          </p:cNvPr>
          <p:cNvSpPr>
            <a:spLocks noGrp="1"/>
          </p:cNvSpPr>
          <p:nvPr>
            <p:ph type="title" hasCustomPrompt="1"/>
          </p:nvPr>
        </p:nvSpPr>
        <p:spPr>
          <a:xfrm>
            <a:off x="336427" y="1298111"/>
            <a:ext cx="11519023" cy="5400000"/>
          </a:xfrm>
          <a:prstGeom prst="rect">
            <a:avLst/>
          </a:prstGeom>
        </p:spPr>
        <p:txBody>
          <a:bodyPr/>
          <a:lstStyle>
            <a:lvl1pPr>
              <a:lnSpc>
                <a:spcPct val="150000"/>
              </a:lnSpc>
              <a:defRPr sz="3200" b="0">
                <a:ln w="6350">
                  <a:noFill/>
                </a:ln>
                <a:solidFill>
                  <a:schemeClr val="tx1"/>
                </a:solidFill>
                <a:latin typeface="+mn-lt"/>
                <a:ea typeface="+mn-ea"/>
              </a:defRPr>
            </a:lvl1pPr>
          </a:lstStyle>
          <a:p>
            <a:pPr lvl="0"/>
            <a:r>
              <a:rPr kumimoji="1" lang="en-US" altLang="ja-JP" dirty="0"/>
              <a:t>Add English text here</a:t>
            </a:r>
            <a:r>
              <a:rPr kumimoji="1" lang="ja-JP" altLang="en-US" dirty="0"/>
              <a:t>　和訳も入力可能</a:t>
            </a:r>
          </a:p>
        </p:txBody>
      </p:sp>
      <p:sp>
        <p:nvSpPr>
          <p:cNvPr id="8" name="楕円 7">
            <a:extLst>
              <a:ext uri="{FF2B5EF4-FFF2-40B4-BE49-F238E27FC236}">
                <a16:creationId xmlns:a16="http://schemas.microsoft.com/office/drawing/2014/main" id="{C1F07191-6D7E-08E5-7946-812CF0FC2A23}"/>
              </a:ext>
            </a:extLst>
          </p:cNvPr>
          <p:cNvSpPr/>
          <p:nvPr userDrawn="1"/>
        </p:nvSpPr>
        <p:spPr>
          <a:xfrm>
            <a:off x="1157592" y="846301"/>
            <a:ext cx="324000" cy="324000"/>
          </a:xfrm>
          <a:prstGeom prst="ellipse">
            <a:avLst/>
          </a:prstGeom>
          <a:solidFill>
            <a:srgbClr val="B4531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2842777787"/>
      </p:ext>
    </p:extLst>
  </p:cSld>
  <p:clrMapOvr>
    <a:masterClrMapping/>
  </p:clrMapOvr>
  <p:extLst>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本文-英文">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53A63F7-7810-28BE-8967-8A8E947CB43F}"/>
              </a:ext>
            </a:extLst>
          </p:cNvPr>
          <p:cNvSpPr>
            <a:spLocks noGrp="1"/>
          </p:cNvSpPr>
          <p:nvPr>
            <p:ph type="title" hasCustomPrompt="1"/>
          </p:nvPr>
        </p:nvSpPr>
        <p:spPr>
          <a:xfrm>
            <a:off x="336000" y="561068"/>
            <a:ext cx="11520000" cy="6120000"/>
          </a:xfrm>
          <a:prstGeom prst="rect">
            <a:avLst/>
          </a:prstGeom>
        </p:spPr>
        <p:txBody>
          <a:bodyPr/>
          <a:lstStyle>
            <a:lvl1pPr>
              <a:lnSpc>
                <a:spcPct val="150000"/>
              </a:lnSpc>
              <a:defRPr sz="3200">
                <a:latin typeface="+mn-lt"/>
              </a:defRPr>
            </a:lvl1pPr>
          </a:lstStyle>
          <a:p>
            <a:pPr lvl="0"/>
            <a:r>
              <a:rPr lang="en-US" altLang="ja-JP" noProof="0" dirty="0"/>
              <a:t>Add English sentence</a:t>
            </a:r>
            <a:r>
              <a:rPr lang="ja-JP" altLang="en-US" noProof="0" dirty="0"/>
              <a:t> </a:t>
            </a:r>
            <a:r>
              <a:rPr lang="en-US" altLang="ja-JP" noProof="0" dirty="0"/>
              <a:t>here</a:t>
            </a:r>
            <a:endParaRPr lang="ja-JP" altLang="en-US" noProof="0" dirty="0"/>
          </a:p>
        </p:txBody>
      </p:sp>
      <p:sp>
        <p:nvSpPr>
          <p:cNvPr id="3" name="メディア プレースホルダー 10">
            <a:extLst>
              <a:ext uri="{FF2B5EF4-FFF2-40B4-BE49-F238E27FC236}">
                <a16:creationId xmlns:a16="http://schemas.microsoft.com/office/drawing/2014/main" id="{8A499B9F-FD66-DE09-D819-CF1391C84DBA}"/>
              </a:ext>
            </a:extLst>
          </p:cNvPr>
          <p:cNvSpPr>
            <a:spLocks noGrp="1"/>
          </p:cNvSpPr>
          <p:nvPr>
            <p:ph type="media" sz="quarter" idx="10"/>
          </p:nvPr>
        </p:nvSpPr>
        <p:spPr>
          <a:xfrm>
            <a:off x="11370000" y="6195068"/>
            <a:ext cx="486000" cy="486000"/>
          </a:xfrm>
          <a:prstGeom prst="rect">
            <a:avLst/>
          </a:prstGeom>
        </p:spPr>
        <p:txBody>
          <a:bodyPr/>
          <a:lstStyle>
            <a:lvl1pPr>
              <a:defRPr sz="1000"/>
            </a:lvl1pPr>
          </a:lstStyle>
          <a:p>
            <a:endParaRPr kumimoji="1" lang="ja-JP" altLang="en-US"/>
          </a:p>
        </p:txBody>
      </p:sp>
    </p:spTree>
    <p:extLst>
      <p:ext uri="{BB962C8B-B14F-4D97-AF65-F5344CB8AC3E}">
        <p14:creationId xmlns:p14="http://schemas.microsoft.com/office/powerpoint/2010/main" val="3397047235"/>
      </p:ext>
    </p:extLst>
  </p:cSld>
  <p:clrMapOvr>
    <a:masterClrMapping/>
  </p:clrMapOvr>
  <p:extLst>
    <p:ext uri="{DCECCB84-F9BA-43D5-87BE-67443E8EF086}">
      <p15:sldGuideLst xmlns:p15="http://schemas.microsoft.com/office/powerpoint/2012/main"/>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本文-和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53A63F7-7810-28BE-8967-8A8E947CB43F}"/>
              </a:ext>
            </a:extLst>
          </p:cNvPr>
          <p:cNvSpPr>
            <a:spLocks noGrp="1"/>
          </p:cNvSpPr>
          <p:nvPr>
            <p:ph type="title" hasCustomPrompt="1"/>
          </p:nvPr>
        </p:nvSpPr>
        <p:spPr>
          <a:xfrm>
            <a:off x="336000" y="561068"/>
            <a:ext cx="11520000" cy="6120000"/>
          </a:xfrm>
          <a:prstGeom prst="rect">
            <a:avLst/>
          </a:prstGeom>
        </p:spPr>
        <p:txBody>
          <a:bodyPr/>
          <a:lstStyle>
            <a:lvl1pPr>
              <a:lnSpc>
                <a:spcPct val="150000"/>
              </a:lnSpc>
              <a:defRPr sz="3200">
                <a:latin typeface="+mn-lt"/>
              </a:defRPr>
            </a:lvl1pPr>
          </a:lstStyle>
          <a:p>
            <a:pPr lvl="0"/>
            <a:r>
              <a:rPr lang="ja-JP" altLang="en-US" noProof="0" dirty="0"/>
              <a:t>ここに和訳を入力</a:t>
            </a:r>
          </a:p>
        </p:txBody>
      </p:sp>
    </p:spTree>
    <p:extLst>
      <p:ext uri="{BB962C8B-B14F-4D97-AF65-F5344CB8AC3E}">
        <p14:creationId xmlns:p14="http://schemas.microsoft.com/office/powerpoint/2010/main" val="3725582427"/>
      </p:ext>
    </p:extLst>
  </p:cSld>
  <p:clrMapOvr>
    <a:masterClrMapping/>
  </p:clrMapOvr>
  <p:extLst>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本文-英文-対話文-タイトルの設定">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53A63F7-7810-28BE-8967-8A8E947CB43F}"/>
              </a:ext>
            </a:extLst>
          </p:cNvPr>
          <p:cNvSpPr>
            <a:spLocks noGrp="1"/>
          </p:cNvSpPr>
          <p:nvPr>
            <p:ph type="title" hasCustomPrompt="1"/>
          </p:nvPr>
        </p:nvSpPr>
        <p:spPr>
          <a:xfrm>
            <a:off x="2847480" y="560388"/>
            <a:ext cx="9008520" cy="6120000"/>
          </a:xfrm>
          <a:prstGeom prst="rect">
            <a:avLst/>
          </a:prstGeom>
        </p:spPr>
        <p:txBody>
          <a:bodyPr/>
          <a:lstStyle>
            <a:lvl1pPr>
              <a:lnSpc>
                <a:spcPct val="150000"/>
              </a:lnSpc>
              <a:defRPr sz="3200">
                <a:latin typeface="+mn-lt"/>
              </a:defRPr>
            </a:lvl1pPr>
          </a:lstStyle>
          <a:p>
            <a:pPr lvl="0"/>
            <a:r>
              <a:rPr lang="en-US" altLang="ja-JP" noProof="0" dirty="0"/>
              <a:t>Add English sentence</a:t>
            </a:r>
            <a:r>
              <a:rPr lang="ja-JP" altLang="en-US" noProof="0" dirty="0"/>
              <a:t> </a:t>
            </a:r>
            <a:r>
              <a:rPr lang="en-US" altLang="ja-JP" noProof="0" dirty="0"/>
              <a:t>here</a:t>
            </a:r>
            <a:endParaRPr lang="ja-JP" altLang="en-US" noProof="0" dirty="0"/>
          </a:p>
        </p:txBody>
      </p:sp>
      <p:sp>
        <p:nvSpPr>
          <p:cNvPr id="3" name="メディア プレースホルダー 10">
            <a:extLst>
              <a:ext uri="{FF2B5EF4-FFF2-40B4-BE49-F238E27FC236}">
                <a16:creationId xmlns:a16="http://schemas.microsoft.com/office/drawing/2014/main" id="{8A499B9F-FD66-DE09-D819-CF1391C84DBA}"/>
              </a:ext>
            </a:extLst>
          </p:cNvPr>
          <p:cNvSpPr>
            <a:spLocks noGrp="1"/>
          </p:cNvSpPr>
          <p:nvPr>
            <p:ph type="media" sz="quarter" idx="10"/>
          </p:nvPr>
        </p:nvSpPr>
        <p:spPr>
          <a:xfrm>
            <a:off x="11370000" y="6195068"/>
            <a:ext cx="486000" cy="486000"/>
          </a:xfrm>
          <a:prstGeom prst="rect">
            <a:avLst/>
          </a:prstGeom>
        </p:spPr>
        <p:txBody>
          <a:bodyPr/>
          <a:lstStyle>
            <a:lvl1pPr>
              <a:defRPr sz="1000"/>
            </a:lvl1pPr>
          </a:lstStyle>
          <a:p>
            <a:endParaRPr kumimoji="1" lang="ja-JP" altLang="en-US"/>
          </a:p>
        </p:txBody>
      </p:sp>
      <p:sp>
        <p:nvSpPr>
          <p:cNvPr id="4" name="テキスト プレースホルダー 5">
            <a:extLst>
              <a:ext uri="{FF2B5EF4-FFF2-40B4-BE49-F238E27FC236}">
                <a16:creationId xmlns:a16="http://schemas.microsoft.com/office/drawing/2014/main" id="{4133E4E7-DCAC-1EA7-2D69-F680FC79CE0A}"/>
              </a:ext>
            </a:extLst>
          </p:cNvPr>
          <p:cNvSpPr>
            <a:spLocks noGrp="1"/>
          </p:cNvSpPr>
          <p:nvPr>
            <p:ph type="body" sz="quarter" idx="12" hasCustomPrompt="1"/>
          </p:nvPr>
        </p:nvSpPr>
        <p:spPr>
          <a:xfrm>
            <a:off x="147480" y="560388"/>
            <a:ext cx="2700000" cy="6121400"/>
          </a:xfrm>
        </p:spPr>
        <p:txBody>
          <a:bodyPr/>
          <a:lstStyle>
            <a:lvl1pPr algn="r">
              <a:lnSpc>
                <a:spcPct val="150000"/>
              </a:lnSpc>
              <a:defRPr sz="3200" spc="-100" baseline="0">
                <a:latin typeface="+mn-lt"/>
                <a:ea typeface="+mn-ea"/>
              </a:defRPr>
            </a:lvl1pPr>
          </a:lstStyle>
          <a:p>
            <a:pPr lvl="0"/>
            <a:r>
              <a:rPr kumimoji="1" lang="en-US" altLang="ja-JP" dirty="0"/>
              <a:t>Name</a:t>
            </a:r>
            <a:endParaRPr kumimoji="1" lang="ja-JP" altLang="en-US" dirty="0"/>
          </a:p>
        </p:txBody>
      </p:sp>
    </p:spTree>
    <p:extLst>
      <p:ext uri="{BB962C8B-B14F-4D97-AF65-F5344CB8AC3E}">
        <p14:creationId xmlns:p14="http://schemas.microsoft.com/office/powerpoint/2010/main" val="3087102400"/>
      </p:ext>
    </p:extLst>
  </p:cSld>
  <p:clrMapOvr>
    <a:masterClrMapping/>
  </p:clrMapOvr>
  <p:extLst>
    <p:ext uri="{DCECCB84-F9BA-43D5-87BE-67443E8EF086}">
      <p15:sldGuideLst xmlns:p15="http://schemas.microsoft.com/office/powerpoint/2012/main"/>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本文-和訳-対話文-タイトルの設定">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53A63F7-7810-28BE-8967-8A8E947CB43F}"/>
              </a:ext>
            </a:extLst>
          </p:cNvPr>
          <p:cNvSpPr>
            <a:spLocks noGrp="1"/>
          </p:cNvSpPr>
          <p:nvPr>
            <p:ph type="title" hasCustomPrompt="1"/>
          </p:nvPr>
        </p:nvSpPr>
        <p:spPr>
          <a:xfrm>
            <a:off x="2847480" y="560388"/>
            <a:ext cx="9008520" cy="6120000"/>
          </a:xfrm>
          <a:prstGeom prst="rect">
            <a:avLst/>
          </a:prstGeom>
        </p:spPr>
        <p:txBody>
          <a:bodyPr/>
          <a:lstStyle>
            <a:lvl1pPr>
              <a:lnSpc>
                <a:spcPct val="150000"/>
              </a:lnSpc>
              <a:defRPr sz="3200">
                <a:latin typeface="+mn-lt"/>
              </a:defRPr>
            </a:lvl1pPr>
          </a:lstStyle>
          <a:p>
            <a:pPr lvl="0"/>
            <a:r>
              <a:rPr lang="ja-JP" altLang="en-US" noProof="0" dirty="0"/>
              <a:t>ここに和訳を入力してください</a:t>
            </a:r>
          </a:p>
        </p:txBody>
      </p:sp>
      <p:sp>
        <p:nvSpPr>
          <p:cNvPr id="4" name="テキスト プレースホルダー 5">
            <a:extLst>
              <a:ext uri="{FF2B5EF4-FFF2-40B4-BE49-F238E27FC236}">
                <a16:creationId xmlns:a16="http://schemas.microsoft.com/office/drawing/2014/main" id="{4133E4E7-DCAC-1EA7-2D69-F680FC79CE0A}"/>
              </a:ext>
            </a:extLst>
          </p:cNvPr>
          <p:cNvSpPr>
            <a:spLocks noGrp="1"/>
          </p:cNvSpPr>
          <p:nvPr>
            <p:ph type="body" sz="quarter" idx="12" hasCustomPrompt="1"/>
          </p:nvPr>
        </p:nvSpPr>
        <p:spPr>
          <a:xfrm>
            <a:off x="147480" y="560388"/>
            <a:ext cx="2700000" cy="6121400"/>
          </a:xfrm>
        </p:spPr>
        <p:txBody>
          <a:bodyPr/>
          <a:lstStyle>
            <a:lvl1pPr algn="r">
              <a:lnSpc>
                <a:spcPct val="150000"/>
              </a:lnSpc>
              <a:defRPr sz="3200" spc="-100" baseline="0">
                <a:latin typeface="+mn-lt"/>
                <a:ea typeface="+mn-ea"/>
              </a:defRPr>
            </a:lvl1pPr>
          </a:lstStyle>
          <a:p>
            <a:pPr lvl="0"/>
            <a:r>
              <a:rPr kumimoji="1" lang="ja-JP" altLang="en-US" dirty="0"/>
              <a:t>名前</a:t>
            </a:r>
          </a:p>
        </p:txBody>
      </p:sp>
    </p:spTree>
    <p:extLst>
      <p:ext uri="{BB962C8B-B14F-4D97-AF65-F5344CB8AC3E}">
        <p14:creationId xmlns:p14="http://schemas.microsoft.com/office/powerpoint/2010/main" val="3372802519"/>
      </p:ext>
    </p:extLst>
  </p:cSld>
  <p:clrMapOvr>
    <a:masterClrMapping/>
  </p:clrMapOvr>
  <p:extLst>
    <p:ext uri="{DCECCB84-F9BA-43D5-87BE-67443E8EF086}">
      <p15:sldGuideLst xmlns:p15="http://schemas.microsoft.com/office/powerpoint/2012/main"/>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本文-英文-見出し付き">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972E5AF-C58C-1D92-67CA-30008F420E42}"/>
              </a:ext>
            </a:extLst>
          </p:cNvPr>
          <p:cNvSpPr>
            <a:spLocks noGrp="1"/>
          </p:cNvSpPr>
          <p:nvPr>
            <p:ph type="title" hasCustomPrompt="1"/>
          </p:nvPr>
        </p:nvSpPr>
        <p:spPr>
          <a:xfrm>
            <a:off x="336000" y="547598"/>
            <a:ext cx="11520000" cy="720000"/>
          </a:xfrm>
          <a:prstGeom prst="rect">
            <a:avLst/>
          </a:prstGeom>
        </p:spPr>
        <p:txBody>
          <a:bodyPr/>
          <a:lstStyle>
            <a:lvl1pPr>
              <a:lnSpc>
                <a:spcPct val="150000"/>
              </a:lnSpc>
              <a:defRPr sz="3200" b="1">
                <a:ln w="6350">
                  <a:noFill/>
                </a:ln>
                <a:latin typeface="+mn-lt"/>
                <a:ea typeface="+mn-ea"/>
              </a:defRPr>
            </a:lvl1pPr>
          </a:lstStyle>
          <a:p>
            <a:pPr lvl="0"/>
            <a:r>
              <a:rPr kumimoji="1" lang="en-US" altLang="ja-JP" dirty="0"/>
              <a:t>Add English text here </a:t>
            </a:r>
            <a:endParaRPr kumimoji="1" lang="ja-JP" altLang="en-US" dirty="0"/>
          </a:p>
        </p:txBody>
      </p:sp>
      <p:sp>
        <p:nvSpPr>
          <p:cNvPr id="5" name="テキスト プレースホルダー 4">
            <a:extLst>
              <a:ext uri="{FF2B5EF4-FFF2-40B4-BE49-F238E27FC236}">
                <a16:creationId xmlns:a16="http://schemas.microsoft.com/office/drawing/2014/main" id="{5AE67FC0-5343-C57E-DD77-BA337F6B91AD}"/>
              </a:ext>
            </a:extLst>
          </p:cNvPr>
          <p:cNvSpPr>
            <a:spLocks noGrp="1"/>
          </p:cNvSpPr>
          <p:nvPr>
            <p:ph type="body" sz="quarter" idx="11" hasCustomPrompt="1"/>
          </p:nvPr>
        </p:nvSpPr>
        <p:spPr>
          <a:xfrm>
            <a:off x="336550" y="1288757"/>
            <a:ext cx="11518900" cy="5400000"/>
          </a:xfrm>
        </p:spPr>
        <p:txBody>
          <a:bodyPr anchor="t"/>
          <a:lstStyle>
            <a:lvl1pPr>
              <a:lnSpc>
                <a:spcPct val="150000"/>
              </a:lnSpc>
              <a:defRPr sz="3200" b="0">
                <a:ln w="9525">
                  <a:noFill/>
                </a:ln>
              </a:defRPr>
            </a:lvl1pPr>
          </a:lstStyle>
          <a:p>
            <a:pPr lvl="0"/>
            <a:r>
              <a:rPr kumimoji="1" lang="en-US" altLang="ja-JP" dirty="0"/>
              <a:t>Add English text here </a:t>
            </a:r>
            <a:endParaRPr kumimoji="1" lang="ja-JP" altLang="en-US" dirty="0"/>
          </a:p>
        </p:txBody>
      </p:sp>
      <p:sp>
        <p:nvSpPr>
          <p:cNvPr id="3" name="メディア プレースホルダー 10">
            <a:extLst>
              <a:ext uri="{FF2B5EF4-FFF2-40B4-BE49-F238E27FC236}">
                <a16:creationId xmlns:a16="http://schemas.microsoft.com/office/drawing/2014/main" id="{E3E7865B-346D-8073-2C12-A303252687B2}"/>
              </a:ext>
            </a:extLst>
          </p:cNvPr>
          <p:cNvSpPr>
            <a:spLocks noGrp="1"/>
          </p:cNvSpPr>
          <p:nvPr>
            <p:ph type="media" sz="quarter" idx="10"/>
          </p:nvPr>
        </p:nvSpPr>
        <p:spPr>
          <a:xfrm>
            <a:off x="11370000" y="6195068"/>
            <a:ext cx="486000" cy="486000"/>
          </a:xfrm>
          <a:prstGeom prst="rect">
            <a:avLst/>
          </a:prstGeom>
        </p:spPr>
        <p:txBody>
          <a:bodyPr/>
          <a:lstStyle>
            <a:lvl1pPr>
              <a:defRPr sz="1000"/>
            </a:lvl1pPr>
          </a:lstStyle>
          <a:p>
            <a:endParaRPr kumimoji="1" lang="ja-JP" altLang="en-US"/>
          </a:p>
        </p:txBody>
      </p:sp>
    </p:spTree>
    <p:extLst>
      <p:ext uri="{BB962C8B-B14F-4D97-AF65-F5344CB8AC3E}">
        <p14:creationId xmlns:p14="http://schemas.microsoft.com/office/powerpoint/2010/main" val="4104062811"/>
      </p:ext>
    </p:extLst>
  </p:cSld>
  <p:clrMapOvr>
    <a:masterClrMapping/>
  </p:clrMapOvr>
  <p:extLst>
    <p:ext uri="{DCECCB84-F9BA-43D5-87BE-67443E8EF086}">
      <p15:sldGuideLst xmlns:p15="http://schemas.microsoft.com/office/powerpoint/2012/main"/>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本文-和文-見出し付き">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972E5AF-C58C-1D92-67CA-30008F420E42}"/>
              </a:ext>
            </a:extLst>
          </p:cNvPr>
          <p:cNvSpPr>
            <a:spLocks noGrp="1"/>
          </p:cNvSpPr>
          <p:nvPr>
            <p:ph type="title" hasCustomPrompt="1"/>
          </p:nvPr>
        </p:nvSpPr>
        <p:spPr>
          <a:xfrm>
            <a:off x="336000" y="547598"/>
            <a:ext cx="11520000" cy="720000"/>
          </a:xfrm>
          <a:prstGeom prst="rect">
            <a:avLst/>
          </a:prstGeom>
        </p:spPr>
        <p:txBody>
          <a:bodyPr/>
          <a:lstStyle>
            <a:lvl1pPr>
              <a:lnSpc>
                <a:spcPct val="150000"/>
              </a:lnSpc>
              <a:defRPr sz="3200">
                <a:ln w="6350">
                  <a:solidFill>
                    <a:schemeClr val="tx1"/>
                  </a:solidFill>
                </a:ln>
                <a:latin typeface="+mn-lt"/>
                <a:ea typeface="+mn-ea"/>
              </a:defRPr>
            </a:lvl1pPr>
          </a:lstStyle>
          <a:p>
            <a:r>
              <a:rPr kumimoji="1" lang="ja-JP" altLang="en-US" dirty="0"/>
              <a:t>ここに和訳を入力してください</a:t>
            </a:r>
            <a:endParaRPr kumimoji="1" lang="en-US" altLang="ja-JP" dirty="0"/>
          </a:p>
        </p:txBody>
      </p:sp>
      <p:sp>
        <p:nvSpPr>
          <p:cNvPr id="5" name="テキスト プレースホルダー 4">
            <a:extLst>
              <a:ext uri="{FF2B5EF4-FFF2-40B4-BE49-F238E27FC236}">
                <a16:creationId xmlns:a16="http://schemas.microsoft.com/office/drawing/2014/main" id="{5AE67FC0-5343-C57E-DD77-BA337F6B91AD}"/>
              </a:ext>
            </a:extLst>
          </p:cNvPr>
          <p:cNvSpPr>
            <a:spLocks noGrp="1"/>
          </p:cNvSpPr>
          <p:nvPr>
            <p:ph type="body" sz="quarter" idx="11" hasCustomPrompt="1"/>
          </p:nvPr>
        </p:nvSpPr>
        <p:spPr>
          <a:xfrm>
            <a:off x="336550" y="1288757"/>
            <a:ext cx="11518900" cy="5400000"/>
          </a:xfrm>
        </p:spPr>
        <p:txBody>
          <a:bodyPr anchor="t"/>
          <a:lstStyle>
            <a:lvl1pPr>
              <a:lnSpc>
                <a:spcPct val="150000"/>
              </a:lnSpc>
              <a:defRPr sz="3200" b="0">
                <a:ln w="9525">
                  <a:noFill/>
                </a:ln>
              </a:defRPr>
            </a:lvl1pPr>
          </a:lstStyle>
          <a:p>
            <a:pPr lvl="0"/>
            <a:r>
              <a:rPr kumimoji="1" lang="ja-JP" altLang="en-US" dirty="0"/>
              <a:t>ここに和訳を入力してください</a:t>
            </a:r>
          </a:p>
        </p:txBody>
      </p:sp>
    </p:spTree>
    <p:extLst>
      <p:ext uri="{BB962C8B-B14F-4D97-AF65-F5344CB8AC3E}">
        <p14:creationId xmlns:p14="http://schemas.microsoft.com/office/powerpoint/2010/main" val="2626820911"/>
      </p:ext>
    </p:extLst>
  </p:cSld>
  <p:clrMapOvr>
    <a:masterClrMapping/>
  </p:clrMapOvr>
  <p:extLst>
    <p:ext uri="{DCECCB84-F9BA-43D5-87BE-67443E8EF086}">
      <p15:sldGuideLst xmlns:p15="http://schemas.microsoft.com/office/powerpoint/2012/main"/>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Sentence-英文・和訳共通">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332098" y="548640"/>
            <a:ext cx="11527804" cy="6173562"/>
          </a:xfrm>
          <a:prstGeom prst="rect">
            <a:avLst/>
          </a:prstGeom>
        </p:spPr>
        <p:txBody>
          <a:bodyPr anchor="t">
            <a:normAutofit/>
          </a:bodyPr>
          <a:lstStyle>
            <a:lvl1pPr algn="l">
              <a:lnSpc>
                <a:spcPct val="150000"/>
              </a:lnSpc>
              <a:defRPr sz="5400" b="0">
                <a:latin typeface="+mn-lt"/>
                <a:ea typeface="+mn-ea"/>
                <a:cs typeface="Arial" panose="020B0604020202020204" pitchFamily="34" charset="0"/>
              </a:defRPr>
            </a:lvl1pPr>
          </a:lstStyle>
          <a:p>
            <a:r>
              <a:rPr lang="en-US" altLang="ja-JP" noProof="0" dirty="0"/>
              <a:t>Add Sentence here</a:t>
            </a:r>
            <a:br>
              <a:rPr lang="en-US" altLang="ja-JP" noProof="0" dirty="0"/>
            </a:br>
            <a:r>
              <a:rPr kumimoji="1" lang="ja-JP" altLang="en-US" dirty="0"/>
              <a:t>ここに文章を入力してください</a:t>
            </a:r>
            <a:endParaRPr lang="en-US" dirty="0"/>
          </a:p>
        </p:txBody>
      </p:sp>
    </p:spTree>
    <p:extLst>
      <p:ext uri="{BB962C8B-B14F-4D97-AF65-F5344CB8AC3E}">
        <p14:creationId xmlns:p14="http://schemas.microsoft.com/office/powerpoint/2010/main" val="1973398189"/>
      </p:ext>
    </p:extLst>
  </p:cSld>
  <p:clrMapOvr>
    <a:masterClrMapping/>
  </p:clrMapOvr>
  <p:extLst>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8">
            <a:extLst>
              <a:ext uri="{FF2B5EF4-FFF2-40B4-BE49-F238E27FC236}">
                <a16:creationId xmlns:a16="http://schemas.microsoft.com/office/drawing/2014/main" id="{ABAF5851-A2F4-4D5E-8626-FFB65F1BFC18}"/>
              </a:ext>
            </a:extLst>
          </p:cNvPr>
          <p:cNvSpPr>
            <a:spLocks noChangeArrowheads="1"/>
          </p:cNvSpPr>
          <p:nvPr userDrawn="1"/>
        </p:nvSpPr>
        <p:spPr bwMode="auto">
          <a:xfrm>
            <a:off x="-1" y="3"/>
            <a:ext cx="12192000" cy="409575"/>
          </a:xfrm>
          <a:prstGeom prst="rect">
            <a:avLst/>
          </a:prstGeom>
          <a:solidFill>
            <a:srgbClr val="B2B2B2"/>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800" b="1" i="0" u="none" strike="noStrike" kern="1200" cap="none" spc="0" normalizeH="0" baseline="0" noProof="0" dirty="0">
                <a:ln>
                  <a:noFill/>
                </a:ln>
                <a:solidFill>
                  <a:prstClr val="white"/>
                </a:solidFill>
                <a:effectLst/>
                <a:uLnTx/>
                <a:uFillTx/>
                <a:latin typeface="Arial"/>
                <a:ea typeface="游ゴシック" panose="020B0400000000000000" pitchFamily="50" charset="-128"/>
                <a:cs typeface="+mn-cs"/>
              </a:rPr>
              <a:t>Lesson 1</a:t>
            </a:r>
            <a:r>
              <a:rPr kumimoji="1" lang="ja-JP" altLang="en-US" sz="1800" b="1" i="0" u="none" strike="noStrike" kern="1200" cap="none" spc="0" normalizeH="0" baseline="0" noProof="0" dirty="0">
                <a:ln>
                  <a:noFill/>
                </a:ln>
                <a:solidFill>
                  <a:prstClr val="white"/>
                </a:solidFill>
                <a:effectLst/>
                <a:uLnTx/>
                <a:uFillTx/>
                <a:latin typeface="Arial"/>
                <a:ea typeface="游ゴシック" panose="020B0400000000000000" pitchFamily="50" charset="-128"/>
                <a:cs typeface="+mn-cs"/>
              </a:rPr>
              <a:t>　</a:t>
            </a:r>
            <a:r>
              <a:rPr kumimoji="1" lang="en-US" altLang="ja-JP" sz="1800" b="1" i="0" u="none" strike="noStrike" kern="1200" cap="none" spc="0" normalizeH="0" baseline="0" noProof="0" dirty="0">
                <a:ln>
                  <a:noFill/>
                </a:ln>
                <a:solidFill>
                  <a:prstClr val="white"/>
                </a:solidFill>
                <a:effectLst/>
                <a:uLnTx/>
                <a:uFillTx/>
                <a:latin typeface="Arial"/>
                <a:ea typeface="游ゴシック" panose="020B0400000000000000" pitchFamily="50" charset="-128"/>
                <a:cs typeface="+mn-cs"/>
              </a:rPr>
              <a:t>Fonts and Communication</a:t>
            </a:r>
            <a:r>
              <a:rPr kumimoji="1" lang="ja-JP" altLang="en-US" sz="1800" b="1" i="0" u="none" strike="noStrike" kern="1200" cap="none" spc="0" normalizeH="0" baseline="0" noProof="0" dirty="0">
                <a:ln>
                  <a:noFill/>
                </a:ln>
                <a:solidFill>
                  <a:prstClr val="white"/>
                </a:solidFill>
                <a:effectLst/>
                <a:uLnTx/>
                <a:uFillTx/>
                <a:latin typeface="Arial"/>
                <a:ea typeface="游ゴシック" panose="020B0400000000000000" pitchFamily="50" charset="-128"/>
                <a:cs typeface="+mn-cs"/>
              </a:rPr>
              <a:t>　</a:t>
            </a:r>
            <a:r>
              <a:rPr kumimoji="1" lang="en-US" altLang="ja-JP" sz="1800" b="1" i="0" u="none" strike="noStrike" kern="1200" cap="none" spc="0" normalizeH="0" baseline="0" noProof="0" dirty="0">
                <a:ln>
                  <a:noFill/>
                </a:ln>
                <a:solidFill>
                  <a:prstClr val="white"/>
                </a:solidFill>
                <a:effectLst/>
                <a:uLnTx/>
                <a:uFillTx/>
                <a:latin typeface="Arial"/>
                <a:ea typeface="游ゴシック" panose="020B0400000000000000" pitchFamily="50" charset="-128"/>
                <a:cs typeface="+mn-cs"/>
              </a:rPr>
              <a:t>Section 1</a:t>
            </a:r>
            <a:r>
              <a:rPr kumimoji="1" lang="ja-JP" altLang="en-US" sz="1800" b="1" i="0" u="none" strike="noStrike" kern="1200" cap="none" spc="0" normalizeH="0" baseline="0" noProof="0" dirty="0">
                <a:ln>
                  <a:noFill/>
                </a:ln>
                <a:solidFill>
                  <a:prstClr val="white"/>
                </a:solidFill>
                <a:effectLst/>
                <a:uLnTx/>
                <a:uFillTx/>
                <a:latin typeface="Arial"/>
                <a:ea typeface="游ゴシック" panose="020B0400000000000000" pitchFamily="50" charset="-128"/>
                <a:cs typeface="+mn-cs"/>
              </a:rPr>
              <a:t>　</a:t>
            </a:r>
            <a:r>
              <a:rPr kumimoji="1" lang="en-US" altLang="ja-JP" sz="1800" b="1" i="0" u="none" strike="noStrike" kern="1200" cap="none" spc="0" normalizeH="0" baseline="0" noProof="0" dirty="0">
                <a:ln>
                  <a:noFill/>
                </a:ln>
                <a:solidFill>
                  <a:prstClr val="white"/>
                </a:solidFill>
                <a:effectLst/>
                <a:uLnTx/>
                <a:uFillTx/>
                <a:latin typeface="Arial"/>
                <a:ea typeface="游ゴシック" panose="020B0400000000000000" pitchFamily="50" charset="-128"/>
                <a:cs typeface="+mn-cs"/>
              </a:rPr>
              <a:t>(p.16)</a:t>
            </a:r>
            <a:r>
              <a:rPr kumimoji="1" lang="ja-JP" altLang="en-US" sz="1800" b="1" i="0" u="none" strike="noStrike" kern="1200" cap="none" spc="0" normalizeH="0" baseline="0" noProof="0" dirty="0">
                <a:ln>
                  <a:noFill/>
                </a:ln>
                <a:solidFill>
                  <a:prstClr val="white"/>
                </a:solidFill>
                <a:effectLst/>
                <a:uLnTx/>
                <a:uFillTx/>
                <a:latin typeface="Arial"/>
                <a:ea typeface="游ゴシック" panose="020B0400000000000000" pitchFamily="50" charset="-128"/>
                <a:cs typeface="+mn-cs"/>
              </a:rPr>
              <a:t>　　　　　　　　　　</a:t>
            </a:r>
            <a:r>
              <a:rPr kumimoji="1" lang="en-US" altLang="ja-JP" sz="1800" b="1" i="0" u="none" strike="noStrike" kern="1200" cap="none" spc="0" normalizeH="0" baseline="0" noProof="0" dirty="0">
                <a:ln>
                  <a:noFill/>
                </a:ln>
                <a:solidFill>
                  <a:srgbClr val="FF0000"/>
                </a:solidFill>
                <a:effectLst/>
                <a:uLnTx/>
                <a:uFillTx/>
                <a:latin typeface="Arial"/>
                <a:ea typeface="游ゴシック" panose="020B0400000000000000" pitchFamily="50" charset="-128"/>
                <a:cs typeface="+mn-cs"/>
              </a:rPr>
              <a:t> SAMPLE</a:t>
            </a:r>
            <a:endParaRPr kumimoji="1" lang="en-US" altLang="ja-JP" sz="1800" b="1" i="0" u="none" strike="noStrike" kern="1200" cap="none" spc="0" normalizeH="0" baseline="0" noProof="0" dirty="0">
              <a:ln>
                <a:noFill/>
              </a:ln>
              <a:solidFill>
                <a:srgbClr val="0A0ACC"/>
              </a:solidFill>
              <a:effectLst/>
              <a:uLnTx/>
              <a:uFillTx/>
              <a:latin typeface="Arial"/>
              <a:ea typeface="游ゴシック" panose="020B0400000000000000" pitchFamily="50" charset="-128"/>
              <a:cs typeface="+mn-cs"/>
            </a:endParaRPr>
          </a:p>
        </p:txBody>
      </p:sp>
      <p:sp>
        <p:nvSpPr>
          <p:cNvPr id="11" name="テキスト プレースホルダー 10">
            <a:extLst>
              <a:ext uri="{FF2B5EF4-FFF2-40B4-BE49-F238E27FC236}">
                <a16:creationId xmlns:a16="http://schemas.microsoft.com/office/drawing/2014/main" id="{9F8CC59B-C932-42DD-B340-55C35F99546D}"/>
              </a:ext>
            </a:extLst>
          </p:cNvPr>
          <p:cNvSpPr>
            <a:spLocks noGrp="1"/>
          </p:cNvSpPr>
          <p:nvPr>
            <p:ph type="body" idx="1"/>
          </p:nvPr>
        </p:nvSpPr>
        <p:spPr>
          <a:xfrm>
            <a:off x="336464" y="550156"/>
            <a:ext cx="11519073" cy="2160000"/>
          </a:xfrm>
          <a:prstGeom prst="rect">
            <a:avLst/>
          </a:prstGeom>
        </p:spPr>
        <p:txBody>
          <a:bodyPr vert="horz" lIns="91440" tIns="45720" rIns="91440" bIns="45720" rtlCol="0">
            <a:noAutofit/>
          </a:bodyPr>
          <a:lstStyle/>
          <a:p>
            <a:pPr lvl="0"/>
            <a:r>
              <a:rPr kumimoji="1" lang="ja-JP" altLang="en-US" dirty="0"/>
              <a:t>和文：</a:t>
            </a:r>
            <a:r>
              <a:rPr kumimoji="1" lang="en-US" altLang="ja-JP" dirty="0"/>
              <a:t>MS P</a:t>
            </a:r>
            <a:r>
              <a:rPr kumimoji="1" lang="ja-JP" altLang="en-US" dirty="0"/>
              <a:t>ゴシック　テキスト</a:t>
            </a:r>
          </a:p>
          <a:p>
            <a:pPr lvl="0"/>
            <a:r>
              <a:rPr kumimoji="1" lang="en-US" altLang="ja-JP" dirty="0"/>
              <a:t>English</a:t>
            </a:r>
            <a:r>
              <a:rPr kumimoji="1" lang="ja-JP" altLang="en-US" dirty="0"/>
              <a:t>：</a:t>
            </a:r>
            <a:r>
              <a:rPr kumimoji="1" lang="en-US" altLang="ja-JP" dirty="0"/>
              <a:t>Arial</a:t>
            </a:r>
            <a:r>
              <a:rPr kumimoji="1" lang="ja-JP" altLang="en-US" dirty="0"/>
              <a:t>　</a:t>
            </a:r>
            <a:endParaRPr kumimoji="1" lang="en-US" altLang="ja-JP" dirty="0"/>
          </a:p>
        </p:txBody>
      </p:sp>
      <p:sp>
        <p:nvSpPr>
          <p:cNvPr id="2" name="テキスト ボックス 1">
            <a:extLst>
              <a:ext uri="{FF2B5EF4-FFF2-40B4-BE49-F238E27FC236}">
                <a16:creationId xmlns:a16="http://schemas.microsoft.com/office/drawing/2014/main" id="{02E85DA4-CF1C-415E-87F2-6C5C6DD6CC2E}"/>
              </a:ext>
            </a:extLst>
          </p:cNvPr>
          <p:cNvSpPr txBox="1"/>
          <p:nvPr userDrawn="1"/>
        </p:nvSpPr>
        <p:spPr>
          <a:xfrm>
            <a:off x="11572568" y="0"/>
            <a:ext cx="619432" cy="369332"/>
          </a:xfrm>
          <a:prstGeom prst="rect">
            <a:avLst/>
          </a:prstGeom>
          <a:noFill/>
        </p:spPr>
        <p:txBody>
          <a:bodyPr wrap="square"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E278BCBC-1AE5-4CED-9CE7-107DD0F8D4CD}" type="slidenum">
              <a:rPr kumimoji="1" lang="ja-JP" altLang="en-US" sz="1800" b="0" i="0" u="none" strike="noStrike" kern="1200" cap="none" spc="0" normalizeH="0" baseline="0" noProof="0" smtClean="0">
                <a:ln>
                  <a:noFill/>
                </a:ln>
                <a:solidFill>
                  <a:prstClr val="black"/>
                </a:solidFill>
                <a:effectLst/>
                <a:uLnTx/>
                <a:uFillTx/>
                <a:latin typeface="Arial"/>
                <a:ea typeface="ＭＳ Ｐゴシック"/>
                <a:cs typeface="+mn-cs"/>
              </a:rPr>
              <a:pPr marL="0" marR="0" lvl="0" indent="0" algn="ctr" defTabSz="914400" rtl="0" eaLnBrk="1" fontAlgn="auto" latinLnBrk="0" hangingPunct="1">
                <a:lnSpc>
                  <a:spcPct val="100000"/>
                </a:lnSpc>
                <a:spcBef>
                  <a:spcPts val="0"/>
                </a:spcBef>
                <a:spcAft>
                  <a:spcPts val="0"/>
                </a:spcAft>
                <a:buClrTx/>
                <a:buSzTx/>
                <a:buFontTx/>
                <a:buNone/>
                <a:tabLst/>
                <a:defRPr/>
              </a:pPr>
              <a:t>‹#›</a:t>
            </a:fld>
            <a:endParaRPr kumimoji="1" lang="ja-JP" altLang="en-US" sz="1800" b="0" i="0" u="none" strike="noStrike" kern="1200" cap="none" spc="0" normalizeH="0" baseline="0" noProof="0" dirty="0">
              <a:ln>
                <a:noFill/>
              </a:ln>
              <a:solidFill>
                <a:prstClr val="black"/>
              </a:solidFill>
              <a:effectLst/>
              <a:uLnTx/>
              <a:uFillTx/>
              <a:latin typeface="Arial"/>
              <a:ea typeface="ＭＳ Ｐゴシック"/>
              <a:cs typeface="+mn-cs"/>
            </a:endParaRPr>
          </a:p>
        </p:txBody>
      </p:sp>
      <p:sp>
        <p:nvSpPr>
          <p:cNvPr id="3" name="正方形/長方形 2">
            <a:extLst>
              <a:ext uri="{FF2B5EF4-FFF2-40B4-BE49-F238E27FC236}">
                <a16:creationId xmlns:a16="http://schemas.microsoft.com/office/drawing/2014/main" id="{6F46A079-5442-16BD-DBCD-0F44B24D14D0}"/>
              </a:ext>
            </a:extLst>
          </p:cNvPr>
          <p:cNvSpPr/>
          <p:nvPr userDrawn="1"/>
        </p:nvSpPr>
        <p:spPr>
          <a:xfrm>
            <a:off x="8587409" y="0"/>
            <a:ext cx="1046922" cy="369332"/>
          </a:xfrm>
          <a:prstGeom prst="rect">
            <a:avLst/>
          </a:prstGeom>
          <a:noFill/>
          <a:ln w="28575">
            <a:solidFill>
              <a:srgbClr val="FF0000"/>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2211957042"/>
      </p:ext>
    </p:extLst>
  </p:cSld>
  <p:clrMap bg1="lt1" tx1="dk1" bg2="lt2" tx2="dk2" accent1="accent1" accent2="accent2" accent3="accent3" accent4="accent4" accent5="accent5" accent6="accent6" hlink="hlink" folHlink="folHlink"/>
  <p:sldLayoutIdLst>
    <p:sldLayoutId id="2147483704" r:id="rId1"/>
    <p:sldLayoutId id="2147483703" r:id="rId2"/>
    <p:sldLayoutId id="2147483684" r:id="rId3"/>
    <p:sldLayoutId id="2147483685" r:id="rId4"/>
    <p:sldLayoutId id="2147483686" r:id="rId5"/>
    <p:sldLayoutId id="2147483687" r:id="rId6"/>
    <p:sldLayoutId id="2147483702" r:id="rId7"/>
    <p:sldLayoutId id="2147483700" r:id="rId8"/>
    <p:sldLayoutId id="2147483675" r:id="rId9"/>
    <p:sldLayoutId id="2147483668" r:id="rId10"/>
    <p:sldLayoutId id="2147483669" r:id="rId11"/>
    <p:sldLayoutId id="2147483661" r:id="rId12"/>
    <p:sldLayoutId id="2147483662" r:id="rId13"/>
    <p:sldLayoutId id="2147483663" r:id="rId14"/>
    <p:sldLayoutId id="2147483664" r:id="rId15"/>
    <p:sldLayoutId id="2147483665" r:id="rId16"/>
    <p:sldLayoutId id="2147483666" r:id="rId17"/>
    <p:sldLayoutId id="2147483667" r:id="rId18"/>
  </p:sldLayoutIdLst>
  <p:txStyles>
    <p:titleStyle>
      <a:lvl1pPr algn="l" defTabSz="685800" rtl="0" eaLnBrk="1" latinLnBrk="0" hangingPunct="1">
        <a:lnSpc>
          <a:spcPct val="90000"/>
        </a:lnSpc>
        <a:spcBef>
          <a:spcPct val="0"/>
        </a:spcBef>
        <a:buNone/>
        <a:defRPr kumimoji="1" sz="8000" kern="1200">
          <a:solidFill>
            <a:schemeClr val="tx1"/>
          </a:solidFill>
          <a:latin typeface="+mj-lt"/>
          <a:ea typeface="+mj-ea"/>
          <a:cs typeface="+mj-cs"/>
        </a:defRPr>
      </a:lvl1pPr>
    </p:titleStyle>
    <p:bodyStyle>
      <a:lvl1pPr marL="0" indent="0" algn="l" defTabSz="685800" rtl="0" eaLnBrk="1" latinLnBrk="0" hangingPunct="1">
        <a:lnSpc>
          <a:spcPct val="90000"/>
        </a:lnSpc>
        <a:spcBef>
          <a:spcPts val="750"/>
        </a:spcBef>
        <a:buFont typeface="Arial" panose="020B0604020202020204" pitchFamily="34" charset="0"/>
        <a:buNone/>
        <a:defRPr kumimoji="1" sz="7200" kern="1200">
          <a:solidFill>
            <a:schemeClr val="tx1"/>
          </a:solidFill>
          <a:latin typeface="+mn-lt"/>
          <a:ea typeface="+mn-ea"/>
          <a:cs typeface="Times New Roman" panose="02020603050405020304" pitchFamily="18" charset="0"/>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extLst>
    <p:ext uri="{27BBF7A9-308A-43DC-89C8-2F10F3537804}">
      <p15:sldGuideLst xmlns:p15="http://schemas.microsoft.com/office/powerpoint/2012/main"/>
    </p:ext>
  </p:extLst>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audio" Target="../media/media1.mp3"/><Relationship Id="rId1" Type="http://schemas.microsoft.com/office/2007/relationships/media" Target="../media/media1.mp3"/><Relationship Id="rId4" Type="http://schemas.openxmlformats.org/officeDocument/2006/relationships/image" Target="../media/image2.png"/></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audio" Target="../media/media2.mp3"/><Relationship Id="rId1" Type="http://schemas.microsoft.com/office/2007/relationships/media" Target="../media/media2.mp3"/><Relationship Id="rId4" Type="http://schemas.openxmlformats.org/officeDocument/2006/relationships/image" Target="../media/image2.png"/></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audio" Target="../media/media3.mp3"/><Relationship Id="rId1" Type="http://schemas.microsoft.com/office/2007/relationships/media" Target="../media/media3.mp3"/><Relationship Id="rId4" Type="http://schemas.openxmlformats.org/officeDocument/2006/relationships/image" Target="../media/image2.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206A43C-3159-B2CB-C50C-C69CE459CE01}"/>
              </a:ext>
            </a:extLst>
          </p:cNvPr>
          <p:cNvSpPr>
            <a:spLocks noGrp="1"/>
          </p:cNvSpPr>
          <p:nvPr>
            <p:ph type="title"/>
          </p:nvPr>
        </p:nvSpPr>
        <p:spPr/>
        <p:txBody>
          <a:bodyPr>
            <a:normAutofit/>
          </a:bodyPr>
          <a:lstStyle/>
          <a:p>
            <a:r>
              <a:rPr kumimoji="1" lang="en-US" altLang="ja-JP" dirty="0"/>
              <a:t>	Fonts are the designs of letters.  Different fonts give different impressions.  When I was a high school student, I became interested in them.</a:t>
            </a:r>
            <a:endParaRPr kumimoji="1" lang="ja-JP" altLang="en-US" dirty="0"/>
          </a:p>
        </p:txBody>
      </p:sp>
      <p:pic>
        <p:nvPicPr>
          <p:cNvPr id="7" name="1">
            <a:hlinkClick r:id="" action="ppaction://media"/>
            <a:extLst>
              <a:ext uri="{FF2B5EF4-FFF2-40B4-BE49-F238E27FC236}">
                <a16:creationId xmlns:a16="http://schemas.microsoft.com/office/drawing/2014/main" id="{B59AB96C-1CC3-D4E7-6B80-7A995727FD30}"/>
              </a:ext>
            </a:extLst>
          </p:cNvPr>
          <p:cNvPicPr>
            <a:picLocks noGrp="1" noChangeAspect="1"/>
          </p:cNvPicPr>
          <p:nvPr>
            <p:ph type="media" sz="quarter" idx="10"/>
            <a:audioFile r:link="rId2"/>
            <p:extLst>
              <p:ext uri="{DAA4B4D4-6D71-4841-9C94-3DE7FCFB9230}">
                <p14:media xmlns:p14="http://schemas.microsoft.com/office/powerpoint/2010/main" r:embed="rId1"/>
              </p:ext>
            </p:extLst>
          </p:nvPr>
        </p:nvPicPr>
        <p:blipFill>
          <a:blip r:embed="rId4"/>
          <a:stretch>
            <a:fillRect/>
          </a:stretch>
        </p:blipFill>
        <p:spPr>
          <a:xfrm>
            <a:off x="11368088" y="6194425"/>
            <a:ext cx="487362" cy="487363"/>
          </a:xfrm>
        </p:spPr>
      </p:pic>
    </p:spTree>
    <p:extLst>
      <p:ext uri="{BB962C8B-B14F-4D97-AF65-F5344CB8AC3E}">
        <p14:creationId xmlns:p14="http://schemas.microsoft.com/office/powerpoint/2010/main" val="150557081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mediacall" presetSubtype="0" fill="hold" nodeType="clickEffect">
                                  <p:stCondLst>
                                    <p:cond delay="0"/>
                                  </p:stCondLst>
                                  <p:childTnLst>
                                    <p:cmd type="call" cmd="playFrom(0.0)">
                                      <p:cBhvr>
                                        <p:cTn id="6" dur="12512" fill="hold"/>
                                        <p:tgtEl>
                                          <p:spTgt spid="7"/>
                                        </p:tgtEl>
                                      </p:cBhvr>
                                    </p:cmd>
                                  </p:childTnLst>
                                </p:cTn>
                              </p:par>
                            </p:childTnLst>
                          </p:cTn>
                        </p:par>
                      </p:childTnLst>
                    </p:cTn>
                  </p:par>
                </p:childTnLst>
              </p:cTn>
              <p:prevCondLst>
                <p:cond evt="onPrev" delay="0">
                  <p:tgtEl>
                    <p:sldTgt/>
                  </p:tgtEl>
                </p:cond>
              </p:prevCondLst>
              <p:nextCondLst>
                <p:cond evt="onNext" delay="0">
                  <p:tgtEl>
                    <p:sldTgt/>
                  </p:tgtEl>
                </p:cond>
              </p:nextCondLst>
            </p:seq>
            <p:audio>
              <p:cMediaNode vol="80000">
                <p:cTn id="7" fill="hold" display="0">
                  <p:stCondLst>
                    <p:cond delay="indefinite"/>
                  </p:stCondLst>
                  <p:endCondLst>
                    <p:cond evt="onStopAudio" delay="0">
                      <p:tgtEl>
                        <p:sldTgt/>
                      </p:tgtEl>
                    </p:cond>
                  </p:endCondLst>
                </p:cTn>
                <p:tgtEl>
                  <p:spTgt spid="7"/>
                </p:tgtEl>
              </p:cMediaNode>
            </p:audio>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6988C65-35A2-EE04-F452-578B05033BBB}"/>
              </a:ext>
            </a:extLst>
          </p:cNvPr>
          <p:cNvSpPr>
            <a:spLocks noGrp="1"/>
          </p:cNvSpPr>
          <p:nvPr>
            <p:ph type="title"/>
          </p:nvPr>
        </p:nvSpPr>
        <p:spPr/>
        <p:txBody>
          <a:bodyPr>
            <a:normAutofit/>
          </a:bodyPr>
          <a:lstStyle/>
          <a:p>
            <a:r>
              <a:rPr kumimoji="1" lang="en-US" altLang="ja-JP" dirty="0"/>
              <a:t>	Look at the menus of two pancake shops.  Both menus show the same pancakes.  For some people, Shop A’s menu looks pretty and casual.  They may think, “This shop is good for lunch with my friends.”  For others, Shop B’s menu looks stylish and fancy.  They may think, “This shop serves expensive pancakes.  I should come here for a special event.”</a:t>
            </a:r>
            <a:endParaRPr kumimoji="1" lang="ja-JP" altLang="en-US" dirty="0"/>
          </a:p>
        </p:txBody>
      </p:sp>
      <p:pic>
        <p:nvPicPr>
          <p:cNvPr id="6" name="2">
            <a:hlinkClick r:id="" action="ppaction://media"/>
            <a:extLst>
              <a:ext uri="{FF2B5EF4-FFF2-40B4-BE49-F238E27FC236}">
                <a16:creationId xmlns:a16="http://schemas.microsoft.com/office/drawing/2014/main" id="{B25D9084-A34E-92F8-E23F-4521BFA97641}"/>
              </a:ext>
            </a:extLst>
          </p:cNvPr>
          <p:cNvPicPr>
            <a:picLocks noGrp="1" noChangeAspect="1"/>
          </p:cNvPicPr>
          <p:nvPr>
            <p:ph type="media" sz="quarter" idx="10"/>
            <a:audioFile r:link="rId2"/>
            <p:extLst>
              <p:ext uri="{DAA4B4D4-6D71-4841-9C94-3DE7FCFB9230}">
                <p14:media xmlns:p14="http://schemas.microsoft.com/office/powerpoint/2010/main" r:embed="rId1"/>
              </p:ext>
            </p:extLst>
          </p:nvPr>
        </p:nvPicPr>
        <p:blipFill>
          <a:blip r:embed="rId4"/>
          <a:stretch>
            <a:fillRect/>
          </a:stretch>
        </p:blipFill>
        <p:spPr>
          <a:xfrm>
            <a:off x="11368088" y="6194425"/>
            <a:ext cx="487362" cy="487363"/>
          </a:xfrm>
        </p:spPr>
      </p:pic>
    </p:spTree>
    <p:extLst>
      <p:ext uri="{BB962C8B-B14F-4D97-AF65-F5344CB8AC3E}">
        <p14:creationId xmlns:p14="http://schemas.microsoft.com/office/powerpoint/2010/main" val="150018647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mediacall" presetSubtype="0" fill="hold" nodeType="afterEffect">
                                  <p:stCondLst>
                                    <p:cond delay="0"/>
                                  </p:stCondLst>
                                  <p:childTnLst>
                                    <p:cmd type="call" cmd="playFrom(0.0)">
                                      <p:cBhvr>
                                        <p:cTn id="6" dur="32809" fill="hold"/>
                                        <p:tgtEl>
                                          <p:spTgt spid="6"/>
                                        </p:tgtEl>
                                      </p:cBhvr>
                                    </p:cmd>
                                  </p:childTnLst>
                                </p:cTn>
                              </p:par>
                            </p:childTnLst>
                          </p:cTn>
                        </p:par>
                      </p:childTnLst>
                    </p:cTn>
                  </p:par>
                </p:childTnLst>
              </p:cTn>
              <p:prevCondLst>
                <p:cond evt="onPrev" delay="0">
                  <p:tgtEl>
                    <p:sldTgt/>
                  </p:tgtEl>
                </p:cond>
              </p:prevCondLst>
              <p:nextCondLst>
                <p:cond evt="onNext" delay="0">
                  <p:tgtEl>
                    <p:sldTgt/>
                  </p:tgtEl>
                </p:cond>
              </p:nextCondLst>
            </p:seq>
            <p:audio>
              <p:cMediaNode vol="80000">
                <p:cTn id="7" fill="hold" display="0">
                  <p:stCondLst>
                    <p:cond delay="indefinite"/>
                  </p:stCondLst>
                  <p:endCondLst>
                    <p:cond evt="onStopAudio" delay="0">
                      <p:tgtEl>
                        <p:sldTgt/>
                      </p:tgtEl>
                    </p:cond>
                  </p:endCondLst>
                </p:cTn>
                <p:tgtEl>
                  <p:spTgt spid="6"/>
                </p:tgtEl>
              </p:cMediaNode>
            </p:audio>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1BED11A-D7F3-A082-F08F-AC27FEE8D757}"/>
              </a:ext>
            </a:extLst>
          </p:cNvPr>
          <p:cNvSpPr>
            <a:spLocks noGrp="1"/>
          </p:cNvSpPr>
          <p:nvPr>
            <p:ph type="title"/>
          </p:nvPr>
        </p:nvSpPr>
        <p:spPr/>
        <p:txBody>
          <a:bodyPr>
            <a:normAutofit/>
          </a:bodyPr>
          <a:lstStyle/>
          <a:p>
            <a:r>
              <a:rPr kumimoji="1" lang="en-US" altLang="ja-JP" dirty="0"/>
              <a:t>	When we see the same information in different fonts, our impression of it changes.  Fonts play an important role in communication.</a:t>
            </a:r>
            <a:endParaRPr kumimoji="1" lang="ja-JP" altLang="en-US" dirty="0"/>
          </a:p>
        </p:txBody>
      </p:sp>
      <p:pic>
        <p:nvPicPr>
          <p:cNvPr id="3" name="3">
            <a:hlinkClick r:id="" action="ppaction://media"/>
            <a:extLst>
              <a:ext uri="{FF2B5EF4-FFF2-40B4-BE49-F238E27FC236}">
                <a16:creationId xmlns:a16="http://schemas.microsoft.com/office/drawing/2014/main" id="{1CB471CC-5124-A689-51EE-561303D6D069}"/>
              </a:ext>
            </a:extLst>
          </p:cNvPr>
          <p:cNvPicPr>
            <a:picLocks noGrp="1" noChangeAspect="1"/>
          </p:cNvPicPr>
          <p:nvPr>
            <p:ph type="media" sz="quarter" idx="10"/>
            <a:audioFile r:link="rId2"/>
            <p:extLst>
              <p:ext uri="{DAA4B4D4-6D71-4841-9C94-3DE7FCFB9230}">
                <p14:media xmlns:p14="http://schemas.microsoft.com/office/powerpoint/2010/main" r:embed="rId1"/>
              </p:ext>
            </p:extLst>
          </p:nvPr>
        </p:nvPicPr>
        <p:blipFill>
          <a:blip r:embed="rId4"/>
          <a:stretch>
            <a:fillRect/>
          </a:stretch>
        </p:blipFill>
        <p:spPr>
          <a:xfrm>
            <a:off x="11368088" y="6194425"/>
            <a:ext cx="487362" cy="487363"/>
          </a:xfrm>
        </p:spPr>
      </p:pic>
    </p:spTree>
    <p:extLst>
      <p:ext uri="{BB962C8B-B14F-4D97-AF65-F5344CB8AC3E}">
        <p14:creationId xmlns:p14="http://schemas.microsoft.com/office/powerpoint/2010/main" val="11912637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mediacall" presetSubtype="0" fill="hold" nodeType="afterEffect">
                                  <p:stCondLst>
                                    <p:cond delay="0"/>
                                  </p:stCondLst>
                                  <p:childTnLst>
                                    <p:cmd type="call" cmd="playFrom(0.0)">
                                      <p:cBhvr>
                                        <p:cTn id="6" dur="14785" fill="hold"/>
                                        <p:tgtEl>
                                          <p:spTgt spid="3"/>
                                        </p:tgtEl>
                                      </p:cBhvr>
                                    </p:cmd>
                                  </p:childTnLst>
                                </p:cTn>
                              </p:par>
                            </p:childTnLst>
                          </p:cTn>
                        </p:par>
                      </p:childTnLst>
                    </p:cTn>
                  </p:par>
                </p:childTnLst>
              </p:cTn>
              <p:prevCondLst>
                <p:cond evt="onPrev" delay="0">
                  <p:tgtEl>
                    <p:sldTgt/>
                  </p:tgtEl>
                </p:cond>
              </p:prevCondLst>
              <p:nextCondLst>
                <p:cond evt="onNext" delay="0">
                  <p:tgtEl>
                    <p:sldTgt/>
                  </p:tgtEl>
                </p:cond>
              </p:nextCondLst>
            </p:seq>
            <p:audio>
              <p:cMediaNode vol="80000">
                <p:cTn id="7" fill="hold" display="0">
                  <p:stCondLst>
                    <p:cond delay="indefinite"/>
                  </p:stCondLst>
                  <p:endCondLst>
                    <p:cond evt="onStopAudio" delay="0">
                      <p:tgtEl>
                        <p:sldTgt/>
                      </p:tgtEl>
                    </p:cond>
                  </p:endCondLst>
                </p:cTn>
                <p:tgtEl>
                  <p:spTgt spid="3"/>
                </p:tgtEl>
              </p:cMediaNode>
            </p:audio>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961BD7E-4CA1-BA62-AE53-BBC74034C3F1}"/>
              </a:ext>
            </a:extLst>
          </p:cNvPr>
          <p:cNvSpPr>
            <a:spLocks noGrp="1"/>
          </p:cNvSpPr>
          <p:nvPr>
            <p:ph type="title"/>
          </p:nvPr>
        </p:nvSpPr>
        <p:spPr/>
        <p:txBody>
          <a:bodyPr>
            <a:normAutofit/>
          </a:bodyPr>
          <a:lstStyle/>
          <a:p>
            <a:r>
              <a:rPr kumimoji="1" lang="ja-JP" altLang="en-US" dirty="0"/>
              <a:t>　フォントは文字のデザインのことです。異なるフォントは異なる印象を与えます。私は高校生のとき、フォントに興味を持ちました。</a:t>
            </a:r>
          </a:p>
        </p:txBody>
      </p:sp>
    </p:spTree>
    <p:extLst>
      <p:ext uri="{BB962C8B-B14F-4D97-AF65-F5344CB8AC3E}">
        <p14:creationId xmlns:p14="http://schemas.microsoft.com/office/powerpoint/2010/main" val="369686384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1C72CDF-9110-CC3B-64F3-07C1B566356A}"/>
              </a:ext>
            </a:extLst>
          </p:cNvPr>
          <p:cNvSpPr>
            <a:spLocks noGrp="1"/>
          </p:cNvSpPr>
          <p:nvPr>
            <p:ph type="title"/>
          </p:nvPr>
        </p:nvSpPr>
        <p:spPr/>
        <p:txBody>
          <a:bodyPr>
            <a:normAutofit/>
          </a:bodyPr>
          <a:lstStyle/>
          <a:p>
            <a:r>
              <a:rPr kumimoji="1" lang="ja-JP" altLang="en-US" dirty="0"/>
              <a:t>　</a:t>
            </a:r>
            <a:r>
              <a:rPr kumimoji="1" lang="en-US" altLang="ja-JP" dirty="0"/>
              <a:t>2</a:t>
            </a:r>
            <a:r>
              <a:rPr kumimoji="1" lang="ja-JP" altLang="en-US" dirty="0"/>
              <a:t>軒のパンケーキ店のメニューを見てみましょう。どちらのメニューも同じパンケーキを示しています。人によっては、ショップ</a:t>
            </a:r>
            <a:r>
              <a:rPr kumimoji="1" lang="en-US" altLang="ja-JP" dirty="0"/>
              <a:t>A</a:t>
            </a:r>
            <a:r>
              <a:rPr kumimoji="1" lang="ja-JP" altLang="en-US" dirty="0"/>
              <a:t>のメニューはかわいくてカジュアルに見えます。「友だちとランチするのにこのお店がよい」と思うかもしれません。他の人にとって、ショップ</a:t>
            </a:r>
            <a:r>
              <a:rPr kumimoji="1" lang="en-US" altLang="ja-JP" dirty="0"/>
              <a:t>B</a:t>
            </a:r>
            <a:r>
              <a:rPr kumimoji="1" lang="ja-JP" altLang="en-US" dirty="0"/>
              <a:t>のメニューはおしゃれで高価に見えます。「この店は高級なパンケーキを出すお店だ。特別なイベントのときに来た方がよい。」と思うかもしれません。</a:t>
            </a:r>
          </a:p>
        </p:txBody>
      </p:sp>
    </p:spTree>
    <p:extLst>
      <p:ext uri="{BB962C8B-B14F-4D97-AF65-F5344CB8AC3E}">
        <p14:creationId xmlns:p14="http://schemas.microsoft.com/office/powerpoint/2010/main" val="220078994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CCC7838-4555-5310-74FE-D46174B8C8FF}"/>
              </a:ext>
            </a:extLst>
          </p:cNvPr>
          <p:cNvSpPr>
            <a:spLocks noGrp="1"/>
          </p:cNvSpPr>
          <p:nvPr>
            <p:ph type="title"/>
          </p:nvPr>
        </p:nvSpPr>
        <p:spPr/>
        <p:txBody>
          <a:bodyPr>
            <a:normAutofit/>
          </a:bodyPr>
          <a:lstStyle/>
          <a:p>
            <a:r>
              <a:rPr lang="ja-JP" altLang="en-US"/>
              <a:t>　</a:t>
            </a:r>
            <a:r>
              <a:rPr kumimoji="1" lang="ja-JP" altLang="en-US"/>
              <a:t>同じ情報を違うフォントで見ると、持つ印象が変わります。フォントはコミュニケーションにおいて重要な役割を果たします。</a:t>
            </a:r>
          </a:p>
        </p:txBody>
      </p:sp>
    </p:spTree>
    <p:extLst>
      <p:ext uri="{BB962C8B-B14F-4D97-AF65-F5344CB8AC3E}">
        <p14:creationId xmlns:p14="http://schemas.microsoft.com/office/powerpoint/2010/main" val="9796268"/>
      </p:ext>
    </p:extLst>
  </p:cSld>
  <p:clrMapOvr>
    <a:masterClrMapping/>
  </p:clrMapOvr>
</p:sld>
</file>

<file path=ppt/theme/theme1.xml><?xml version="1.0" encoding="utf-8"?>
<a:theme xmlns:a="http://schemas.openxmlformats.org/drawingml/2006/main" name="2024_マスタ">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教科書パワポ用">
      <a:majorFont>
        <a:latin typeface="Arial"/>
        <a:ea typeface="ＭＳ Ｐゴシック"/>
        <a:cs typeface=""/>
      </a:majorFont>
      <a:minorFont>
        <a:latin typeface="Arial"/>
        <a:ea typeface="ＭＳ Ｐゴシック"/>
        <a:cs typeface=""/>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5662</TotalTime>
  <Words>280</Words>
  <Application>Microsoft Office PowerPoint</Application>
  <PresentationFormat>ワイド画面</PresentationFormat>
  <Paragraphs>6</Paragraphs>
  <Slides>6</Slides>
  <Notes>0</Notes>
  <HiddenSlides>0</HiddenSlides>
  <MMClips>3</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6</vt:i4>
      </vt:variant>
    </vt:vector>
  </HeadingPairs>
  <TitlesOfParts>
    <vt:vector size="10" baseType="lpstr">
      <vt:lpstr>游ゴシック</vt:lpstr>
      <vt:lpstr>Arial</vt:lpstr>
      <vt:lpstr>Times New Roman</vt:lpstr>
      <vt:lpstr>2024_マスタ</vt:lpstr>
      <vt:lpstr> Fonts are the designs of letters.  Different fonts give different impressions.  When I was a high school student, I became interested in them.</vt:lpstr>
      <vt:lpstr> Look at the menus of two pancake shops.  Both menus show the same pancakes.  For some people, Shop A’s menu looks pretty and casual.  They may think, “This shop is good for lunch with my friends.”  For others, Shop B’s menu looks stylish and fancy.  They may think, “This shop serves expensive pancakes.  I should come here for a special event.”</vt:lpstr>
      <vt:lpstr> When we see the same information in different fonts, our impression of it changes.  Fonts play an important role in communication.</vt:lpstr>
      <vt:lpstr>　フォントは文字のデザインのことです。異なるフォントは異なる印象を与えます。私は高校生のとき、フォントに興味を持ちました。</vt:lpstr>
      <vt:lpstr>　2軒のパンケーキ店のメニューを見てみましょう。どちらのメニューも同じパンケーキを示しています。人によっては、ショップAのメニューはかわいくてカジュアルに見えます。「友だちとランチするのにこのお店がよい」と思うかもしれません。他の人にとって、ショップBのメニューはおしゃれで高価に見えます。「この店は高級なパンケーキを出すお店だ。特別なイベントのときに来た方がよい。」と思うかもしれません。</vt:lpstr>
      <vt:lpstr>　同じ情報を違うフォントで見ると、持つ印象が変わります。フォントはコミュニケーションにおいて重要な役割を果たします。</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USER</dc:creator>
  <cp:lastModifiedBy>USER</cp:lastModifiedBy>
  <cp:revision>101</cp:revision>
  <dcterms:created xsi:type="dcterms:W3CDTF">2024-03-06T05:52:13Z</dcterms:created>
  <dcterms:modified xsi:type="dcterms:W3CDTF">2025-05-16T12:19:29Z</dcterms:modified>
</cp:coreProperties>
</file>

<file path=docProps/thumbnail.jpeg>
</file>