
<file path=[Content_Types].xml><?xml version="1.0" encoding="utf-8"?>
<Types xmlns="http://schemas.openxmlformats.org/package/2006/content-types">
  <Default Extension="jpeg" ContentType="image/jpeg"/>
  <Default Extension="mp3" ContentType="audio/m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2" r:id="rId27"/>
    <p:sldId id="283" r:id="rId28"/>
    <p:sldId id="285" r:id="rId29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45313"/>
    <a:srgbClr val="0A0ACC"/>
    <a:srgbClr val="0070C0"/>
    <a:srgbClr val="00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  <p:ext uri="{1BD7E111-0CB8-44D6-8891-C1BB2F81B7CC}">
      <p1710:readonlyRecommended xmlns:p1710="http://schemas.microsoft.com/office/powerpoint/2017/10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9" autoAdjust="0"/>
    <p:restoredTop sz="89011" autoAdjust="0"/>
  </p:normalViewPr>
  <p:slideViewPr>
    <p:cSldViewPr snapToGrid="0" showGuides="1">
      <p:cViewPr varScale="1">
        <p:scale>
          <a:sx n="64" d="100"/>
          <a:sy n="64" d="100"/>
        </p:scale>
        <p:origin x="1104" y="60"/>
      </p:cViewPr>
      <p:guideLst/>
    </p:cSldViewPr>
  </p:slideViewPr>
  <p:outlineViewPr>
    <p:cViewPr>
      <p:scale>
        <a:sx n="33" d="100"/>
        <a:sy n="33" d="100"/>
      </p:scale>
      <p:origin x="0" y="-1002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8" Type="http://schemas.openxmlformats.org/officeDocument/2006/relationships/slide" Target="slides/slide7.xml"/></Relationships>
</file>

<file path=ppt/media/image1.png>
</file>

<file path=ppt/media/image2.png>
</file>

<file path=ppt/media/media1.mp3>
</file>

<file path=ppt/media/media10.mp3>
</file>

<file path=ppt/media/media2.mp3>
</file>

<file path=ppt/media/media3.mp3>
</file>

<file path=ppt/media/media4.mp3>
</file>

<file path=ppt/media/media5.mp3>
</file>

<file path=ppt/media/media6.mp3>
</file>

<file path=ppt/media/media7.mp3>
</file>

<file path=ppt/media/media8.mp3>
</file>

<file path=ppt/media/media9.mp3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E1884FB-D76F-47B7-BACA-80BB3130E45D}" type="datetimeFigureOut">
              <a:rPr kumimoji="1" lang="ja-JP" altLang="en-US" smtClean="0"/>
              <a:t>2025/5/16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0BB0954-DBAD-47A5-87E6-3AB4AF92E4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802736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英文-見出し付き-MC_Sett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5AE67FC0-5343-C57E-DD77-BA337F6B91AD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1530232" y="1267438"/>
            <a:ext cx="10325218" cy="720000"/>
          </a:xfrm>
        </p:spPr>
        <p:txBody>
          <a:bodyPr anchor="t"/>
          <a:lstStyle>
            <a:lvl1pPr>
              <a:lnSpc>
                <a:spcPct val="150000"/>
              </a:lnSpc>
              <a:defRPr sz="3200" b="0">
                <a:ln w="9525">
                  <a:noFill/>
                </a:ln>
                <a:solidFill>
                  <a:srgbClr val="B45313"/>
                </a:solidFill>
              </a:defRPr>
            </a:lvl1pPr>
          </a:lstStyle>
          <a:p>
            <a:pPr lvl="0"/>
            <a:r>
              <a:rPr kumimoji="1" lang="en-US" altLang="ja-JP" dirty="0"/>
              <a:t>Add English text here</a:t>
            </a:r>
            <a:r>
              <a:rPr kumimoji="1" lang="ja-JP" altLang="en-US" dirty="0"/>
              <a:t>　和訳も入力可能</a:t>
            </a:r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7972E5AF-C58C-1D92-67CA-30008F420E42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427" y="2008232"/>
            <a:ext cx="11519023" cy="4672836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 b="0">
                <a:ln w="6350">
                  <a:noFill/>
                </a:ln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 lvl="0"/>
            <a:r>
              <a:rPr kumimoji="1" lang="en-US" altLang="ja-JP" dirty="0"/>
              <a:t>Add English text here</a:t>
            </a:r>
            <a:r>
              <a:rPr kumimoji="1" lang="ja-JP" altLang="en-US" dirty="0"/>
              <a:t>　和訳も入力可能</a:t>
            </a:r>
          </a:p>
        </p:txBody>
      </p:sp>
      <p:sp>
        <p:nvSpPr>
          <p:cNvPr id="3" name="メディア プレースホルダー 10">
            <a:extLst>
              <a:ext uri="{FF2B5EF4-FFF2-40B4-BE49-F238E27FC236}">
                <a16:creationId xmlns:a16="http://schemas.microsoft.com/office/drawing/2014/main" id="{E3E7865B-346D-8073-2C12-A303252687B2}"/>
              </a:ext>
            </a:extLst>
          </p:cNvPr>
          <p:cNvSpPr>
            <a:spLocks noGrp="1"/>
          </p:cNvSpPr>
          <p:nvPr>
            <p:ph type="media" sz="quarter" idx="10"/>
          </p:nvPr>
        </p:nvSpPr>
        <p:spPr>
          <a:xfrm>
            <a:off x="11370000" y="6195068"/>
            <a:ext cx="486000" cy="486000"/>
          </a:xfrm>
          <a:prstGeom prst="rect">
            <a:avLst/>
          </a:prstGeom>
        </p:spPr>
        <p:txBody>
          <a:bodyPr/>
          <a:lstStyle>
            <a:lvl1pPr>
              <a:defRPr sz="1000"/>
            </a:lvl1pPr>
          </a:lstStyle>
          <a:p>
            <a:endParaRPr kumimoji="1" lang="ja-JP" altLang="en-US"/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7E0B09FF-17AD-E6B7-5119-AF823FAEF95C}"/>
              </a:ext>
            </a:extLst>
          </p:cNvPr>
          <p:cNvSpPr/>
          <p:nvPr userDrawn="1"/>
        </p:nvSpPr>
        <p:spPr>
          <a:xfrm>
            <a:off x="1157592" y="1556420"/>
            <a:ext cx="324000" cy="324000"/>
          </a:xfrm>
          <a:prstGeom prst="ellipse">
            <a:avLst/>
          </a:prstGeom>
          <a:solidFill>
            <a:srgbClr val="B4531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16" name="図 15">
            <a:extLst>
              <a:ext uri="{FF2B5EF4-FFF2-40B4-BE49-F238E27FC236}">
                <a16:creationId xmlns:a16="http://schemas.microsoft.com/office/drawing/2014/main" id="{B7120FDF-9D67-D3F7-43B7-869F20C3FCA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336427" y="526644"/>
            <a:ext cx="1934359" cy="894130"/>
          </a:xfrm>
          <a:prstGeom prst="rect">
            <a:avLst/>
          </a:prstGeom>
        </p:spPr>
      </p:pic>
      <p:sp>
        <p:nvSpPr>
          <p:cNvPr id="21" name="テキスト プレースホルダー 20">
            <a:extLst>
              <a:ext uri="{FF2B5EF4-FFF2-40B4-BE49-F238E27FC236}">
                <a16:creationId xmlns:a16="http://schemas.microsoft.com/office/drawing/2014/main" id="{607BDDD4-738E-4220-3BF1-F241920B1A2F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2351450" y="546100"/>
            <a:ext cx="9504000" cy="720725"/>
          </a:xfrm>
        </p:spPr>
        <p:txBody>
          <a:bodyPr anchor="b"/>
          <a:lstStyle>
            <a:lvl1pPr>
              <a:defRPr sz="3200">
                <a:latin typeface="+mn-lt"/>
                <a:ea typeface="+mj-ea"/>
              </a:defRPr>
            </a:lvl1pPr>
            <a:lvl2pPr>
              <a:defRPr sz="14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kumimoji="1" lang="en-US" altLang="ja-JP" dirty="0"/>
              <a:t>Add Setting here</a:t>
            </a:r>
            <a:r>
              <a:rPr kumimoji="1" lang="ja-JP" altLang="en-US" dirty="0"/>
              <a:t>　和訳</a:t>
            </a:r>
          </a:p>
        </p:txBody>
      </p:sp>
    </p:spTree>
    <p:extLst>
      <p:ext uri="{BB962C8B-B14F-4D97-AF65-F5344CB8AC3E}">
        <p14:creationId xmlns:p14="http://schemas.microsoft.com/office/powerpoint/2010/main" val="1076406540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lash-行間1.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ne 9"/>
          <p:cNvSpPr>
            <a:spLocks noChangeShapeType="1"/>
          </p:cNvSpPr>
          <p:nvPr userDrawn="1"/>
        </p:nvSpPr>
        <p:spPr bwMode="auto">
          <a:xfrm>
            <a:off x="156000" y="3429000"/>
            <a:ext cx="11880000" cy="0"/>
          </a:xfrm>
          <a:prstGeom prst="line">
            <a:avLst/>
          </a:prstGeom>
          <a:noFill/>
          <a:ln w="28575">
            <a:solidFill>
              <a:srgbClr val="B2B2B2"/>
            </a:solidFill>
            <a:round/>
            <a:headEnd/>
            <a:tailEnd/>
          </a:ln>
          <a:effectLst/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50" charset="-128"/>
              <a:cs typeface="+mn-cs"/>
            </a:endParaRPr>
          </a:p>
        </p:txBody>
      </p:sp>
      <p:sp>
        <p:nvSpPr>
          <p:cNvPr id="87042" name="Rectangle 2"/>
          <p:cNvSpPr>
            <a:spLocks noGrp="1" noChangeArrowheads="1"/>
          </p:cNvSpPr>
          <p:nvPr>
            <p:ph type="ctrTitle" hasCustomPrompt="1"/>
          </p:nvPr>
        </p:nvSpPr>
        <p:spPr>
          <a:xfrm>
            <a:off x="338664" y="3524486"/>
            <a:ext cx="11520000" cy="3240000"/>
          </a:xfrm>
          <a:prstGeom prst="rect">
            <a:avLst/>
          </a:prstGeom>
        </p:spPr>
        <p:txBody>
          <a:bodyPr lIns="0" tIns="0" rIns="0" bIns="0" anchor="t"/>
          <a:lstStyle>
            <a:lvl1pPr algn="l">
              <a:lnSpc>
                <a:spcPct val="150000"/>
              </a:lnSpc>
              <a:defRPr sz="5400">
                <a:latin typeface="+mn-ea"/>
                <a:ea typeface="+mn-ea"/>
                <a:cs typeface="Arial" panose="020B0604020202020204" pitchFamily="34" charset="0"/>
              </a:defRPr>
            </a:lvl1pPr>
          </a:lstStyle>
          <a:p>
            <a:pPr lvl="0"/>
            <a:r>
              <a:rPr lang="ja-JP" altLang="en-US" noProof="0" dirty="0"/>
              <a:t>ここに和訳を入力</a:t>
            </a:r>
          </a:p>
        </p:txBody>
      </p:sp>
      <p:sp>
        <p:nvSpPr>
          <p:cNvPr id="87043" name="Rectangle 3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38664" y="532331"/>
            <a:ext cx="11520000" cy="2772000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lnSpc>
                <a:spcPct val="150000"/>
              </a:lnSpc>
              <a:spcBef>
                <a:spcPct val="0"/>
              </a:spcBef>
              <a:buFontTx/>
              <a:buNone/>
              <a:defRPr sz="5400">
                <a:latin typeface="+mn-lt"/>
                <a:ea typeface="ＭＳ Ｐゴシック" panose="020B0600070205080204" pitchFamily="50" charset="-128"/>
                <a:cs typeface="ＭＳ Ｐゴシック" panose="020B0600070205080204" pitchFamily="50" charset="-128"/>
              </a:defRPr>
            </a:lvl1pPr>
          </a:lstStyle>
          <a:p>
            <a:pPr lvl="0"/>
            <a:r>
              <a:rPr lang="en-US" altLang="ja-JP" noProof="0" dirty="0"/>
              <a:t>Add English sentence</a:t>
            </a:r>
            <a:r>
              <a:rPr lang="ja-JP" altLang="en-US" noProof="0" dirty="0"/>
              <a:t> </a:t>
            </a:r>
            <a:r>
              <a:rPr lang="en-US" altLang="ja-JP" noProof="0" dirty="0"/>
              <a:t>here</a:t>
            </a:r>
            <a:endParaRPr lang="ja-JP" altLang="en-US" noProof="0" dirty="0"/>
          </a:p>
        </p:txBody>
      </p:sp>
    </p:spTree>
    <p:extLst>
      <p:ext uri="{BB962C8B-B14F-4D97-AF65-F5344CB8AC3E}">
        <p14:creationId xmlns:p14="http://schemas.microsoft.com/office/powerpoint/2010/main" val="347524432"/>
      </p:ext>
    </p:extLst>
  </p:cSld>
  <p:clrMapOvr>
    <a:masterClrMapping/>
  </p:clrMapOvr>
  <p:hf sldNum="0" hdr="0" ftr="0" dt="0"/>
  <p:extLst>
    <p:ext uri="{DCECCB84-F9BA-43D5-87BE-67443E8EF086}">
      <p15:sldGuideLst xmlns:p15="http://schemas.microsoft.com/office/powerpoint/2012/main"/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lash-行間1.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ne 9"/>
          <p:cNvSpPr>
            <a:spLocks noChangeShapeType="1"/>
          </p:cNvSpPr>
          <p:nvPr userDrawn="1"/>
        </p:nvSpPr>
        <p:spPr bwMode="auto">
          <a:xfrm>
            <a:off x="156000" y="3429000"/>
            <a:ext cx="11880000" cy="0"/>
          </a:xfrm>
          <a:prstGeom prst="line">
            <a:avLst/>
          </a:prstGeom>
          <a:noFill/>
          <a:ln w="28575">
            <a:solidFill>
              <a:srgbClr val="B2B2B2"/>
            </a:solidFill>
            <a:round/>
            <a:headEnd/>
            <a:tailEnd/>
          </a:ln>
          <a:effectLst/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50" charset="-128"/>
              <a:cs typeface="+mn-cs"/>
            </a:endParaRPr>
          </a:p>
        </p:txBody>
      </p:sp>
      <p:sp>
        <p:nvSpPr>
          <p:cNvPr id="87042" name="Rectangle 2"/>
          <p:cNvSpPr>
            <a:spLocks noGrp="1" noChangeArrowheads="1"/>
          </p:cNvSpPr>
          <p:nvPr>
            <p:ph type="ctrTitle" hasCustomPrompt="1"/>
          </p:nvPr>
        </p:nvSpPr>
        <p:spPr>
          <a:xfrm>
            <a:off x="338664" y="3524486"/>
            <a:ext cx="11520000" cy="3240000"/>
          </a:xfrm>
          <a:prstGeom prst="rect">
            <a:avLst/>
          </a:prstGeom>
        </p:spPr>
        <p:txBody>
          <a:bodyPr lIns="0" tIns="0" rIns="0" bIns="0" anchor="t"/>
          <a:lstStyle>
            <a:lvl1pPr algn="l">
              <a:lnSpc>
                <a:spcPct val="120000"/>
              </a:lnSpc>
              <a:defRPr sz="5400">
                <a:latin typeface="+mn-ea"/>
                <a:ea typeface="+mn-ea"/>
                <a:cs typeface="Arial" panose="020B0604020202020204" pitchFamily="34" charset="0"/>
              </a:defRPr>
            </a:lvl1pPr>
          </a:lstStyle>
          <a:p>
            <a:pPr lvl="0"/>
            <a:r>
              <a:rPr lang="ja-JP" altLang="en-US" noProof="0" dirty="0"/>
              <a:t>ここに和訳を入力</a:t>
            </a:r>
          </a:p>
        </p:txBody>
      </p:sp>
      <p:sp>
        <p:nvSpPr>
          <p:cNvPr id="87043" name="Rectangle 3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38664" y="532331"/>
            <a:ext cx="11520000" cy="2772000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lnSpc>
                <a:spcPct val="120000"/>
              </a:lnSpc>
              <a:spcBef>
                <a:spcPct val="0"/>
              </a:spcBef>
              <a:buFontTx/>
              <a:buNone/>
              <a:defRPr sz="5400">
                <a:latin typeface="+mn-lt"/>
                <a:ea typeface="ＭＳ Ｐゴシック" panose="020B0600070205080204" pitchFamily="50" charset="-128"/>
                <a:cs typeface="ＭＳ Ｐゴシック" panose="020B0600070205080204" pitchFamily="50" charset="-128"/>
              </a:defRPr>
            </a:lvl1pPr>
          </a:lstStyle>
          <a:p>
            <a:pPr lvl="0"/>
            <a:r>
              <a:rPr lang="en-US" altLang="ja-JP" noProof="0" dirty="0"/>
              <a:t>Add English sentence</a:t>
            </a:r>
            <a:r>
              <a:rPr lang="ja-JP" altLang="en-US" noProof="0" dirty="0"/>
              <a:t> </a:t>
            </a:r>
            <a:r>
              <a:rPr lang="en-US" altLang="ja-JP" noProof="0" dirty="0"/>
              <a:t>here</a:t>
            </a:r>
            <a:endParaRPr lang="ja-JP" altLang="en-US" noProof="0" dirty="0"/>
          </a:p>
        </p:txBody>
      </p:sp>
    </p:spTree>
    <p:extLst>
      <p:ext uri="{BB962C8B-B14F-4D97-AF65-F5344CB8AC3E}">
        <p14:creationId xmlns:p14="http://schemas.microsoft.com/office/powerpoint/2010/main" val="1757310430"/>
      </p:ext>
    </p:extLst>
  </p:cSld>
  <p:clrMapOvr>
    <a:masterClrMapping/>
  </p:clrMapOvr>
  <p:hf sldNum="0" hdr="0" ftr="0" dt="0"/>
  <p:extLst>
    <p:ext uri="{DCECCB84-F9BA-43D5-87BE-67443E8EF086}">
      <p15:sldGuideLst xmlns:p15="http://schemas.microsoft.com/office/powerpoint/2012/main"/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単語のみ（太字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0925" y="438697"/>
            <a:ext cx="11504023" cy="585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3800" b="1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dirty="0"/>
              <a:t>Word</a:t>
            </a:r>
            <a:r>
              <a:rPr lang="ja-JP" altLang="en-US" dirty="0"/>
              <a:t>（</a:t>
            </a:r>
            <a:r>
              <a:rPr lang="en-US" altLang="ja-JP" dirty="0"/>
              <a:t>Arial</a:t>
            </a:r>
            <a:r>
              <a:rPr lang="ja-JP" altLang="en-US" dirty="0"/>
              <a:t>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198616567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単語のみ（太字）_やや小さ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0925" y="438697"/>
            <a:ext cx="11504023" cy="585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2500" b="1" kern="1200">
                <a:solidFill>
                  <a:schemeClr val="tx1"/>
                </a:solidFill>
                <a:latin typeface="+mn-lt"/>
                <a:ea typeface="+mj-ea"/>
                <a:cs typeface="+mj-cs"/>
              </a:defRPr>
            </a:lvl1pPr>
          </a:lstStyle>
          <a:p>
            <a:r>
              <a:rPr lang="en-US" altLang="ja-JP" dirty="0"/>
              <a:t>Word</a:t>
            </a:r>
            <a:r>
              <a:rPr lang="ja-JP" altLang="en-US" dirty="0"/>
              <a:t>（</a:t>
            </a:r>
            <a:r>
              <a:rPr lang="en-US" altLang="ja-JP" dirty="0"/>
              <a:t>Arial</a:t>
            </a:r>
            <a:r>
              <a:rPr lang="ja-JP" altLang="en-US" dirty="0"/>
              <a:t>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41308815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熟語のみ（太字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0925" y="438697"/>
            <a:ext cx="11504023" cy="585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1500" b="1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dirty="0"/>
              <a:t>Idiom</a:t>
            </a:r>
            <a:r>
              <a:rPr lang="ja-JP" altLang="en-US" dirty="0"/>
              <a:t>（</a:t>
            </a:r>
            <a:r>
              <a:rPr lang="en-US" altLang="ja-JP" dirty="0"/>
              <a:t>Arial</a:t>
            </a:r>
            <a:r>
              <a:rPr lang="ja-JP" altLang="en-US" dirty="0"/>
              <a:t>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613335730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発音記号、青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43989" y="438697"/>
            <a:ext cx="11504023" cy="585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9600" kern="1200">
                <a:solidFill>
                  <a:srgbClr val="0A0ACC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defRPr>
            </a:lvl1pPr>
          </a:lstStyle>
          <a:p>
            <a:r>
              <a:rPr lang="ja-JP" altLang="en-US" dirty="0"/>
              <a:t>（</a:t>
            </a:r>
            <a:r>
              <a:rPr lang="en-US" altLang="ja-JP" dirty="0"/>
              <a:t>Times New Roman</a:t>
            </a:r>
            <a:r>
              <a:rPr lang="ja-JP" altLang="en-US" dirty="0"/>
              <a:t>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940262209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和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43989" y="438697"/>
            <a:ext cx="11504023" cy="585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9600" kern="1200">
                <a:solidFill>
                  <a:schemeClr val="tx1"/>
                </a:solidFill>
                <a:latin typeface="+mn-lt"/>
                <a:ea typeface="+mn-ea"/>
                <a:cs typeface="Times New Roman" panose="02020603050405020304" pitchFamily="18" charset="0"/>
              </a:defRPr>
            </a:lvl1pPr>
          </a:lstStyle>
          <a:p>
            <a:r>
              <a:rPr lang="ja-JP" altLang="en-US" dirty="0"/>
              <a:t>和訳</a:t>
            </a:r>
            <a:br>
              <a:rPr lang="en-US" altLang="ja-JP" dirty="0"/>
            </a:br>
            <a:r>
              <a:rPr lang="ja-JP" altLang="en-US" dirty="0"/>
              <a:t>（</a:t>
            </a:r>
            <a:r>
              <a:rPr lang="en-US" altLang="ja-JP" dirty="0"/>
              <a:t>MS P</a:t>
            </a:r>
            <a:r>
              <a:rPr lang="ja-JP" altLang="en-US" dirty="0"/>
              <a:t>ゴシック・</a:t>
            </a:r>
            <a:r>
              <a:rPr lang="en-US" altLang="ja-JP" dirty="0"/>
              <a:t>Arial</a:t>
            </a:r>
            <a:r>
              <a:rPr lang="ja-JP" altLang="en-US" dirty="0"/>
              <a:t>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89043689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単語・発音記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6000" y="4553506"/>
            <a:ext cx="11520000" cy="180000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9600" b="0" kern="1200">
                <a:solidFill>
                  <a:srgbClr val="0A0ACC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defRPr>
            </a:lvl1pPr>
          </a:lstStyle>
          <a:p>
            <a:r>
              <a:rPr lang="ja-JP" altLang="en-US" dirty="0"/>
              <a:t>（</a:t>
            </a:r>
            <a:r>
              <a:rPr lang="en-US" altLang="ja-JP" dirty="0"/>
              <a:t>Times New Roman</a:t>
            </a:r>
            <a:r>
              <a:rPr lang="ja-JP" altLang="en-US" dirty="0"/>
              <a:t>）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2FB70F8-25DE-1069-E8E8-40E7B39C5ECD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336000" y="419770"/>
            <a:ext cx="11520000" cy="4140000"/>
          </a:xfrm>
        </p:spPr>
        <p:txBody>
          <a:bodyPr anchor="ctr"/>
          <a:lstStyle>
            <a:lvl1pPr marL="0" indent="0" algn="ctr">
              <a:buNone/>
              <a:defRPr sz="14000" b="1">
                <a:solidFill>
                  <a:schemeClr val="tx1"/>
                </a:solidFill>
                <a:latin typeface="+mn-lt"/>
                <a:cs typeface="Times New Roman" panose="02020603050405020304" pitchFamily="18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en-US" altLang="ja-JP" dirty="0"/>
              <a:t>Word</a:t>
            </a:r>
            <a:r>
              <a:rPr kumimoji="1" lang="ja-JP" altLang="en-US" dirty="0"/>
              <a:t>（</a:t>
            </a:r>
            <a:r>
              <a:rPr kumimoji="1" lang="en-US" altLang="ja-JP" dirty="0"/>
              <a:t>Arial</a:t>
            </a:r>
            <a:r>
              <a:rPr kumimoji="1" lang="ja-JP" altLang="en-US" dirty="0"/>
              <a:t>）</a:t>
            </a:r>
          </a:p>
        </p:txBody>
      </p:sp>
    </p:spTree>
    <p:extLst>
      <p:ext uri="{BB962C8B-B14F-4D97-AF65-F5344CB8AC3E}">
        <p14:creationId xmlns:p14="http://schemas.microsoft.com/office/powerpoint/2010/main" val="4009940512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単語・発音記号_やや小さ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6000" y="4553506"/>
            <a:ext cx="11520000" cy="180000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9600" b="0" kern="1200">
                <a:solidFill>
                  <a:srgbClr val="0A0ACC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defRPr>
            </a:lvl1pPr>
          </a:lstStyle>
          <a:p>
            <a:r>
              <a:rPr lang="ja-JP" altLang="en-US" dirty="0"/>
              <a:t>（</a:t>
            </a:r>
            <a:r>
              <a:rPr lang="en-US" altLang="ja-JP" dirty="0"/>
              <a:t>Times New Roman</a:t>
            </a:r>
            <a:r>
              <a:rPr lang="ja-JP" altLang="en-US" dirty="0"/>
              <a:t>）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2FB70F8-25DE-1069-E8E8-40E7B39C5ECD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336000" y="419770"/>
            <a:ext cx="11520000" cy="4140000"/>
          </a:xfrm>
        </p:spPr>
        <p:txBody>
          <a:bodyPr anchor="ctr"/>
          <a:lstStyle>
            <a:lvl1pPr marL="0" indent="0" algn="ctr">
              <a:buNone/>
              <a:defRPr sz="12500" b="1">
                <a:solidFill>
                  <a:schemeClr val="tx1"/>
                </a:solidFill>
                <a:latin typeface="+mn-lt"/>
                <a:cs typeface="Times New Roman" panose="02020603050405020304" pitchFamily="18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en-US" altLang="ja-JP" dirty="0"/>
              <a:t>Word</a:t>
            </a:r>
            <a:r>
              <a:rPr kumimoji="1" lang="ja-JP" altLang="en-US" dirty="0"/>
              <a:t>（</a:t>
            </a:r>
            <a:r>
              <a:rPr kumimoji="1" lang="en-US" altLang="ja-JP" dirty="0"/>
              <a:t>Arial</a:t>
            </a:r>
            <a:r>
              <a:rPr kumimoji="1" lang="ja-JP" altLang="en-US" dirty="0"/>
              <a:t>）</a:t>
            </a:r>
          </a:p>
        </p:txBody>
      </p:sp>
    </p:spTree>
    <p:extLst>
      <p:ext uri="{BB962C8B-B14F-4D97-AF65-F5344CB8AC3E}">
        <p14:creationId xmlns:p14="http://schemas.microsoft.com/office/powerpoint/2010/main" val="1978745199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英文-見出し付き-M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メディア プレースホルダー 10">
            <a:extLst>
              <a:ext uri="{FF2B5EF4-FFF2-40B4-BE49-F238E27FC236}">
                <a16:creationId xmlns:a16="http://schemas.microsoft.com/office/drawing/2014/main" id="{E3E7865B-346D-8073-2C12-A303252687B2}"/>
              </a:ext>
            </a:extLst>
          </p:cNvPr>
          <p:cNvSpPr>
            <a:spLocks noGrp="1"/>
          </p:cNvSpPr>
          <p:nvPr>
            <p:ph type="media" sz="quarter" idx="10"/>
          </p:nvPr>
        </p:nvSpPr>
        <p:spPr>
          <a:xfrm>
            <a:off x="11370000" y="6195068"/>
            <a:ext cx="486000" cy="486000"/>
          </a:xfrm>
          <a:prstGeom prst="rect">
            <a:avLst/>
          </a:prstGeom>
        </p:spPr>
        <p:txBody>
          <a:bodyPr/>
          <a:lstStyle>
            <a:lvl1pPr>
              <a:defRPr sz="1000"/>
            </a:lvl1pPr>
          </a:lstStyle>
          <a:p>
            <a:endParaRPr kumimoji="1" lang="ja-JP" altLang="en-US"/>
          </a:p>
        </p:txBody>
      </p:sp>
      <p:sp>
        <p:nvSpPr>
          <p:cNvPr id="4" name="テキスト プレースホルダー 4">
            <a:extLst>
              <a:ext uri="{FF2B5EF4-FFF2-40B4-BE49-F238E27FC236}">
                <a16:creationId xmlns:a16="http://schemas.microsoft.com/office/drawing/2014/main" id="{F8D24294-FAF9-190E-1B89-8419F7D5716B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1530232" y="557319"/>
            <a:ext cx="10325218" cy="720000"/>
          </a:xfrm>
        </p:spPr>
        <p:txBody>
          <a:bodyPr anchor="t"/>
          <a:lstStyle>
            <a:lvl1pPr>
              <a:lnSpc>
                <a:spcPct val="150000"/>
              </a:lnSpc>
              <a:defRPr sz="3200" b="0">
                <a:ln w="9525">
                  <a:noFill/>
                </a:ln>
                <a:solidFill>
                  <a:srgbClr val="B45313"/>
                </a:solidFill>
              </a:defRPr>
            </a:lvl1pPr>
          </a:lstStyle>
          <a:p>
            <a:pPr lvl="0"/>
            <a:r>
              <a:rPr kumimoji="1" lang="en-US" altLang="ja-JP" dirty="0"/>
              <a:t>Add English text here</a:t>
            </a:r>
            <a:r>
              <a:rPr kumimoji="1" lang="ja-JP" altLang="en-US" dirty="0"/>
              <a:t>　和訳も入力可能</a:t>
            </a:r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5767D49E-1868-4103-2BB0-8CAEEC8837DD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427" y="1298111"/>
            <a:ext cx="11519023" cy="540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 b="0">
                <a:ln w="6350">
                  <a:noFill/>
                </a:ln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 lvl="0"/>
            <a:r>
              <a:rPr kumimoji="1" lang="en-US" altLang="ja-JP" dirty="0"/>
              <a:t>Add English text here</a:t>
            </a:r>
            <a:r>
              <a:rPr kumimoji="1" lang="ja-JP" altLang="en-US" dirty="0"/>
              <a:t>　和訳も入力可能</a:t>
            </a:r>
          </a:p>
        </p:txBody>
      </p:sp>
      <p:sp>
        <p:nvSpPr>
          <p:cNvPr id="8" name="楕円 7">
            <a:extLst>
              <a:ext uri="{FF2B5EF4-FFF2-40B4-BE49-F238E27FC236}">
                <a16:creationId xmlns:a16="http://schemas.microsoft.com/office/drawing/2014/main" id="{C1F07191-6D7E-08E5-7946-812CF0FC2A23}"/>
              </a:ext>
            </a:extLst>
          </p:cNvPr>
          <p:cNvSpPr/>
          <p:nvPr userDrawn="1"/>
        </p:nvSpPr>
        <p:spPr>
          <a:xfrm>
            <a:off x="1157592" y="846301"/>
            <a:ext cx="324000" cy="324000"/>
          </a:xfrm>
          <a:prstGeom prst="ellipse">
            <a:avLst/>
          </a:prstGeom>
          <a:solidFill>
            <a:srgbClr val="B4531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2777787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英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53A63F7-7810-28BE-8967-8A8E947CB43F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000" y="561068"/>
            <a:ext cx="11520000" cy="61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>
                <a:latin typeface="+mn-lt"/>
              </a:defRPr>
            </a:lvl1pPr>
          </a:lstStyle>
          <a:p>
            <a:pPr lvl="0"/>
            <a:r>
              <a:rPr lang="en-US" altLang="ja-JP" noProof="0" dirty="0"/>
              <a:t>Add English sentence</a:t>
            </a:r>
            <a:r>
              <a:rPr lang="ja-JP" altLang="en-US" noProof="0" dirty="0"/>
              <a:t> </a:t>
            </a:r>
            <a:r>
              <a:rPr lang="en-US" altLang="ja-JP" noProof="0" dirty="0"/>
              <a:t>here</a:t>
            </a:r>
            <a:endParaRPr lang="ja-JP" altLang="en-US" noProof="0" dirty="0"/>
          </a:p>
        </p:txBody>
      </p:sp>
      <p:sp>
        <p:nvSpPr>
          <p:cNvPr id="3" name="メディア プレースホルダー 10">
            <a:extLst>
              <a:ext uri="{FF2B5EF4-FFF2-40B4-BE49-F238E27FC236}">
                <a16:creationId xmlns:a16="http://schemas.microsoft.com/office/drawing/2014/main" id="{8A499B9F-FD66-DE09-D819-CF1391C84DBA}"/>
              </a:ext>
            </a:extLst>
          </p:cNvPr>
          <p:cNvSpPr>
            <a:spLocks noGrp="1"/>
          </p:cNvSpPr>
          <p:nvPr>
            <p:ph type="media" sz="quarter" idx="10"/>
          </p:nvPr>
        </p:nvSpPr>
        <p:spPr>
          <a:xfrm>
            <a:off x="11370000" y="6195068"/>
            <a:ext cx="486000" cy="486000"/>
          </a:xfrm>
          <a:prstGeom prst="rect">
            <a:avLst/>
          </a:prstGeom>
        </p:spPr>
        <p:txBody>
          <a:bodyPr/>
          <a:lstStyle>
            <a:lvl1pPr>
              <a:defRPr sz="10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7047235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和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53A63F7-7810-28BE-8967-8A8E947CB43F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000" y="561068"/>
            <a:ext cx="11520000" cy="61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>
                <a:latin typeface="+mn-lt"/>
              </a:defRPr>
            </a:lvl1pPr>
          </a:lstStyle>
          <a:p>
            <a:pPr lvl="0"/>
            <a:r>
              <a:rPr lang="ja-JP" altLang="en-US" noProof="0" dirty="0"/>
              <a:t>ここに和訳を入力</a:t>
            </a:r>
          </a:p>
        </p:txBody>
      </p:sp>
    </p:spTree>
    <p:extLst>
      <p:ext uri="{BB962C8B-B14F-4D97-AF65-F5344CB8AC3E}">
        <p14:creationId xmlns:p14="http://schemas.microsoft.com/office/powerpoint/2010/main" val="3725582427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英文-対話文-タイトルの設定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53A63F7-7810-28BE-8967-8A8E947CB43F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2847480" y="560388"/>
            <a:ext cx="9008520" cy="61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>
                <a:latin typeface="+mn-lt"/>
              </a:defRPr>
            </a:lvl1pPr>
          </a:lstStyle>
          <a:p>
            <a:pPr lvl="0"/>
            <a:r>
              <a:rPr lang="en-US" altLang="ja-JP" noProof="0" dirty="0"/>
              <a:t>Add English sentence</a:t>
            </a:r>
            <a:r>
              <a:rPr lang="ja-JP" altLang="en-US" noProof="0" dirty="0"/>
              <a:t> </a:t>
            </a:r>
            <a:r>
              <a:rPr lang="en-US" altLang="ja-JP" noProof="0" dirty="0"/>
              <a:t>here</a:t>
            </a:r>
            <a:endParaRPr lang="ja-JP" altLang="en-US" noProof="0" dirty="0"/>
          </a:p>
        </p:txBody>
      </p:sp>
      <p:sp>
        <p:nvSpPr>
          <p:cNvPr id="3" name="メディア プレースホルダー 10">
            <a:extLst>
              <a:ext uri="{FF2B5EF4-FFF2-40B4-BE49-F238E27FC236}">
                <a16:creationId xmlns:a16="http://schemas.microsoft.com/office/drawing/2014/main" id="{8A499B9F-FD66-DE09-D819-CF1391C84DBA}"/>
              </a:ext>
            </a:extLst>
          </p:cNvPr>
          <p:cNvSpPr>
            <a:spLocks noGrp="1"/>
          </p:cNvSpPr>
          <p:nvPr>
            <p:ph type="media" sz="quarter" idx="10"/>
          </p:nvPr>
        </p:nvSpPr>
        <p:spPr>
          <a:xfrm>
            <a:off x="11370000" y="6195068"/>
            <a:ext cx="486000" cy="486000"/>
          </a:xfrm>
          <a:prstGeom prst="rect">
            <a:avLst/>
          </a:prstGeom>
        </p:spPr>
        <p:txBody>
          <a:bodyPr/>
          <a:lstStyle>
            <a:lvl1pPr>
              <a:defRPr sz="1000"/>
            </a:lvl1pPr>
          </a:lstStyle>
          <a:p>
            <a:endParaRPr kumimoji="1" lang="ja-JP" altLang="en-US"/>
          </a:p>
        </p:txBody>
      </p:sp>
      <p:sp>
        <p:nvSpPr>
          <p:cNvPr id="4" name="テキスト プレースホルダー 5">
            <a:extLst>
              <a:ext uri="{FF2B5EF4-FFF2-40B4-BE49-F238E27FC236}">
                <a16:creationId xmlns:a16="http://schemas.microsoft.com/office/drawing/2014/main" id="{4133E4E7-DCAC-1EA7-2D69-F680FC79CE0A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147480" y="560388"/>
            <a:ext cx="2700000" cy="6121400"/>
          </a:xfrm>
        </p:spPr>
        <p:txBody>
          <a:bodyPr/>
          <a:lstStyle>
            <a:lvl1pPr algn="r">
              <a:lnSpc>
                <a:spcPct val="150000"/>
              </a:lnSpc>
              <a:defRPr sz="3200" spc="-100" baseline="0">
                <a:latin typeface="+mn-lt"/>
                <a:ea typeface="+mn-ea"/>
              </a:defRPr>
            </a:lvl1pPr>
          </a:lstStyle>
          <a:p>
            <a:pPr lvl="0"/>
            <a:r>
              <a:rPr kumimoji="1" lang="en-US" altLang="ja-JP" dirty="0"/>
              <a:t>Name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087102400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和訳-対話文-タイトルの設定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53A63F7-7810-28BE-8967-8A8E947CB43F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2847480" y="560388"/>
            <a:ext cx="9008520" cy="61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>
                <a:latin typeface="+mn-lt"/>
              </a:defRPr>
            </a:lvl1pPr>
          </a:lstStyle>
          <a:p>
            <a:pPr lvl="0"/>
            <a:r>
              <a:rPr lang="ja-JP" altLang="en-US" noProof="0" dirty="0"/>
              <a:t>ここに和訳を入力してください</a:t>
            </a:r>
          </a:p>
        </p:txBody>
      </p:sp>
      <p:sp>
        <p:nvSpPr>
          <p:cNvPr id="4" name="テキスト プレースホルダー 5">
            <a:extLst>
              <a:ext uri="{FF2B5EF4-FFF2-40B4-BE49-F238E27FC236}">
                <a16:creationId xmlns:a16="http://schemas.microsoft.com/office/drawing/2014/main" id="{4133E4E7-DCAC-1EA7-2D69-F680FC79CE0A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147480" y="560388"/>
            <a:ext cx="2700000" cy="6121400"/>
          </a:xfrm>
        </p:spPr>
        <p:txBody>
          <a:bodyPr/>
          <a:lstStyle>
            <a:lvl1pPr algn="r">
              <a:lnSpc>
                <a:spcPct val="150000"/>
              </a:lnSpc>
              <a:defRPr sz="3200" spc="-100" baseline="0">
                <a:latin typeface="+mn-lt"/>
                <a:ea typeface="+mn-ea"/>
              </a:defRPr>
            </a:lvl1pPr>
          </a:lstStyle>
          <a:p>
            <a:pPr lvl="0"/>
            <a:r>
              <a:rPr kumimoji="1" lang="ja-JP" altLang="en-US" dirty="0"/>
              <a:t>名前</a:t>
            </a:r>
          </a:p>
        </p:txBody>
      </p:sp>
    </p:spTree>
    <p:extLst>
      <p:ext uri="{BB962C8B-B14F-4D97-AF65-F5344CB8AC3E}">
        <p14:creationId xmlns:p14="http://schemas.microsoft.com/office/powerpoint/2010/main" val="3372802519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英文-見出し付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972E5AF-C58C-1D92-67CA-30008F420E42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000" y="547598"/>
            <a:ext cx="11520000" cy="7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 b="1">
                <a:ln w="6350">
                  <a:noFill/>
                </a:ln>
                <a:latin typeface="+mn-lt"/>
                <a:ea typeface="+mn-ea"/>
              </a:defRPr>
            </a:lvl1pPr>
          </a:lstStyle>
          <a:p>
            <a:pPr lvl="0"/>
            <a:r>
              <a:rPr kumimoji="1" lang="en-US" altLang="ja-JP" dirty="0"/>
              <a:t>Add English text here </a:t>
            </a:r>
            <a:endParaRPr kumimoji="1" lang="ja-JP" altLang="en-US" dirty="0"/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5AE67FC0-5343-C57E-DD77-BA337F6B91AD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336550" y="1288757"/>
            <a:ext cx="11518900" cy="5400000"/>
          </a:xfrm>
        </p:spPr>
        <p:txBody>
          <a:bodyPr anchor="t"/>
          <a:lstStyle>
            <a:lvl1pPr>
              <a:lnSpc>
                <a:spcPct val="150000"/>
              </a:lnSpc>
              <a:defRPr sz="3200" b="0">
                <a:ln w="9525">
                  <a:noFill/>
                </a:ln>
              </a:defRPr>
            </a:lvl1pPr>
          </a:lstStyle>
          <a:p>
            <a:pPr lvl="0"/>
            <a:r>
              <a:rPr kumimoji="1" lang="en-US" altLang="ja-JP" dirty="0"/>
              <a:t>Add English text here </a:t>
            </a:r>
            <a:endParaRPr kumimoji="1" lang="ja-JP" altLang="en-US" dirty="0"/>
          </a:p>
        </p:txBody>
      </p:sp>
      <p:sp>
        <p:nvSpPr>
          <p:cNvPr id="3" name="メディア プレースホルダー 10">
            <a:extLst>
              <a:ext uri="{FF2B5EF4-FFF2-40B4-BE49-F238E27FC236}">
                <a16:creationId xmlns:a16="http://schemas.microsoft.com/office/drawing/2014/main" id="{E3E7865B-346D-8073-2C12-A303252687B2}"/>
              </a:ext>
            </a:extLst>
          </p:cNvPr>
          <p:cNvSpPr>
            <a:spLocks noGrp="1"/>
          </p:cNvSpPr>
          <p:nvPr>
            <p:ph type="media" sz="quarter" idx="10"/>
          </p:nvPr>
        </p:nvSpPr>
        <p:spPr>
          <a:xfrm>
            <a:off x="11370000" y="6195068"/>
            <a:ext cx="486000" cy="486000"/>
          </a:xfrm>
          <a:prstGeom prst="rect">
            <a:avLst/>
          </a:prstGeom>
        </p:spPr>
        <p:txBody>
          <a:bodyPr/>
          <a:lstStyle>
            <a:lvl1pPr>
              <a:defRPr sz="10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4062811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和文-見出し付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972E5AF-C58C-1D92-67CA-30008F420E42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000" y="547598"/>
            <a:ext cx="11520000" cy="7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>
                <a:ln w="6350">
                  <a:solidFill>
                    <a:schemeClr val="tx1"/>
                  </a:solidFill>
                </a:ln>
                <a:latin typeface="+mn-lt"/>
                <a:ea typeface="+mn-ea"/>
              </a:defRPr>
            </a:lvl1pPr>
          </a:lstStyle>
          <a:p>
            <a:r>
              <a:rPr kumimoji="1" lang="ja-JP" altLang="en-US" dirty="0"/>
              <a:t>ここに和訳を入力してください</a:t>
            </a:r>
            <a:endParaRPr kumimoji="1" lang="en-US" altLang="ja-JP" dirty="0"/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5AE67FC0-5343-C57E-DD77-BA337F6B91AD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336550" y="1288757"/>
            <a:ext cx="11518900" cy="5400000"/>
          </a:xfrm>
        </p:spPr>
        <p:txBody>
          <a:bodyPr anchor="t"/>
          <a:lstStyle>
            <a:lvl1pPr>
              <a:lnSpc>
                <a:spcPct val="150000"/>
              </a:lnSpc>
              <a:defRPr sz="3200" b="0">
                <a:ln w="9525">
                  <a:noFill/>
                </a:ln>
              </a:defRPr>
            </a:lvl1pPr>
          </a:lstStyle>
          <a:p>
            <a:pPr lvl="0"/>
            <a:r>
              <a:rPr kumimoji="1" lang="ja-JP" altLang="en-US" dirty="0"/>
              <a:t>ここに和訳を入力してください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2626820911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ntence-英文・和訳共通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2098" y="548640"/>
            <a:ext cx="11527804" cy="6173562"/>
          </a:xfrm>
          <a:prstGeom prst="rect">
            <a:avLst/>
          </a:prstGeom>
        </p:spPr>
        <p:txBody>
          <a:bodyPr anchor="t">
            <a:normAutofit/>
          </a:bodyPr>
          <a:lstStyle>
            <a:lvl1pPr algn="l">
              <a:lnSpc>
                <a:spcPct val="150000"/>
              </a:lnSpc>
              <a:defRPr sz="5400" b="0">
                <a:latin typeface="+mn-lt"/>
                <a:ea typeface="+mn-ea"/>
                <a:cs typeface="Arial" panose="020B0604020202020204" pitchFamily="34" charset="0"/>
              </a:defRPr>
            </a:lvl1pPr>
          </a:lstStyle>
          <a:p>
            <a:r>
              <a:rPr lang="en-US" altLang="ja-JP" noProof="0" dirty="0"/>
              <a:t>Add Sentence here</a:t>
            </a:r>
            <a:br>
              <a:rPr lang="en-US" altLang="ja-JP" noProof="0" dirty="0"/>
            </a:br>
            <a:r>
              <a:rPr kumimoji="1" lang="ja-JP" altLang="en-US" dirty="0"/>
              <a:t>ここに文章を入力してください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3398189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8">
            <a:extLst>
              <a:ext uri="{FF2B5EF4-FFF2-40B4-BE49-F238E27FC236}">
                <a16:creationId xmlns:a16="http://schemas.microsoft.com/office/drawing/2014/main" id="{ABAF5851-A2F4-4D5E-8626-FFB65F1BFC1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-1" y="3"/>
            <a:ext cx="12192000" cy="409575"/>
          </a:xfrm>
          <a:prstGeom prst="rect">
            <a:avLst/>
          </a:prstGeom>
          <a:solidFill>
            <a:srgbClr val="B2B2B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Lesson 1</a:t>
            </a:r>
            <a:r>
              <a: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　</a:t>
            </a: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Fonts and Communication</a:t>
            </a:r>
            <a:r>
              <a: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　</a:t>
            </a: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Section 1</a:t>
            </a:r>
            <a:r>
              <a: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　</a:t>
            </a: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(p.16)</a:t>
            </a:r>
            <a:r>
              <a: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　　　　　　　　　　</a:t>
            </a: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 SAMPLE</a:t>
            </a:r>
            <a:endParaRPr kumimoji="1" lang="en-US" altLang="ja-JP" sz="1800" b="1" i="0" u="none" strike="noStrike" kern="1200" cap="none" spc="0" normalizeH="0" baseline="0" noProof="0" dirty="0">
              <a:ln>
                <a:noFill/>
              </a:ln>
              <a:solidFill>
                <a:srgbClr val="0A0ACC"/>
              </a:solidFill>
              <a:effectLst/>
              <a:uLnTx/>
              <a:uFillTx/>
              <a:latin typeface="Arial"/>
              <a:ea typeface="游ゴシック" panose="020B0400000000000000" pitchFamily="50" charset="-128"/>
              <a:cs typeface="+mn-cs"/>
            </a:endParaRPr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9F8CC59B-C932-42DD-B340-55C35F9954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464" y="550156"/>
            <a:ext cx="11519073" cy="21600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/>
            <a:r>
              <a:rPr kumimoji="1" lang="ja-JP" altLang="en-US" dirty="0"/>
              <a:t>和文：</a:t>
            </a:r>
            <a:r>
              <a:rPr kumimoji="1" lang="en-US" altLang="ja-JP" dirty="0"/>
              <a:t>MS P</a:t>
            </a:r>
            <a:r>
              <a:rPr kumimoji="1" lang="ja-JP" altLang="en-US" dirty="0"/>
              <a:t>ゴシック　テキスト</a:t>
            </a:r>
          </a:p>
          <a:p>
            <a:pPr lvl="0"/>
            <a:r>
              <a:rPr kumimoji="1" lang="en-US" altLang="ja-JP" dirty="0"/>
              <a:t>English</a:t>
            </a:r>
            <a:r>
              <a:rPr kumimoji="1" lang="ja-JP" altLang="en-US" dirty="0"/>
              <a:t>：</a:t>
            </a:r>
            <a:r>
              <a:rPr kumimoji="1" lang="en-US" altLang="ja-JP" dirty="0"/>
              <a:t>Arial</a:t>
            </a:r>
            <a:r>
              <a:rPr kumimoji="1" lang="ja-JP" altLang="en-US" dirty="0"/>
              <a:t>　</a:t>
            </a:r>
            <a:endParaRPr kumimoji="1" lang="en-US" altLang="ja-JP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2E85DA4-CF1C-415E-87F2-6C5C6DD6CC2E}"/>
              </a:ext>
            </a:extLst>
          </p:cNvPr>
          <p:cNvSpPr txBox="1"/>
          <p:nvPr userDrawn="1"/>
        </p:nvSpPr>
        <p:spPr>
          <a:xfrm>
            <a:off x="11572568" y="0"/>
            <a:ext cx="619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E278BCBC-1AE5-4CED-9CE7-107DD0F8D4CD}" type="slidenum">
              <a:rPr kumimoji="1" lang="ja-JP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1" lang="ja-JP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4D08C1D-F308-30BF-DF08-48CC771ECD8D}"/>
              </a:ext>
            </a:extLst>
          </p:cNvPr>
          <p:cNvSpPr/>
          <p:nvPr userDrawn="1"/>
        </p:nvSpPr>
        <p:spPr>
          <a:xfrm>
            <a:off x="8587409" y="0"/>
            <a:ext cx="104692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19570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4" r:id="rId1"/>
    <p:sldLayoutId id="2147483703" r:id="rId2"/>
    <p:sldLayoutId id="2147483684" r:id="rId3"/>
    <p:sldLayoutId id="2147483685" r:id="rId4"/>
    <p:sldLayoutId id="2147483686" r:id="rId5"/>
    <p:sldLayoutId id="2147483687" r:id="rId6"/>
    <p:sldLayoutId id="2147483702" r:id="rId7"/>
    <p:sldLayoutId id="2147483700" r:id="rId8"/>
    <p:sldLayoutId id="2147483675" r:id="rId9"/>
    <p:sldLayoutId id="2147483668" r:id="rId10"/>
    <p:sldLayoutId id="2147483669" r:id="rId11"/>
    <p:sldLayoutId id="2147483661" r:id="rId12"/>
    <p:sldLayoutId id="2147483662" r:id="rId13"/>
    <p:sldLayoutId id="2147483663" r:id="rId14"/>
    <p:sldLayoutId id="2147483664" r:id="rId15"/>
    <p:sldLayoutId id="2147483665" r:id="rId16"/>
    <p:sldLayoutId id="2147483666" r:id="rId17"/>
    <p:sldLayoutId id="2147483667" r:id="rId18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8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None/>
        <a:defRPr kumimoji="1" sz="7200" kern="1200">
          <a:solidFill>
            <a:schemeClr val="tx1"/>
          </a:solidFill>
          <a:latin typeface="+mn-lt"/>
          <a:ea typeface="+mn-ea"/>
          <a:cs typeface="Times New Roman" panose="02020603050405020304" pitchFamily="18" charset="0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2.xml"/><Relationship Id="rId2" Type="http://schemas.openxmlformats.org/officeDocument/2006/relationships/audio" Target="../media/media1.mp3"/><Relationship Id="rId1" Type="http://schemas.microsoft.com/office/2007/relationships/media" Target="../media/media1.mp3"/><Relationship Id="rId4" Type="http://schemas.openxmlformats.org/officeDocument/2006/relationships/image" Target="../media/image2.png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2.xml"/><Relationship Id="rId2" Type="http://schemas.openxmlformats.org/officeDocument/2006/relationships/audio" Target="../media/media4.mp3"/><Relationship Id="rId1" Type="http://schemas.microsoft.com/office/2007/relationships/media" Target="../media/media4.mp3"/><Relationship Id="rId4" Type="http://schemas.openxmlformats.org/officeDocument/2006/relationships/image" Target="../media/image2.png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5.xml"/><Relationship Id="rId2" Type="http://schemas.openxmlformats.org/officeDocument/2006/relationships/audio" Target="../media/media4.mp3"/><Relationship Id="rId1" Type="http://schemas.microsoft.com/office/2007/relationships/media" Target="../media/media4.mp3"/><Relationship Id="rId4" Type="http://schemas.openxmlformats.org/officeDocument/2006/relationships/image" Target="../media/image2.png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6.xml"/><Relationship Id="rId2" Type="http://schemas.openxmlformats.org/officeDocument/2006/relationships/audio" Target="../media/media4.mp3"/><Relationship Id="rId1" Type="http://schemas.microsoft.com/office/2007/relationships/media" Target="../media/media4.mp3"/><Relationship Id="rId4" Type="http://schemas.openxmlformats.org/officeDocument/2006/relationships/image" Target="../media/image2.png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2.xml"/><Relationship Id="rId2" Type="http://schemas.openxmlformats.org/officeDocument/2006/relationships/audio" Target="../media/media5.mp3"/><Relationship Id="rId1" Type="http://schemas.microsoft.com/office/2007/relationships/media" Target="../media/media5.mp3"/><Relationship Id="rId4" Type="http://schemas.openxmlformats.org/officeDocument/2006/relationships/image" Target="../media/image2.png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5.xml"/><Relationship Id="rId2" Type="http://schemas.openxmlformats.org/officeDocument/2006/relationships/audio" Target="../media/media5.mp3"/><Relationship Id="rId1" Type="http://schemas.microsoft.com/office/2007/relationships/media" Target="../media/media5.mp3"/><Relationship Id="rId4" Type="http://schemas.openxmlformats.org/officeDocument/2006/relationships/image" Target="../media/image2.png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6.xml"/><Relationship Id="rId2" Type="http://schemas.openxmlformats.org/officeDocument/2006/relationships/audio" Target="../media/media5.mp3"/><Relationship Id="rId1" Type="http://schemas.microsoft.com/office/2007/relationships/media" Target="../media/media5.mp3"/><Relationship Id="rId4" Type="http://schemas.openxmlformats.org/officeDocument/2006/relationships/image" Target="../media/image2.png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2.xml"/><Relationship Id="rId2" Type="http://schemas.openxmlformats.org/officeDocument/2006/relationships/audio" Target="../media/media6.mp3"/><Relationship Id="rId1" Type="http://schemas.microsoft.com/office/2007/relationships/media" Target="../media/media6.mp3"/><Relationship Id="rId4" Type="http://schemas.openxmlformats.org/officeDocument/2006/relationships/image" Target="../media/image2.png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5.xml"/><Relationship Id="rId2" Type="http://schemas.openxmlformats.org/officeDocument/2006/relationships/audio" Target="../media/media6.mp3"/><Relationship Id="rId1" Type="http://schemas.microsoft.com/office/2007/relationships/media" Target="../media/media6.mp3"/><Relationship Id="rId4" Type="http://schemas.openxmlformats.org/officeDocument/2006/relationships/image" Target="../media/image2.png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6.xml"/><Relationship Id="rId2" Type="http://schemas.openxmlformats.org/officeDocument/2006/relationships/audio" Target="../media/media6.mp3"/><Relationship Id="rId1" Type="http://schemas.microsoft.com/office/2007/relationships/media" Target="../media/media6.mp3"/><Relationship Id="rId4" Type="http://schemas.openxmlformats.org/officeDocument/2006/relationships/image" Target="../media/image2.png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2.xml"/><Relationship Id="rId2" Type="http://schemas.openxmlformats.org/officeDocument/2006/relationships/audio" Target="../media/media7.mp3"/><Relationship Id="rId1" Type="http://schemas.microsoft.com/office/2007/relationships/media" Target="../media/media7.mp3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5.xml"/><Relationship Id="rId2" Type="http://schemas.openxmlformats.org/officeDocument/2006/relationships/audio" Target="../media/media1.mp3"/><Relationship Id="rId1" Type="http://schemas.microsoft.com/office/2007/relationships/media" Target="../media/media1.mp3"/><Relationship Id="rId4" Type="http://schemas.openxmlformats.org/officeDocument/2006/relationships/image" Target="../media/image2.png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5.xml"/><Relationship Id="rId2" Type="http://schemas.openxmlformats.org/officeDocument/2006/relationships/audio" Target="../media/media7.mp3"/><Relationship Id="rId1" Type="http://schemas.microsoft.com/office/2007/relationships/media" Target="../media/media7.mp3"/><Relationship Id="rId4" Type="http://schemas.openxmlformats.org/officeDocument/2006/relationships/image" Target="../media/image2.png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6.xml"/><Relationship Id="rId2" Type="http://schemas.openxmlformats.org/officeDocument/2006/relationships/audio" Target="../media/media7.mp3"/><Relationship Id="rId1" Type="http://schemas.microsoft.com/office/2007/relationships/media" Target="../media/media7.mp3"/><Relationship Id="rId4" Type="http://schemas.openxmlformats.org/officeDocument/2006/relationships/image" Target="../media/image2.png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2.xml"/><Relationship Id="rId2" Type="http://schemas.openxmlformats.org/officeDocument/2006/relationships/audio" Target="../media/media8.mp3"/><Relationship Id="rId1" Type="http://schemas.microsoft.com/office/2007/relationships/media" Target="../media/media8.mp3"/><Relationship Id="rId4" Type="http://schemas.openxmlformats.org/officeDocument/2006/relationships/image" Target="../media/image2.png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5.xml"/><Relationship Id="rId2" Type="http://schemas.openxmlformats.org/officeDocument/2006/relationships/audio" Target="../media/media8.mp3"/><Relationship Id="rId1" Type="http://schemas.microsoft.com/office/2007/relationships/media" Target="../media/media8.mp3"/><Relationship Id="rId4" Type="http://schemas.openxmlformats.org/officeDocument/2006/relationships/image" Target="../media/image2.png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6.xml"/><Relationship Id="rId2" Type="http://schemas.openxmlformats.org/officeDocument/2006/relationships/audio" Target="../media/media8.mp3"/><Relationship Id="rId1" Type="http://schemas.microsoft.com/office/2007/relationships/media" Target="../media/media8.mp3"/><Relationship Id="rId4" Type="http://schemas.openxmlformats.org/officeDocument/2006/relationships/image" Target="../media/image2.png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4.xml"/><Relationship Id="rId2" Type="http://schemas.openxmlformats.org/officeDocument/2006/relationships/audio" Target="../media/media9.mp3"/><Relationship Id="rId1" Type="http://schemas.microsoft.com/office/2007/relationships/media" Target="../media/media9.mp3"/><Relationship Id="rId4" Type="http://schemas.openxmlformats.org/officeDocument/2006/relationships/image" Target="../media/image2.png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6.xml"/><Relationship Id="rId2" Type="http://schemas.openxmlformats.org/officeDocument/2006/relationships/audio" Target="../media/media9.mp3"/><Relationship Id="rId1" Type="http://schemas.microsoft.com/office/2007/relationships/media" Target="../media/media9.mp3"/><Relationship Id="rId4" Type="http://schemas.openxmlformats.org/officeDocument/2006/relationships/image" Target="../media/image2.png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3.xml"/><Relationship Id="rId2" Type="http://schemas.openxmlformats.org/officeDocument/2006/relationships/audio" Target="../media/media10.mp3"/><Relationship Id="rId1" Type="http://schemas.microsoft.com/office/2007/relationships/media" Target="../media/media10.mp3"/><Relationship Id="rId4" Type="http://schemas.openxmlformats.org/officeDocument/2006/relationships/image" Target="../media/image2.png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6.xml"/><Relationship Id="rId2" Type="http://schemas.openxmlformats.org/officeDocument/2006/relationships/audio" Target="../media/media10.mp3"/><Relationship Id="rId1" Type="http://schemas.microsoft.com/office/2007/relationships/media" Target="../media/media10.mp3"/><Relationship Id="rId4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6.xml"/><Relationship Id="rId2" Type="http://schemas.openxmlformats.org/officeDocument/2006/relationships/audio" Target="../media/media1.mp3"/><Relationship Id="rId1" Type="http://schemas.microsoft.com/office/2007/relationships/media" Target="../media/media1.mp3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2.xml"/><Relationship Id="rId2" Type="http://schemas.openxmlformats.org/officeDocument/2006/relationships/audio" Target="../media/media2.mp3"/><Relationship Id="rId1" Type="http://schemas.microsoft.com/office/2007/relationships/media" Target="../media/media2.mp3"/><Relationship Id="rId4" Type="http://schemas.openxmlformats.org/officeDocument/2006/relationships/image" Target="../media/image2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5.xml"/><Relationship Id="rId2" Type="http://schemas.openxmlformats.org/officeDocument/2006/relationships/audio" Target="../media/media2.mp3"/><Relationship Id="rId1" Type="http://schemas.microsoft.com/office/2007/relationships/media" Target="../media/media2.mp3"/><Relationship Id="rId4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6.xml"/><Relationship Id="rId2" Type="http://schemas.openxmlformats.org/officeDocument/2006/relationships/audio" Target="../media/media2.mp3"/><Relationship Id="rId1" Type="http://schemas.microsoft.com/office/2007/relationships/media" Target="../media/media2.mp3"/><Relationship Id="rId4" Type="http://schemas.openxmlformats.org/officeDocument/2006/relationships/image" Target="../media/image2.pn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3.xml"/><Relationship Id="rId2" Type="http://schemas.openxmlformats.org/officeDocument/2006/relationships/audio" Target="../media/media3.mp3"/><Relationship Id="rId1" Type="http://schemas.microsoft.com/office/2007/relationships/media" Target="../media/media3.mp3"/><Relationship Id="rId4" Type="http://schemas.openxmlformats.org/officeDocument/2006/relationships/image" Target="../media/image2.pn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5.xml"/><Relationship Id="rId2" Type="http://schemas.openxmlformats.org/officeDocument/2006/relationships/audio" Target="../media/media3.mp3"/><Relationship Id="rId1" Type="http://schemas.microsoft.com/office/2007/relationships/media" Target="../media/media3.mp3"/><Relationship Id="rId4" Type="http://schemas.openxmlformats.org/officeDocument/2006/relationships/image" Target="../media/image2.png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6.xml"/><Relationship Id="rId2" Type="http://schemas.openxmlformats.org/officeDocument/2006/relationships/audio" Target="../media/media3.mp3"/><Relationship Id="rId1" Type="http://schemas.microsoft.com/office/2007/relationships/media" Target="../media/media3.mp3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47372A6-A5F3-4F5F-5D3F-EB244CC2B60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font(s) </a:t>
            </a:r>
            <a:endParaRPr kumimoji="1" lang="ja-JP" altLang="en-US"/>
          </a:p>
        </p:txBody>
      </p:sp>
      <p:pic>
        <p:nvPicPr>
          <p:cNvPr id="3" name="01">
            <a:hlinkClick r:id="" action="ppaction://media"/>
            <a:extLst>
              <a:ext uri="{FF2B5EF4-FFF2-40B4-BE49-F238E27FC236}">
                <a16:creationId xmlns:a16="http://schemas.microsoft.com/office/drawing/2014/main" id="{C10CEE8A-B87B-86AA-8EDC-ACBD828F2E21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954546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977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977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6CC9E7C-B959-DD99-EA95-35CA4FA3882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casual </a:t>
            </a:r>
            <a:endParaRPr kumimoji="1" lang="ja-JP" altLang="en-US"/>
          </a:p>
        </p:txBody>
      </p:sp>
      <p:pic>
        <p:nvPicPr>
          <p:cNvPr id="3" name="04">
            <a:hlinkClick r:id="" action="ppaction://media"/>
            <a:extLst>
              <a:ext uri="{FF2B5EF4-FFF2-40B4-BE49-F238E27FC236}">
                <a16:creationId xmlns:a16="http://schemas.microsoft.com/office/drawing/2014/main" id="{C19FD64F-BB79-4F5B-FEA7-E2005776203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993310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436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436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0A9B442-4F3A-5B9E-6EFE-D0627EBF5CB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kǽʒuəl</a:t>
            </a:r>
            <a:endParaRPr kumimoji="1" lang="ja-JP" altLang="en-US"/>
          </a:p>
        </p:txBody>
      </p:sp>
      <p:pic>
        <p:nvPicPr>
          <p:cNvPr id="3" name="04">
            <a:hlinkClick r:id="" action="ppaction://media"/>
            <a:extLst>
              <a:ext uri="{FF2B5EF4-FFF2-40B4-BE49-F238E27FC236}">
                <a16:creationId xmlns:a16="http://schemas.microsoft.com/office/drawing/2014/main" id="{417E0AE0-4E9F-9FFF-97B6-3A17D98508B4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415631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436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436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3FB847A-1C78-5CE5-E114-3F53516EF6E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カジュアルな</a:t>
            </a:r>
          </a:p>
        </p:txBody>
      </p:sp>
      <p:pic>
        <p:nvPicPr>
          <p:cNvPr id="3" name="04">
            <a:hlinkClick r:id="" action="ppaction://media"/>
            <a:extLst>
              <a:ext uri="{FF2B5EF4-FFF2-40B4-BE49-F238E27FC236}">
                <a16:creationId xmlns:a16="http://schemas.microsoft.com/office/drawing/2014/main" id="{0D07711C-F949-7976-01CE-66FE93DAAE1D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635626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436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436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D0474B-A6D4-7CBD-98AB-1E957879CF8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stylish</a:t>
            </a:r>
            <a:endParaRPr kumimoji="1" lang="ja-JP" altLang="en-US"/>
          </a:p>
        </p:txBody>
      </p:sp>
      <p:pic>
        <p:nvPicPr>
          <p:cNvPr id="3" name="05">
            <a:hlinkClick r:id="" action="ppaction://media"/>
            <a:extLst>
              <a:ext uri="{FF2B5EF4-FFF2-40B4-BE49-F238E27FC236}">
                <a16:creationId xmlns:a16="http://schemas.microsoft.com/office/drawing/2014/main" id="{22501DA6-494E-2ABC-FED1-0F1FD4928FA7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371883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854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854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C36E910-9A42-F7CD-7C4F-5122B44B537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stáiliʃ</a:t>
            </a:r>
            <a:endParaRPr kumimoji="1" lang="ja-JP" altLang="en-US"/>
          </a:p>
        </p:txBody>
      </p:sp>
      <p:pic>
        <p:nvPicPr>
          <p:cNvPr id="3" name="05">
            <a:hlinkClick r:id="" action="ppaction://media"/>
            <a:extLst>
              <a:ext uri="{FF2B5EF4-FFF2-40B4-BE49-F238E27FC236}">
                <a16:creationId xmlns:a16="http://schemas.microsoft.com/office/drawing/2014/main" id="{931916F9-0DB9-5353-CF9D-D4508C7C9119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530504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854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854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706DE20-83FB-60C9-254D-79C88F3DB19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おしゃれな</a:t>
            </a:r>
          </a:p>
        </p:txBody>
      </p:sp>
      <p:pic>
        <p:nvPicPr>
          <p:cNvPr id="3" name="05">
            <a:hlinkClick r:id="" action="ppaction://media"/>
            <a:extLst>
              <a:ext uri="{FF2B5EF4-FFF2-40B4-BE49-F238E27FC236}">
                <a16:creationId xmlns:a16="http://schemas.microsoft.com/office/drawing/2014/main" id="{15A14CEC-B9C6-38D8-6E86-F31BDB19FCDD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085554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854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854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C8DA42C-7D9D-853B-A585-CF470331354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fancy </a:t>
            </a:r>
            <a:endParaRPr kumimoji="1" lang="ja-JP" altLang="en-US"/>
          </a:p>
        </p:txBody>
      </p:sp>
      <p:pic>
        <p:nvPicPr>
          <p:cNvPr id="3" name="06">
            <a:hlinkClick r:id="" action="ppaction://media"/>
            <a:extLst>
              <a:ext uri="{FF2B5EF4-FFF2-40B4-BE49-F238E27FC236}">
                <a16:creationId xmlns:a16="http://schemas.microsoft.com/office/drawing/2014/main" id="{3D68129F-0DA6-3A9E-1699-C28136A9EE29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57981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54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54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2D0F9A2-9002-9321-84F0-44DCA481FDF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fǽnsi</a:t>
            </a:r>
            <a:endParaRPr kumimoji="1" lang="ja-JP" altLang="en-US"/>
          </a:p>
        </p:txBody>
      </p:sp>
      <p:pic>
        <p:nvPicPr>
          <p:cNvPr id="3" name="06">
            <a:hlinkClick r:id="" action="ppaction://media"/>
            <a:extLst>
              <a:ext uri="{FF2B5EF4-FFF2-40B4-BE49-F238E27FC236}">
                <a16:creationId xmlns:a16="http://schemas.microsoft.com/office/drawing/2014/main" id="{EF101B40-7075-60EA-0E07-F0D9B852DE8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438474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54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54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C51D251-DAD2-5B26-ABC7-1FEDCAB890E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高価な</a:t>
            </a:r>
          </a:p>
        </p:txBody>
      </p:sp>
      <p:pic>
        <p:nvPicPr>
          <p:cNvPr id="3" name="06">
            <a:hlinkClick r:id="" action="ppaction://media"/>
            <a:extLst>
              <a:ext uri="{FF2B5EF4-FFF2-40B4-BE49-F238E27FC236}">
                <a16:creationId xmlns:a16="http://schemas.microsoft.com/office/drawing/2014/main" id="{2A718C0B-FACC-352B-4B28-49D12921E807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624228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54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54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8F1860D-D164-8ED0-2E74-CC2A74DC085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serve(s) </a:t>
            </a:r>
            <a:endParaRPr kumimoji="1" lang="ja-JP" altLang="en-US"/>
          </a:p>
        </p:txBody>
      </p:sp>
      <p:pic>
        <p:nvPicPr>
          <p:cNvPr id="3" name="07">
            <a:hlinkClick r:id="" action="ppaction://media"/>
            <a:extLst>
              <a:ext uri="{FF2B5EF4-FFF2-40B4-BE49-F238E27FC236}">
                <a16:creationId xmlns:a16="http://schemas.microsoft.com/office/drawing/2014/main" id="{CAB180A6-340E-A173-9C66-6598DAB1D7D6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038399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29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29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A35B80-5EDC-236A-DD21-3436BB7D931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fɑ́</a:t>
            </a:r>
            <a:r>
              <a:rPr kumimoji="1" lang="en-US" altLang="ja-JP" b="1"/>
              <a:t>ː</a:t>
            </a:r>
            <a:r>
              <a:rPr kumimoji="1" lang="en-US" altLang="ja-JP"/>
              <a:t>nt(s)</a:t>
            </a:r>
            <a:endParaRPr kumimoji="1" lang="ja-JP" altLang="en-US"/>
          </a:p>
        </p:txBody>
      </p:sp>
      <p:pic>
        <p:nvPicPr>
          <p:cNvPr id="3" name="01">
            <a:hlinkClick r:id="" action="ppaction://media"/>
            <a:extLst>
              <a:ext uri="{FF2B5EF4-FFF2-40B4-BE49-F238E27FC236}">
                <a16:creationId xmlns:a16="http://schemas.microsoft.com/office/drawing/2014/main" id="{05E30C87-545F-9493-703A-CF9B56321E1F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626063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977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977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4129BF-D750-48B1-4F8E-C9D6016E20E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sə́</a:t>
            </a:r>
            <a:r>
              <a:rPr kumimoji="1" lang="en-US" altLang="ja-JP" b="1"/>
              <a:t>ː</a:t>
            </a:r>
            <a:r>
              <a:rPr kumimoji="1" lang="en-US" altLang="ja-JP" i="1"/>
              <a:t>r</a:t>
            </a:r>
            <a:r>
              <a:rPr kumimoji="1" lang="en-US" altLang="ja-JP"/>
              <a:t>v(z)</a:t>
            </a:r>
            <a:endParaRPr kumimoji="1" lang="ja-JP" altLang="en-US"/>
          </a:p>
        </p:txBody>
      </p:sp>
      <p:pic>
        <p:nvPicPr>
          <p:cNvPr id="3" name="07">
            <a:hlinkClick r:id="" action="ppaction://media"/>
            <a:extLst>
              <a:ext uri="{FF2B5EF4-FFF2-40B4-BE49-F238E27FC236}">
                <a16:creationId xmlns:a16="http://schemas.microsoft.com/office/drawing/2014/main" id="{8B4EC5CD-5285-F7A0-5DEE-F70D20E722BA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597506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29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29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BDDA74F-1E57-E4DB-CD76-CEA74021612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（飲食物）を出す</a:t>
            </a:r>
          </a:p>
        </p:txBody>
      </p:sp>
      <p:pic>
        <p:nvPicPr>
          <p:cNvPr id="3" name="07">
            <a:hlinkClick r:id="" action="ppaction://media"/>
            <a:extLst>
              <a:ext uri="{FF2B5EF4-FFF2-40B4-BE49-F238E27FC236}">
                <a16:creationId xmlns:a16="http://schemas.microsoft.com/office/drawing/2014/main" id="{8C841600-285B-8B94-1793-95EADF70CD14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17797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29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29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BEA5D2-BCF0-FA7D-1BB0-F795A1FF4CA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role </a:t>
            </a:r>
            <a:endParaRPr kumimoji="1" lang="ja-JP" altLang="en-US"/>
          </a:p>
        </p:txBody>
      </p:sp>
      <p:pic>
        <p:nvPicPr>
          <p:cNvPr id="3" name="08">
            <a:hlinkClick r:id="" action="ppaction://media"/>
            <a:extLst>
              <a:ext uri="{FF2B5EF4-FFF2-40B4-BE49-F238E27FC236}">
                <a16:creationId xmlns:a16="http://schemas.microsoft.com/office/drawing/2014/main" id="{7F91E7CF-3C4B-F0EF-DA0F-D8F957693BEF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011867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515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515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7697BC1-4183-886E-E94E-B6C1729F6FF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róul</a:t>
            </a:r>
            <a:endParaRPr kumimoji="1" lang="ja-JP" altLang="en-US"/>
          </a:p>
        </p:txBody>
      </p:sp>
      <p:pic>
        <p:nvPicPr>
          <p:cNvPr id="3" name="08">
            <a:hlinkClick r:id="" action="ppaction://media"/>
            <a:extLst>
              <a:ext uri="{FF2B5EF4-FFF2-40B4-BE49-F238E27FC236}">
                <a16:creationId xmlns:a16="http://schemas.microsoft.com/office/drawing/2014/main" id="{AC2E6220-03E9-41A4-E8CD-779FE7ACF770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116152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515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515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EA90E84-3037-1916-2170-BC029F7E2EB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役割</a:t>
            </a:r>
          </a:p>
        </p:txBody>
      </p:sp>
      <p:pic>
        <p:nvPicPr>
          <p:cNvPr id="3" name="08">
            <a:hlinkClick r:id="" action="ppaction://media"/>
            <a:extLst>
              <a:ext uri="{FF2B5EF4-FFF2-40B4-BE49-F238E27FC236}">
                <a16:creationId xmlns:a16="http://schemas.microsoft.com/office/drawing/2014/main" id="{02DFD99D-8F5C-F044-4F45-CBF69CF03380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171259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515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515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8ED43B-E3BF-A5CD-0EFE-A4BD6819D4F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(be) interested in </a:t>
            </a:r>
            <a:r>
              <a:rPr kumimoji="1" lang="ja-JP" altLang="en-US"/>
              <a:t>～</a:t>
            </a:r>
          </a:p>
        </p:txBody>
      </p:sp>
      <p:pic>
        <p:nvPicPr>
          <p:cNvPr id="3" name="09">
            <a:hlinkClick r:id="" action="ppaction://media"/>
            <a:extLst>
              <a:ext uri="{FF2B5EF4-FFF2-40B4-BE49-F238E27FC236}">
                <a16:creationId xmlns:a16="http://schemas.microsoft.com/office/drawing/2014/main" id="{593AE275-29B0-3893-DA41-6AC85FABC299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0494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593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593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79C66C1-9C3D-C713-2969-53678DA386C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～に興味がある</a:t>
            </a:r>
          </a:p>
        </p:txBody>
      </p:sp>
      <p:pic>
        <p:nvPicPr>
          <p:cNvPr id="3" name="09">
            <a:hlinkClick r:id="" action="ppaction://media"/>
            <a:extLst>
              <a:ext uri="{FF2B5EF4-FFF2-40B4-BE49-F238E27FC236}">
                <a16:creationId xmlns:a16="http://schemas.microsoft.com/office/drawing/2014/main" id="{324A4DBC-9E4A-FE0E-2D69-979E58AC9E94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701859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593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593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8CEE8BC-2CA3-7F06-A56F-9392215263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play a </a:t>
            </a:r>
            <a:r>
              <a:rPr kumimoji="1" lang="ja-JP" altLang="en-US"/>
              <a:t>～ </a:t>
            </a:r>
            <a:r>
              <a:rPr kumimoji="1" lang="en-US" altLang="ja-JP"/>
              <a:t>role in …</a:t>
            </a:r>
            <a:endParaRPr kumimoji="1" lang="ja-JP" altLang="en-US"/>
          </a:p>
        </p:txBody>
      </p:sp>
      <p:pic>
        <p:nvPicPr>
          <p:cNvPr id="3" name="10">
            <a:hlinkClick r:id="" action="ppaction://media"/>
            <a:extLst>
              <a:ext uri="{FF2B5EF4-FFF2-40B4-BE49-F238E27FC236}">
                <a16:creationId xmlns:a16="http://schemas.microsoft.com/office/drawing/2014/main" id="{A1C67043-2447-FA7D-5904-D1D9858C8C47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34377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925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925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0C1E417-E330-79FC-3E71-14DFBC3B6CC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 dirty="0"/>
              <a:t>…</a:t>
            </a:r>
            <a:r>
              <a:rPr kumimoji="1" lang="ja-JP" altLang="en-US" dirty="0"/>
              <a:t>で～の</a:t>
            </a:r>
            <a:br>
              <a:rPr kumimoji="1" lang="en-US" altLang="ja-JP" dirty="0"/>
            </a:br>
            <a:r>
              <a:rPr kumimoji="1" lang="ja-JP" altLang="en-US" dirty="0"/>
              <a:t>役割を果たす</a:t>
            </a:r>
          </a:p>
        </p:txBody>
      </p:sp>
      <p:pic>
        <p:nvPicPr>
          <p:cNvPr id="3" name="10">
            <a:hlinkClick r:id="" action="ppaction://media"/>
            <a:extLst>
              <a:ext uri="{FF2B5EF4-FFF2-40B4-BE49-F238E27FC236}">
                <a16:creationId xmlns:a16="http://schemas.microsoft.com/office/drawing/2014/main" id="{7972D8FA-7313-4652-235A-5DD6A4E57B6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273276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925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925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ECA2D5C-A8F5-B255-3466-A4A89E23BB7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フォント</a:t>
            </a:r>
          </a:p>
        </p:txBody>
      </p:sp>
      <p:pic>
        <p:nvPicPr>
          <p:cNvPr id="3" name="01">
            <a:hlinkClick r:id="" action="ppaction://media"/>
            <a:extLst>
              <a:ext uri="{FF2B5EF4-FFF2-40B4-BE49-F238E27FC236}">
                <a16:creationId xmlns:a16="http://schemas.microsoft.com/office/drawing/2014/main" id="{5D497B42-C1F6-F7D2-ABED-718C8DF46934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396334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977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977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73AC657-26F3-8D1F-4CDC-A1B4C782DE3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design(s) </a:t>
            </a:r>
            <a:endParaRPr kumimoji="1" lang="ja-JP" altLang="en-US"/>
          </a:p>
        </p:txBody>
      </p:sp>
      <p:pic>
        <p:nvPicPr>
          <p:cNvPr id="3" name="02">
            <a:hlinkClick r:id="" action="ppaction://media"/>
            <a:extLst>
              <a:ext uri="{FF2B5EF4-FFF2-40B4-BE49-F238E27FC236}">
                <a16:creationId xmlns:a16="http://schemas.microsoft.com/office/drawing/2014/main" id="{08A2FFE4-4FE6-4659-DD52-8877E885F86B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68610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683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683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221E69C-26FF-BABF-A8B4-43D42F15BCD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dizáin(z)</a:t>
            </a:r>
            <a:endParaRPr kumimoji="1" lang="ja-JP" altLang="en-US"/>
          </a:p>
        </p:txBody>
      </p:sp>
      <p:pic>
        <p:nvPicPr>
          <p:cNvPr id="3" name="02">
            <a:hlinkClick r:id="" action="ppaction://media"/>
            <a:extLst>
              <a:ext uri="{FF2B5EF4-FFF2-40B4-BE49-F238E27FC236}">
                <a16:creationId xmlns:a16="http://schemas.microsoft.com/office/drawing/2014/main" id="{345CB17A-7044-8857-267D-73352B9F6F4E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072496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683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683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33BD7F3-5AD6-C7B5-A4C7-52F3A5BC56C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デザイン</a:t>
            </a:r>
          </a:p>
        </p:txBody>
      </p:sp>
      <p:pic>
        <p:nvPicPr>
          <p:cNvPr id="3" name="02">
            <a:hlinkClick r:id="" action="ppaction://media"/>
            <a:extLst>
              <a:ext uri="{FF2B5EF4-FFF2-40B4-BE49-F238E27FC236}">
                <a16:creationId xmlns:a16="http://schemas.microsoft.com/office/drawing/2014/main" id="{AAFF8A0D-3B8B-A35E-128E-579EDA650B40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064825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683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683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250B4AE-3EA8-FA59-FC07-B0D25E419DA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impression(s)</a:t>
            </a:r>
            <a:endParaRPr kumimoji="1" lang="ja-JP" altLang="en-US"/>
          </a:p>
        </p:txBody>
      </p:sp>
      <p:pic>
        <p:nvPicPr>
          <p:cNvPr id="3" name="03">
            <a:hlinkClick r:id="" action="ppaction://media"/>
            <a:extLst>
              <a:ext uri="{FF2B5EF4-FFF2-40B4-BE49-F238E27FC236}">
                <a16:creationId xmlns:a16="http://schemas.microsoft.com/office/drawing/2014/main" id="{1E34BC90-6A80-4547-C85A-73D341B21D5C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91624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500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500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CCC864B-EF44-2493-6AAB-85EE11B8930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/>
              <a:t>impréʃən(z)</a:t>
            </a:r>
            <a:endParaRPr kumimoji="1" lang="ja-JP" altLang="en-US"/>
          </a:p>
        </p:txBody>
      </p:sp>
      <p:pic>
        <p:nvPicPr>
          <p:cNvPr id="3" name="03">
            <a:hlinkClick r:id="" action="ppaction://media"/>
            <a:extLst>
              <a:ext uri="{FF2B5EF4-FFF2-40B4-BE49-F238E27FC236}">
                <a16:creationId xmlns:a16="http://schemas.microsoft.com/office/drawing/2014/main" id="{D67E7D94-1F32-A7FF-6FFD-4BDFA0A3E0CE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2189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500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500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1A6923B-1E54-521C-C089-33ABE515CED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印象</a:t>
            </a:r>
          </a:p>
        </p:txBody>
      </p:sp>
      <p:pic>
        <p:nvPicPr>
          <p:cNvPr id="3" name="03">
            <a:hlinkClick r:id="" action="ppaction://media"/>
            <a:extLst>
              <a:ext uri="{FF2B5EF4-FFF2-40B4-BE49-F238E27FC236}">
                <a16:creationId xmlns:a16="http://schemas.microsoft.com/office/drawing/2014/main" id="{36A274A1-80AD-BE2B-99E4-FFDB5166E62C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5778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6681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500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500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2024_マスタ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教科書パワポ用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5690</TotalTime>
  <Words>80</Words>
  <Application>Microsoft Office PowerPoint</Application>
  <PresentationFormat>ワイド画面</PresentationFormat>
  <Paragraphs>28</Paragraphs>
  <Slides>28</Slides>
  <Notes>0</Notes>
  <HiddenSlides>0</HiddenSlides>
  <MMClips>28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28</vt:i4>
      </vt:variant>
    </vt:vector>
  </HeadingPairs>
  <TitlesOfParts>
    <vt:vector size="32" baseType="lpstr">
      <vt:lpstr>游ゴシック</vt:lpstr>
      <vt:lpstr>Arial</vt:lpstr>
      <vt:lpstr>Times New Roman</vt:lpstr>
      <vt:lpstr>2024_マスタ</vt:lpstr>
      <vt:lpstr>font(s) </vt:lpstr>
      <vt:lpstr>fɑ́ːnt(s)</vt:lpstr>
      <vt:lpstr>フォント</vt:lpstr>
      <vt:lpstr>design(s) </vt:lpstr>
      <vt:lpstr>dizáin(z)</vt:lpstr>
      <vt:lpstr>デザイン</vt:lpstr>
      <vt:lpstr>impression(s)</vt:lpstr>
      <vt:lpstr>impréʃən(z)</vt:lpstr>
      <vt:lpstr>印象</vt:lpstr>
      <vt:lpstr>casual </vt:lpstr>
      <vt:lpstr>kǽʒuəl</vt:lpstr>
      <vt:lpstr>カジュアルな</vt:lpstr>
      <vt:lpstr>stylish</vt:lpstr>
      <vt:lpstr>stáiliʃ</vt:lpstr>
      <vt:lpstr>おしゃれな</vt:lpstr>
      <vt:lpstr>fancy </vt:lpstr>
      <vt:lpstr>fǽnsi</vt:lpstr>
      <vt:lpstr>高価な</vt:lpstr>
      <vt:lpstr>serve(s) </vt:lpstr>
      <vt:lpstr>sə́ːrv(z)</vt:lpstr>
      <vt:lpstr>（飲食物）を出す</vt:lpstr>
      <vt:lpstr>role </vt:lpstr>
      <vt:lpstr>róul</vt:lpstr>
      <vt:lpstr>役割</vt:lpstr>
      <vt:lpstr>(be) interested in ～</vt:lpstr>
      <vt:lpstr>～に興味がある</vt:lpstr>
      <vt:lpstr>play a ～ role in …</vt:lpstr>
      <vt:lpstr>…で～の 役割を果たす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USER</dc:creator>
  <cp:lastModifiedBy>USER</cp:lastModifiedBy>
  <cp:revision>105</cp:revision>
  <dcterms:created xsi:type="dcterms:W3CDTF">2024-03-06T05:52:13Z</dcterms:created>
  <dcterms:modified xsi:type="dcterms:W3CDTF">2025-05-16T12:24:55Z</dcterms:modified>
</cp:coreProperties>
</file>

<file path=docProps/thumbnail.jpeg>
</file>