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22"/>
  </p:notes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9" r:id="rId13"/>
    <p:sldId id="281" r:id="rId14"/>
    <p:sldId id="283" r:id="rId15"/>
    <p:sldId id="285" r:id="rId16"/>
    <p:sldId id="287" r:id="rId17"/>
    <p:sldId id="289" r:id="rId18"/>
    <p:sldId id="291" r:id="rId19"/>
    <p:sldId id="293" r:id="rId20"/>
    <p:sldId id="295" r:id="rId2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5313"/>
    <a:srgbClr val="0A0ACC"/>
    <a:srgbClr val="0070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77" autoAdjust="0"/>
    <p:restoredTop sz="89011" autoAdjust="0"/>
  </p:normalViewPr>
  <p:slideViewPr>
    <p:cSldViewPr snapToGrid="0" showGuides="1">
      <p:cViewPr varScale="1">
        <p:scale>
          <a:sx n="64" d="100"/>
          <a:sy n="64" d="100"/>
        </p:scale>
        <p:origin x="1056" y="60"/>
      </p:cViewPr>
      <p:guideLst/>
    </p:cSldViewPr>
  </p:slideViewPr>
  <p:outlineViewPr>
    <p:cViewPr>
      <p:scale>
        <a:sx n="33" d="100"/>
        <a:sy n="33" d="100"/>
      </p:scale>
      <p:origin x="0" y="-100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884FB-D76F-47B7-BACA-80BB3130E45D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B0954-DBAD-47A5-87E6-3AB4AF92E4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27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988328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7958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熟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Idiom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14170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発音記号、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475737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和訳</a:t>
            </a:r>
            <a:br>
              <a:rPr lang="en-US" altLang="ja-JP" dirty="0"/>
            </a:br>
            <a:r>
              <a:rPr lang="ja-JP" altLang="en-US" dirty="0"/>
              <a:t>（</a:t>
            </a:r>
            <a:r>
              <a:rPr lang="en-US" altLang="ja-JP" dirty="0"/>
              <a:t>MS P</a:t>
            </a:r>
            <a:r>
              <a:rPr lang="ja-JP" altLang="en-US" dirty="0"/>
              <a:t>ゴシック・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828902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40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4257289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25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7210400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iom_並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997B029B-6A94-2468-5782-D67ACD884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69"/>
            <a:ext cx="11520000" cy="5893481"/>
          </a:xfrm>
        </p:spPr>
        <p:txBody>
          <a:bodyPr anchor="ctr"/>
          <a:lstStyle>
            <a:lvl1pPr marL="0" indent="0" algn="ctr">
              <a:buNone/>
              <a:defRPr sz="115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ja-JP" dirty="0"/>
              <a:t>Idiom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23706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Fonts and Communication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Section 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(p.16)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　　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 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　</a:t>
            </a:r>
            <a:endParaRPr kumimoji="1"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A6BFA61-9F70-9712-1D01-452605001931}"/>
              </a:ext>
            </a:extLst>
          </p:cNvPr>
          <p:cNvSpPr/>
          <p:nvPr userDrawn="1"/>
        </p:nvSpPr>
        <p:spPr>
          <a:xfrm>
            <a:off x="8587409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478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72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52E67A-5C8C-2615-1EDE-FFEA37553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000" y="4553506"/>
            <a:ext cx="11520000" cy="1800000"/>
          </a:xfrm>
        </p:spPr>
        <p:txBody>
          <a:bodyPr/>
          <a:lstStyle/>
          <a:p>
            <a:r>
              <a:rPr lang="en-US" altLang="ja-JP" dirty="0"/>
              <a:t>fɑ́</a:t>
            </a:r>
            <a:r>
              <a:rPr lang="en-US" altLang="ja-JP" b="1" dirty="0"/>
              <a:t>ː</a:t>
            </a:r>
            <a:r>
              <a:rPr lang="en-US" altLang="ja-JP" dirty="0"/>
              <a:t>nt(s)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9BBB9A-A0DF-558F-35D0-DBC404E47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000" y="419770"/>
            <a:ext cx="11520000" cy="4140000"/>
          </a:xfrm>
        </p:spPr>
        <p:txBody>
          <a:bodyPr/>
          <a:lstStyle/>
          <a:p>
            <a:r>
              <a:rPr lang="en-US" altLang="ja-JP" dirty="0"/>
              <a:t>font(s) </a:t>
            </a:r>
            <a:endParaRPr lang="ja-JP" altLang="en-US"/>
          </a:p>
        </p:txBody>
      </p:sp>
      <p:pic>
        <p:nvPicPr>
          <p:cNvPr id="60" name="01">
            <a:hlinkClick r:id="" action="ppaction://media"/>
            <a:extLst>
              <a:ext uri="{FF2B5EF4-FFF2-40B4-BE49-F238E27FC236}">
                <a16:creationId xmlns:a16="http://schemas.microsoft.com/office/drawing/2014/main" id="{1BBA57DA-83B6-5F62-4196-6ABEE6C510E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34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77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77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7F65B3-E479-7D34-4F8B-3F44A1E3A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おしゃれな</a:t>
            </a:r>
          </a:p>
        </p:txBody>
      </p:sp>
      <p:pic>
        <p:nvPicPr>
          <p:cNvPr id="32" name="05">
            <a:hlinkClick r:id="" action="ppaction://media"/>
            <a:extLst>
              <a:ext uri="{FF2B5EF4-FFF2-40B4-BE49-F238E27FC236}">
                <a16:creationId xmlns:a16="http://schemas.microsoft.com/office/drawing/2014/main" id="{5407022A-8CAD-7DB9-C6DF-9E6FA70FAF1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29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54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4FB9E4-9A84-410A-DBD9-219B91479F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000" y="4553506"/>
            <a:ext cx="11520000" cy="1800000"/>
          </a:xfrm>
        </p:spPr>
        <p:txBody>
          <a:bodyPr/>
          <a:lstStyle/>
          <a:p>
            <a:r>
              <a:rPr lang="en-US" altLang="ja-JP" dirty="0"/>
              <a:t>fǽnsi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296CDF9-48E2-0F6D-BD0D-35ABD0D99C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000" y="419770"/>
            <a:ext cx="11520000" cy="4140000"/>
          </a:xfrm>
        </p:spPr>
        <p:txBody>
          <a:bodyPr/>
          <a:lstStyle/>
          <a:p>
            <a:r>
              <a:rPr lang="en-US" altLang="ja-JP" dirty="0"/>
              <a:t>fancy </a:t>
            </a:r>
            <a:endParaRPr lang="ja-JP" altLang="en-US"/>
          </a:p>
        </p:txBody>
      </p:sp>
      <p:pic>
        <p:nvPicPr>
          <p:cNvPr id="60" name="06">
            <a:hlinkClick r:id="" action="ppaction://media"/>
            <a:extLst>
              <a:ext uri="{FF2B5EF4-FFF2-40B4-BE49-F238E27FC236}">
                <a16:creationId xmlns:a16="http://schemas.microsoft.com/office/drawing/2014/main" id="{8919F8E0-8A5F-1167-3D91-729E89A5468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26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1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41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B9B775-3062-23C6-6E7F-4EFBE6743F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高価な</a:t>
            </a:r>
          </a:p>
        </p:txBody>
      </p:sp>
      <p:pic>
        <p:nvPicPr>
          <p:cNvPr id="32" name="06">
            <a:hlinkClick r:id="" action="ppaction://media"/>
            <a:extLst>
              <a:ext uri="{FF2B5EF4-FFF2-40B4-BE49-F238E27FC236}">
                <a16:creationId xmlns:a16="http://schemas.microsoft.com/office/drawing/2014/main" id="{FA41EBEC-67B0-CB9A-ED89-098395A8BF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61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4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E54D43-2742-2A68-2856-BE218C2833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000" y="4553506"/>
            <a:ext cx="11520000" cy="1800000"/>
          </a:xfrm>
        </p:spPr>
        <p:txBody>
          <a:bodyPr/>
          <a:lstStyle/>
          <a:p>
            <a:r>
              <a:rPr lang="en-US" altLang="ja-JP" dirty="0"/>
              <a:t>sə́</a:t>
            </a:r>
            <a:r>
              <a:rPr lang="en-US" altLang="ja-JP" b="1" dirty="0"/>
              <a:t>ː</a:t>
            </a:r>
            <a:r>
              <a:rPr lang="en-US" altLang="ja-JP" i="1" dirty="0"/>
              <a:t>r</a:t>
            </a:r>
            <a:r>
              <a:rPr lang="en-US" altLang="ja-JP" dirty="0"/>
              <a:t>v(z)</a:t>
            </a:r>
            <a:endParaRPr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BA43CA0-664E-1CF5-CCBF-E54E512B33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000" y="419770"/>
            <a:ext cx="11520000" cy="4140000"/>
          </a:xfrm>
        </p:spPr>
        <p:txBody>
          <a:bodyPr/>
          <a:lstStyle/>
          <a:p>
            <a:r>
              <a:rPr lang="en-US" altLang="ja-JP" dirty="0"/>
              <a:t>serve(s) </a:t>
            </a:r>
            <a:endParaRPr lang="ja-JP" altLang="en-US"/>
          </a:p>
        </p:txBody>
      </p:sp>
      <p:pic>
        <p:nvPicPr>
          <p:cNvPr id="60" name="07">
            <a:hlinkClick r:id="" action="ppaction://media"/>
            <a:extLst>
              <a:ext uri="{FF2B5EF4-FFF2-40B4-BE49-F238E27FC236}">
                <a16:creationId xmlns:a16="http://schemas.microsoft.com/office/drawing/2014/main" id="{248DBD65-8DEF-2B07-B7D9-0F04309F49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7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91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E1821C-270A-083E-657F-D97371C91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（飲食物）を出す</a:t>
            </a:r>
          </a:p>
        </p:txBody>
      </p:sp>
      <p:pic>
        <p:nvPicPr>
          <p:cNvPr id="32" name="07">
            <a:hlinkClick r:id="" action="ppaction://media"/>
            <a:extLst>
              <a:ext uri="{FF2B5EF4-FFF2-40B4-BE49-F238E27FC236}">
                <a16:creationId xmlns:a16="http://schemas.microsoft.com/office/drawing/2014/main" id="{917127E6-8E0B-2F56-6F1E-89CFC4CFC20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59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9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E3F38D-1A7C-A2D9-C715-3E2A9A480B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000" y="4553506"/>
            <a:ext cx="11520000" cy="1800000"/>
          </a:xfrm>
        </p:spPr>
        <p:txBody>
          <a:bodyPr/>
          <a:lstStyle/>
          <a:p>
            <a:r>
              <a:rPr lang="en-US" altLang="ja-JP" dirty="0"/>
              <a:t>róul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324AD5B-378F-7238-2F47-9226CF1F64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000" y="419770"/>
            <a:ext cx="11520000" cy="4140000"/>
          </a:xfrm>
        </p:spPr>
        <p:txBody>
          <a:bodyPr/>
          <a:lstStyle/>
          <a:p>
            <a:r>
              <a:rPr lang="en-US" altLang="ja-JP" dirty="0"/>
              <a:t>role </a:t>
            </a:r>
            <a:endParaRPr lang="ja-JP" altLang="en-US"/>
          </a:p>
        </p:txBody>
      </p:sp>
      <p:pic>
        <p:nvPicPr>
          <p:cNvPr id="60" name="08">
            <a:hlinkClick r:id="" action="ppaction://media"/>
            <a:extLst>
              <a:ext uri="{FF2B5EF4-FFF2-40B4-BE49-F238E27FC236}">
                <a16:creationId xmlns:a16="http://schemas.microsoft.com/office/drawing/2014/main" id="{AA770D04-A45D-3042-A912-E6A4577CA9D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14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15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62F65A-0A2F-D235-459D-C647B7AB8F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役割</a:t>
            </a:r>
          </a:p>
        </p:txBody>
      </p:sp>
      <p:pic>
        <p:nvPicPr>
          <p:cNvPr id="32" name="08">
            <a:hlinkClick r:id="" action="ppaction://media"/>
            <a:extLst>
              <a:ext uri="{FF2B5EF4-FFF2-40B4-BE49-F238E27FC236}">
                <a16:creationId xmlns:a16="http://schemas.microsoft.com/office/drawing/2014/main" id="{FFEEC4F2-3C18-AF56-EC76-2F2C21164C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11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15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E1EEE95B-A72D-B29C-65E6-55D0FC77A9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(be) interested in </a:t>
            </a:r>
            <a:r>
              <a:rPr lang="ja-JP" altLang="en-US"/>
              <a:t>～</a:t>
            </a:r>
          </a:p>
        </p:txBody>
      </p:sp>
      <p:pic>
        <p:nvPicPr>
          <p:cNvPr id="2" name="09">
            <a:hlinkClick r:id="" action="ppaction://media"/>
            <a:extLst>
              <a:ext uri="{FF2B5EF4-FFF2-40B4-BE49-F238E27FC236}">
                <a16:creationId xmlns:a16="http://schemas.microsoft.com/office/drawing/2014/main" id="{556CF220-ADA9-EAAB-6ACC-42A8BD17FFC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54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9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C4B16D-82E4-50C6-3B8B-36FF20E935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～に興味がある</a:t>
            </a:r>
          </a:p>
        </p:txBody>
      </p:sp>
      <p:pic>
        <p:nvPicPr>
          <p:cNvPr id="3" name="09">
            <a:hlinkClick r:id="" action="ppaction://media"/>
            <a:extLst>
              <a:ext uri="{FF2B5EF4-FFF2-40B4-BE49-F238E27FC236}">
                <a16:creationId xmlns:a16="http://schemas.microsoft.com/office/drawing/2014/main" id="{7F930423-EE2A-3763-AE8C-C8F71F40F41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66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2966F62B-BD45-47BF-06C9-F6720BA3F3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play a </a:t>
            </a:r>
            <a:r>
              <a:rPr lang="ja-JP" altLang="en-US"/>
              <a:t>～ </a:t>
            </a:r>
            <a:r>
              <a:rPr lang="en-US" altLang="ja-JP" dirty="0"/>
              <a:t>role in …</a:t>
            </a:r>
            <a:endParaRPr lang="ja-JP" altLang="en-US"/>
          </a:p>
        </p:txBody>
      </p:sp>
      <p:pic>
        <p:nvPicPr>
          <p:cNvPr id="4" name="10">
            <a:hlinkClick r:id="" action="ppaction://media"/>
            <a:extLst>
              <a:ext uri="{FF2B5EF4-FFF2-40B4-BE49-F238E27FC236}">
                <a16:creationId xmlns:a16="http://schemas.microsoft.com/office/drawing/2014/main" id="{ACB7D53C-3E0E-6684-0764-D7CB4155558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33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113A09-8993-B61C-6B7C-813524F5EC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フォント</a:t>
            </a:r>
          </a:p>
        </p:txBody>
      </p:sp>
      <p:pic>
        <p:nvPicPr>
          <p:cNvPr id="32" name="01">
            <a:hlinkClick r:id="" action="ppaction://media"/>
            <a:extLst>
              <a:ext uri="{FF2B5EF4-FFF2-40B4-BE49-F238E27FC236}">
                <a16:creationId xmlns:a16="http://schemas.microsoft.com/office/drawing/2014/main" id="{10E8B9CE-E51C-65BA-3FC6-51696574677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4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77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77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3A13FA-CA46-D504-7CEC-71F46F83E9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…</a:t>
            </a:r>
            <a:r>
              <a:rPr lang="ja-JP" altLang="en-US" dirty="0"/>
              <a:t>で～の役割を</a:t>
            </a:r>
            <a:br>
              <a:rPr lang="en-US" altLang="ja-JP" dirty="0"/>
            </a:br>
            <a:r>
              <a:rPr lang="ja-JP" altLang="en-US" dirty="0"/>
              <a:t>果たす</a:t>
            </a:r>
          </a:p>
        </p:txBody>
      </p:sp>
      <p:pic>
        <p:nvPicPr>
          <p:cNvPr id="4" name="10">
            <a:hlinkClick r:id="" action="ppaction://media"/>
            <a:extLst>
              <a:ext uri="{FF2B5EF4-FFF2-40B4-BE49-F238E27FC236}">
                <a16:creationId xmlns:a16="http://schemas.microsoft.com/office/drawing/2014/main" id="{4DF37EE4-CBD1-CD09-D413-626D69711C1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46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16C908-F62A-554F-F94F-11ACB6C527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000" y="4553506"/>
            <a:ext cx="11520000" cy="1800000"/>
          </a:xfrm>
        </p:spPr>
        <p:txBody>
          <a:bodyPr/>
          <a:lstStyle/>
          <a:p>
            <a:r>
              <a:rPr lang="en-US" altLang="ja-JP" dirty="0"/>
              <a:t>dizáin(z)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C2FF91-129C-B47C-D9DE-E9D8909DC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000" y="419770"/>
            <a:ext cx="11520000" cy="4140000"/>
          </a:xfrm>
        </p:spPr>
        <p:txBody>
          <a:bodyPr/>
          <a:lstStyle/>
          <a:p>
            <a:r>
              <a:rPr lang="en-US" altLang="ja-JP" dirty="0"/>
              <a:t>design(s) </a:t>
            </a:r>
            <a:endParaRPr lang="ja-JP" altLang="en-US"/>
          </a:p>
        </p:txBody>
      </p:sp>
      <p:pic>
        <p:nvPicPr>
          <p:cNvPr id="60" name="02">
            <a:hlinkClick r:id="" action="ppaction://media"/>
            <a:extLst>
              <a:ext uri="{FF2B5EF4-FFF2-40B4-BE49-F238E27FC236}">
                <a16:creationId xmlns:a16="http://schemas.microsoft.com/office/drawing/2014/main" id="{71EC5690-0250-22B5-4DDA-287C1066B6A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05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3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83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12C64C-AF7D-CFBD-3870-F90B092CBA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デザイン</a:t>
            </a:r>
          </a:p>
        </p:txBody>
      </p:sp>
      <p:pic>
        <p:nvPicPr>
          <p:cNvPr id="32" name="02">
            <a:hlinkClick r:id="" action="ppaction://media"/>
            <a:extLst>
              <a:ext uri="{FF2B5EF4-FFF2-40B4-BE49-F238E27FC236}">
                <a16:creationId xmlns:a16="http://schemas.microsoft.com/office/drawing/2014/main" id="{01B4D78A-29E0-A936-91DC-4FA7832B9BC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0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3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83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03CA39-0F22-8F95-79BE-8D5D4AB347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impréʃən(z)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6155556-44A5-0F54-6590-41543BF017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impression(s)</a:t>
            </a:r>
            <a:endParaRPr lang="ja-JP" altLang="en-US"/>
          </a:p>
        </p:txBody>
      </p:sp>
      <p:pic>
        <p:nvPicPr>
          <p:cNvPr id="60" name="03">
            <a:hlinkClick r:id="" action="ppaction://media"/>
            <a:extLst>
              <a:ext uri="{FF2B5EF4-FFF2-40B4-BE49-F238E27FC236}">
                <a16:creationId xmlns:a16="http://schemas.microsoft.com/office/drawing/2014/main" id="{02D99E0E-F82A-4FD6-DD98-76A4FE0087C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70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0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406F03-C46F-7A64-9F21-0983EAF76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印象</a:t>
            </a:r>
          </a:p>
        </p:txBody>
      </p:sp>
      <p:pic>
        <p:nvPicPr>
          <p:cNvPr id="32" name="03">
            <a:hlinkClick r:id="" action="ppaction://media"/>
            <a:extLst>
              <a:ext uri="{FF2B5EF4-FFF2-40B4-BE49-F238E27FC236}">
                <a16:creationId xmlns:a16="http://schemas.microsoft.com/office/drawing/2014/main" id="{F484FA52-5F13-0C81-804B-BEA32AB550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26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0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EA2044-E155-8F1F-0BA9-DC9288EC6E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000" y="4553506"/>
            <a:ext cx="11520000" cy="1800000"/>
          </a:xfrm>
        </p:spPr>
        <p:txBody>
          <a:bodyPr/>
          <a:lstStyle/>
          <a:p>
            <a:r>
              <a:rPr lang="en-US" altLang="ja-JP" dirty="0"/>
              <a:t>kǽʒuəl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604BCE3-A1D8-D382-2966-52BBAE340E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000" y="419770"/>
            <a:ext cx="11520000" cy="4140000"/>
          </a:xfrm>
        </p:spPr>
        <p:txBody>
          <a:bodyPr/>
          <a:lstStyle/>
          <a:p>
            <a:r>
              <a:rPr lang="en-US" altLang="ja-JP" dirty="0"/>
              <a:t>casual </a:t>
            </a:r>
            <a:endParaRPr lang="ja-JP" altLang="en-US"/>
          </a:p>
        </p:txBody>
      </p:sp>
      <p:pic>
        <p:nvPicPr>
          <p:cNvPr id="60" name="04">
            <a:hlinkClick r:id="" action="ppaction://media"/>
            <a:extLst>
              <a:ext uri="{FF2B5EF4-FFF2-40B4-BE49-F238E27FC236}">
                <a16:creationId xmlns:a16="http://schemas.microsoft.com/office/drawing/2014/main" id="{55CA965D-9544-7929-EB55-F973C74CB1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4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36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A14AF0-9039-CFFC-4730-A3AC473B02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989" y="438697"/>
            <a:ext cx="11504023" cy="5857600"/>
          </a:xfrm>
        </p:spPr>
        <p:txBody>
          <a:bodyPr/>
          <a:lstStyle/>
          <a:p>
            <a:r>
              <a:rPr lang="ja-JP" altLang="en-US"/>
              <a:t>カジュアルな</a:t>
            </a:r>
          </a:p>
        </p:txBody>
      </p:sp>
      <p:pic>
        <p:nvPicPr>
          <p:cNvPr id="32" name="04">
            <a:hlinkClick r:id="" action="ppaction://media"/>
            <a:extLst>
              <a:ext uri="{FF2B5EF4-FFF2-40B4-BE49-F238E27FC236}">
                <a16:creationId xmlns:a16="http://schemas.microsoft.com/office/drawing/2014/main" id="{C6449619-C432-6A94-33C7-90744AB1197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32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36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1486F2-02F4-4306-4ACC-06FC85954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000" y="4553506"/>
            <a:ext cx="11520000" cy="1800000"/>
          </a:xfrm>
        </p:spPr>
        <p:txBody>
          <a:bodyPr/>
          <a:lstStyle/>
          <a:p>
            <a:r>
              <a:rPr lang="en-US" altLang="ja-JP" dirty="0"/>
              <a:t>stáiliʃ</a:t>
            </a:r>
            <a:endParaRPr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DA6D82A-1677-AF19-F91B-E106607B37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000" y="419770"/>
            <a:ext cx="11520000" cy="4140000"/>
          </a:xfrm>
        </p:spPr>
        <p:txBody>
          <a:bodyPr/>
          <a:lstStyle/>
          <a:p>
            <a:r>
              <a:rPr lang="en-US" altLang="ja-JP" dirty="0"/>
              <a:t>stylish</a:t>
            </a:r>
            <a:endParaRPr lang="ja-JP" altLang="en-US"/>
          </a:p>
        </p:txBody>
      </p:sp>
      <p:pic>
        <p:nvPicPr>
          <p:cNvPr id="60" name="05">
            <a:hlinkClick r:id="" action="ppaction://media"/>
            <a:extLst>
              <a:ext uri="{FF2B5EF4-FFF2-40B4-BE49-F238E27FC236}">
                <a16:creationId xmlns:a16="http://schemas.microsoft.com/office/drawing/2014/main" id="{107BB6E8-BDF7-466E-56BB-84028DA51EC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82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54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2025_マスタ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5684</TotalTime>
  <Words>80</Words>
  <Application>Microsoft Office PowerPoint</Application>
  <PresentationFormat>ワイド画面</PresentationFormat>
  <Paragraphs>28</Paragraphs>
  <Slides>20</Slides>
  <Notes>0</Notes>
  <HiddenSlides>0</HiddenSlides>
  <MMClips>20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4" baseType="lpstr">
      <vt:lpstr>游ゴシック</vt:lpstr>
      <vt:lpstr>Arial</vt:lpstr>
      <vt:lpstr>Times New Roman</vt:lpstr>
      <vt:lpstr>2025_マスタ</vt:lpstr>
      <vt:lpstr>fɑ́ːnt(s)</vt:lpstr>
      <vt:lpstr>フォント</vt:lpstr>
      <vt:lpstr>dizáin(z)</vt:lpstr>
      <vt:lpstr>デザイン</vt:lpstr>
      <vt:lpstr>impréʃən(z)</vt:lpstr>
      <vt:lpstr>印象</vt:lpstr>
      <vt:lpstr>kǽʒuəl</vt:lpstr>
      <vt:lpstr>カジュアルな</vt:lpstr>
      <vt:lpstr>stáiliʃ</vt:lpstr>
      <vt:lpstr>おしゃれな</vt:lpstr>
      <vt:lpstr>fǽnsi</vt:lpstr>
      <vt:lpstr>高価な</vt:lpstr>
      <vt:lpstr>sə́ːrv(z)</vt:lpstr>
      <vt:lpstr>（飲食物）を出す</vt:lpstr>
      <vt:lpstr>róul</vt:lpstr>
      <vt:lpstr>役割</vt:lpstr>
      <vt:lpstr>PowerPoint プレゼンテーション</vt:lpstr>
      <vt:lpstr>～に興味がある</vt:lpstr>
      <vt:lpstr>PowerPoint プレゼンテーション</vt:lpstr>
      <vt:lpstr>…で～の役割を 果たす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103</cp:revision>
  <dcterms:created xsi:type="dcterms:W3CDTF">2024-03-06T05:52:13Z</dcterms:created>
  <dcterms:modified xsi:type="dcterms:W3CDTF">2025-05-16T12:25:39Z</dcterms:modified>
</cp:coreProperties>
</file>