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3" r:id="rId28"/>
    <p:sldId id="285" r:id="rId2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5313"/>
    <a:srgbClr val="0A0ACC"/>
    <a:srgbClr val="0070C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89011" autoAdjust="0"/>
  </p:normalViewPr>
  <p:slideViewPr>
    <p:cSldViewPr snapToGrid="0" showGuides="1">
      <p:cViewPr varScale="1">
        <p:scale>
          <a:sx n="64" d="100"/>
          <a:sy n="64" d="100"/>
        </p:scale>
        <p:origin x="1104" y="60"/>
      </p:cViewPr>
      <p:guideLst/>
    </p:cSldViewPr>
  </p:slideViewPr>
  <p:outlineViewPr>
    <p:cViewPr>
      <p:scale>
        <a:sx n="33" d="100"/>
        <a:sy n="33" d="100"/>
      </p:scale>
      <p:origin x="0" y="-1002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884FB-D76F-47B7-BACA-80BB3130E45D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B0954-DBAD-47A5-87E6-3AB4AF92E4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273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見出し付き-MC_Set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AE67FC0-5343-C57E-DD77-BA337F6B91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30232" y="1267438"/>
            <a:ext cx="10325218" cy="720000"/>
          </a:xfrm>
        </p:spPr>
        <p:txBody>
          <a:bodyPr anchor="t"/>
          <a:lstStyle>
            <a:lvl1pPr>
              <a:lnSpc>
                <a:spcPct val="150000"/>
              </a:lnSpc>
              <a:defRPr sz="3200" b="0">
                <a:ln w="9525">
                  <a:noFill/>
                </a:ln>
                <a:solidFill>
                  <a:srgbClr val="B45313"/>
                </a:solidFill>
              </a:defRPr>
            </a:lvl1pPr>
          </a:lstStyle>
          <a:p>
            <a:pPr lvl="0"/>
            <a:r>
              <a:rPr kumimoji="1" lang="en-US" altLang="ja-JP" dirty="0"/>
              <a:t>Add English text here</a:t>
            </a:r>
            <a:r>
              <a:rPr kumimoji="1" lang="ja-JP" altLang="en-US" dirty="0"/>
              <a:t>　和訳も入力可能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7972E5AF-C58C-1D92-67CA-30008F420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427" y="2008232"/>
            <a:ext cx="11519023" cy="4672836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 b="0">
                <a:ln w="6350">
                  <a:noFill/>
                </a:ln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Add English text here</a:t>
            </a:r>
            <a:r>
              <a:rPr kumimoji="1" lang="ja-JP" altLang="en-US" dirty="0"/>
              <a:t>　和訳も入力可能</a:t>
            </a:r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E3E7865B-346D-8073-2C12-A303252687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7E0B09FF-17AD-E6B7-5119-AF823FAEF95C}"/>
              </a:ext>
            </a:extLst>
          </p:cNvPr>
          <p:cNvSpPr/>
          <p:nvPr userDrawn="1"/>
        </p:nvSpPr>
        <p:spPr>
          <a:xfrm>
            <a:off x="1157592" y="1556420"/>
            <a:ext cx="324000" cy="324000"/>
          </a:xfrm>
          <a:prstGeom prst="ellipse">
            <a:avLst/>
          </a:prstGeom>
          <a:solidFill>
            <a:srgbClr val="B4531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B7120FDF-9D67-D3F7-43B7-869F20C3FC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6427" y="526644"/>
            <a:ext cx="1934359" cy="894130"/>
          </a:xfrm>
          <a:prstGeom prst="rect">
            <a:avLst/>
          </a:prstGeom>
        </p:spPr>
      </p:pic>
      <p:sp>
        <p:nvSpPr>
          <p:cNvPr id="21" name="テキスト プレースホルダー 20">
            <a:extLst>
              <a:ext uri="{FF2B5EF4-FFF2-40B4-BE49-F238E27FC236}">
                <a16:creationId xmlns:a16="http://schemas.microsoft.com/office/drawing/2014/main" id="{607BDDD4-738E-4220-3BF1-F241920B1A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51450" y="546100"/>
            <a:ext cx="9504000" cy="720725"/>
          </a:xfrm>
        </p:spPr>
        <p:txBody>
          <a:bodyPr anchor="b"/>
          <a:lstStyle>
            <a:lvl1pPr>
              <a:defRPr sz="3200">
                <a:latin typeface="+mn-lt"/>
                <a:ea typeface="+mj-ea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en-US" altLang="ja-JP" dirty="0"/>
              <a:t>Add Setting here</a:t>
            </a:r>
            <a:r>
              <a:rPr kumimoji="1" lang="ja-JP" altLang="en-US" dirty="0"/>
              <a:t>　和訳</a:t>
            </a:r>
          </a:p>
        </p:txBody>
      </p:sp>
    </p:spTree>
    <p:extLst>
      <p:ext uri="{BB962C8B-B14F-4D97-AF65-F5344CB8AC3E}">
        <p14:creationId xmlns:p14="http://schemas.microsoft.com/office/powerpoint/2010/main" val="10764065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sh-行間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156000" y="3429000"/>
            <a:ext cx="118800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8664" y="3524486"/>
            <a:ext cx="11520000" cy="324000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150000"/>
              </a:lnSpc>
              <a:defRPr sz="5400">
                <a:latin typeface="+mn-ea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8664" y="532331"/>
            <a:ext cx="11520000" cy="27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spcBef>
                <a:spcPct val="0"/>
              </a:spcBef>
              <a:buFontTx/>
              <a:buNone/>
              <a:defRPr sz="5400">
                <a:latin typeface="+mn-lt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47524432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sh-行間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156000" y="3429000"/>
            <a:ext cx="118800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8664" y="3524486"/>
            <a:ext cx="11520000" cy="324000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120000"/>
              </a:lnSpc>
              <a:defRPr sz="5400">
                <a:latin typeface="+mn-ea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8664" y="532331"/>
            <a:ext cx="11520000" cy="27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ct val="0"/>
              </a:spcBef>
              <a:buFontTx/>
              <a:buNone/>
              <a:defRPr sz="5400">
                <a:latin typeface="+mn-lt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757310430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3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986165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413088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熟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15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Idiom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133357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発音記号、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402622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和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和訳</a:t>
            </a:r>
            <a:br>
              <a:rPr lang="en-US" altLang="ja-JP" dirty="0"/>
            </a:br>
            <a:r>
              <a:rPr lang="ja-JP" altLang="en-US" dirty="0"/>
              <a:t>（</a:t>
            </a:r>
            <a:r>
              <a:rPr lang="en-US" altLang="ja-JP" dirty="0"/>
              <a:t>MS P</a:t>
            </a:r>
            <a:r>
              <a:rPr lang="ja-JP" altLang="en-US" dirty="0"/>
              <a:t>ゴシック・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890436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6000" y="4553506"/>
            <a:ext cx="11520000" cy="180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b="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6000" y="419770"/>
            <a:ext cx="11520000" cy="4140000"/>
          </a:xfrm>
        </p:spPr>
        <p:txBody>
          <a:bodyPr anchor="ctr"/>
          <a:lstStyle>
            <a:lvl1pPr marL="0" indent="0" algn="ctr">
              <a:buNone/>
              <a:defRPr sz="14000" b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Word</a:t>
            </a:r>
            <a:r>
              <a:rPr kumimoji="1" lang="ja-JP" altLang="en-US" dirty="0"/>
              <a:t>（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40099405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6000" y="4553506"/>
            <a:ext cx="11520000" cy="180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b="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6000" y="419770"/>
            <a:ext cx="11520000" cy="4140000"/>
          </a:xfrm>
        </p:spPr>
        <p:txBody>
          <a:bodyPr anchor="ctr"/>
          <a:lstStyle>
            <a:lvl1pPr marL="0" indent="0" algn="ctr">
              <a:buNone/>
              <a:defRPr sz="12500" b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Word</a:t>
            </a:r>
            <a:r>
              <a:rPr kumimoji="1" lang="ja-JP" altLang="en-US" dirty="0"/>
              <a:t>（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9787451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見出し付き-M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E3E7865B-346D-8073-2C12-A303252687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  <p:sp>
        <p:nvSpPr>
          <p:cNvPr id="4" name="テキスト プレースホルダー 4">
            <a:extLst>
              <a:ext uri="{FF2B5EF4-FFF2-40B4-BE49-F238E27FC236}">
                <a16:creationId xmlns:a16="http://schemas.microsoft.com/office/drawing/2014/main" id="{F8D24294-FAF9-190E-1B89-8419F7D571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30232" y="557319"/>
            <a:ext cx="10325218" cy="720000"/>
          </a:xfrm>
        </p:spPr>
        <p:txBody>
          <a:bodyPr anchor="t"/>
          <a:lstStyle>
            <a:lvl1pPr>
              <a:lnSpc>
                <a:spcPct val="150000"/>
              </a:lnSpc>
              <a:defRPr sz="3200" b="0">
                <a:ln w="9525">
                  <a:noFill/>
                </a:ln>
                <a:solidFill>
                  <a:srgbClr val="B45313"/>
                </a:solidFill>
              </a:defRPr>
            </a:lvl1pPr>
          </a:lstStyle>
          <a:p>
            <a:pPr lvl="0"/>
            <a:r>
              <a:rPr kumimoji="1" lang="en-US" altLang="ja-JP" dirty="0"/>
              <a:t>Add English text here</a:t>
            </a:r>
            <a:r>
              <a:rPr kumimoji="1" lang="ja-JP" altLang="en-US" dirty="0"/>
              <a:t>　和訳も入力可能</a:t>
            </a: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5767D49E-1868-4103-2BB0-8CAEEC8837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427" y="1298111"/>
            <a:ext cx="11519023" cy="540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 b="0">
                <a:ln w="6350">
                  <a:noFill/>
                </a:ln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Add English text here</a:t>
            </a:r>
            <a:r>
              <a:rPr kumimoji="1" lang="ja-JP" altLang="en-US" dirty="0"/>
              <a:t>　和訳も入力可能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C1F07191-6D7E-08E5-7946-812CF0FC2A23}"/>
              </a:ext>
            </a:extLst>
          </p:cNvPr>
          <p:cNvSpPr/>
          <p:nvPr userDrawn="1"/>
        </p:nvSpPr>
        <p:spPr>
          <a:xfrm>
            <a:off x="1157592" y="846301"/>
            <a:ext cx="324000" cy="324000"/>
          </a:xfrm>
          <a:prstGeom prst="ellipse">
            <a:avLst/>
          </a:prstGeom>
          <a:solidFill>
            <a:srgbClr val="B4531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27777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61068"/>
            <a:ext cx="1152000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8A499B9F-FD66-DE09-D819-CF1391C84DBA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0472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61068"/>
            <a:ext cx="1152000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</p:spTree>
    <p:extLst>
      <p:ext uri="{BB962C8B-B14F-4D97-AF65-F5344CB8AC3E}">
        <p14:creationId xmlns:p14="http://schemas.microsoft.com/office/powerpoint/2010/main" val="37255824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対話文-タイトルの設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47480" y="560388"/>
            <a:ext cx="900852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8A499B9F-FD66-DE09-D819-CF1391C84DBA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  <p:sp>
        <p:nvSpPr>
          <p:cNvPr id="4" name="テキスト プレースホルダー 5">
            <a:extLst>
              <a:ext uri="{FF2B5EF4-FFF2-40B4-BE49-F238E27FC236}">
                <a16:creationId xmlns:a16="http://schemas.microsoft.com/office/drawing/2014/main" id="{4133E4E7-DCAC-1EA7-2D69-F680FC79CE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480" y="560388"/>
            <a:ext cx="2700000" cy="6121400"/>
          </a:xfrm>
        </p:spPr>
        <p:txBody>
          <a:bodyPr/>
          <a:lstStyle>
            <a:lvl1pPr algn="r">
              <a:lnSpc>
                <a:spcPct val="150000"/>
              </a:lnSpc>
              <a:defRPr sz="3200" spc="-100" baseline="0"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71024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訳-対話文-タイトルの設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47480" y="560388"/>
            <a:ext cx="900852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ja-JP" altLang="en-US" noProof="0" dirty="0"/>
              <a:t>ここに和訳を入力してください</a:t>
            </a:r>
          </a:p>
        </p:txBody>
      </p:sp>
      <p:sp>
        <p:nvSpPr>
          <p:cNvPr id="4" name="テキスト プレースホルダー 5">
            <a:extLst>
              <a:ext uri="{FF2B5EF4-FFF2-40B4-BE49-F238E27FC236}">
                <a16:creationId xmlns:a16="http://schemas.microsoft.com/office/drawing/2014/main" id="{4133E4E7-DCAC-1EA7-2D69-F680FC79CE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480" y="560388"/>
            <a:ext cx="2700000" cy="6121400"/>
          </a:xfrm>
        </p:spPr>
        <p:txBody>
          <a:bodyPr/>
          <a:lstStyle>
            <a:lvl1pPr algn="r">
              <a:lnSpc>
                <a:spcPct val="150000"/>
              </a:lnSpc>
              <a:defRPr sz="3200" spc="-100" baseline="0">
                <a:latin typeface="+mn-lt"/>
                <a:ea typeface="+mn-ea"/>
              </a:defRPr>
            </a:lvl1pPr>
          </a:lstStyle>
          <a:p>
            <a:pPr lvl="0"/>
            <a:r>
              <a:rPr kumimoji="1" lang="ja-JP" altLang="en-US" dirty="0"/>
              <a:t>名前</a:t>
            </a:r>
          </a:p>
        </p:txBody>
      </p:sp>
    </p:spTree>
    <p:extLst>
      <p:ext uri="{BB962C8B-B14F-4D97-AF65-F5344CB8AC3E}">
        <p14:creationId xmlns:p14="http://schemas.microsoft.com/office/powerpoint/2010/main" val="33728025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見出し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2E5AF-C58C-1D92-67CA-30008F420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47598"/>
            <a:ext cx="11520000" cy="7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 b="1">
                <a:ln w="6350">
                  <a:noFill/>
                </a:ln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Add English text here 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AE67FC0-5343-C57E-DD77-BA337F6B91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6550" y="1288757"/>
            <a:ext cx="11518900" cy="5400000"/>
          </a:xfrm>
        </p:spPr>
        <p:txBody>
          <a:bodyPr anchor="t"/>
          <a:lstStyle>
            <a:lvl1pPr>
              <a:lnSpc>
                <a:spcPct val="150000"/>
              </a:lnSpc>
              <a:defRPr sz="3200" b="0">
                <a:ln w="9525">
                  <a:noFill/>
                </a:ln>
              </a:defRPr>
            </a:lvl1pPr>
          </a:lstStyle>
          <a:p>
            <a:pPr lvl="0"/>
            <a:r>
              <a:rPr kumimoji="1" lang="en-US" altLang="ja-JP" dirty="0"/>
              <a:t>Add English text here </a:t>
            </a:r>
            <a:endParaRPr kumimoji="1" lang="ja-JP" altLang="en-US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E3E7865B-346D-8073-2C12-A303252687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0628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文-見出し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2E5AF-C58C-1D92-67CA-30008F420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47598"/>
            <a:ext cx="11520000" cy="7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n w="6350">
                  <a:solidFill>
                    <a:schemeClr val="tx1"/>
                  </a:solidFill>
                </a:ln>
                <a:latin typeface="+mn-lt"/>
                <a:ea typeface="+mn-ea"/>
              </a:defRPr>
            </a:lvl1pPr>
          </a:lstStyle>
          <a:p>
            <a:r>
              <a:rPr kumimoji="1" lang="ja-JP" altLang="en-US" dirty="0"/>
              <a:t>ここに和訳を入力してください</a:t>
            </a:r>
            <a:endParaRPr kumimoji="1" lang="en-US" altLang="ja-JP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AE67FC0-5343-C57E-DD77-BA337F6B91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6550" y="1288757"/>
            <a:ext cx="11518900" cy="5400000"/>
          </a:xfrm>
        </p:spPr>
        <p:txBody>
          <a:bodyPr anchor="t"/>
          <a:lstStyle>
            <a:lvl1pPr>
              <a:lnSpc>
                <a:spcPct val="150000"/>
              </a:lnSpc>
              <a:defRPr sz="3200" b="0">
                <a:ln w="9525">
                  <a:noFill/>
                </a:ln>
              </a:defRPr>
            </a:lvl1pPr>
          </a:lstStyle>
          <a:p>
            <a:pPr lvl="0"/>
            <a:r>
              <a:rPr kumimoji="1" lang="ja-JP" altLang="en-US" dirty="0"/>
              <a:t>ここに和訳を入力してください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6268209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ntence-英文・和訳共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098" y="548640"/>
            <a:ext cx="11527804" cy="61735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lnSpc>
                <a:spcPct val="150000"/>
              </a:lnSpc>
              <a:defRPr sz="5400" b="0"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ja-JP" noProof="0" dirty="0"/>
              <a:t>Add Sentence here</a:t>
            </a:r>
            <a:br>
              <a:rPr lang="en-US" altLang="ja-JP" noProof="0" dirty="0"/>
            </a:br>
            <a:r>
              <a:rPr kumimoji="1" lang="ja-JP" altLang="en-US" dirty="0"/>
              <a:t>ここに文章を入力してください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3981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ABAF5851-A2F4-4D5E-8626-FFB65F1BFC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3"/>
            <a:ext cx="12192000" cy="40957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Lesson 1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Fonts and Communication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Section 1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(p.16)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　　　　　　　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 SAMPLE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A0ACC"/>
              </a:solidFill>
              <a:effectLst/>
              <a:uLnTx/>
              <a:uFillTx/>
              <a:latin typeface="Arial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9F8CC59B-C932-42DD-B340-55C35F995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464" y="550156"/>
            <a:ext cx="11519073" cy="216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テキスト</a:t>
            </a:r>
          </a:p>
          <a:p>
            <a:pPr lvl="0"/>
            <a:r>
              <a:rPr kumimoji="1" lang="en-US" altLang="ja-JP" dirty="0"/>
              <a:t>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　</a:t>
            </a:r>
            <a:endParaRPr kumimoji="1" lang="en-US" altLang="ja-JP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E85DA4-CF1C-415E-87F2-6C5C6DD6CC2E}"/>
              </a:ext>
            </a:extLst>
          </p:cNvPr>
          <p:cNvSpPr txBox="1"/>
          <p:nvPr userDrawn="1"/>
        </p:nvSpPr>
        <p:spPr>
          <a:xfrm>
            <a:off x="11572568" y="0"/>
            <a:ext cx="61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78BCBC-1AE5-4CED-9CE7-107DD0F8D4CD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4D08C1D-F308-30BF-DF08-48CC771ECD8D}"/>
              </a:ext>
            </a:extLst>
          </p:cNvPr>
          <p:cNvSpPr/>
          <p:nvPr userDrawn="1"/>
        </p:nvSpPr>
        <p:spPr>
          <a:xfrm>
            <a:off x="8587409" y="0"/>
            <a:ext cx="104692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957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3" r:id="rId2"/>
    <p:sldLayoutId id="2147483684" r:id="rId3"/>
    <p:sldLayoutId id="2147483685" r:id="rId4"/>
    <p:sldLayoutId id="2147483686" r:id="rId5"/>
    <p:sldLayoutId id="2147483687" r:id="rId6"/>
    <p:sldLayoutId id="2147483702" r:id="rId7"/>
    <p:sldLayoutId id="2147483700" r:id="rId8"/>
    <p:sldLayoutId id="2147483675" r:id="rId9"/>
    <p:sldLayoutId id="2147483668" r:id="rId10"/>
    <p:sldLayoutId id="2147483669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kumimoji="1" sz="7200" kern="1200">
          <a:solidFill>
            <a:schemeClr val="tx1"/>
          </a:solidFill>
          <a:latin typeface="+mn-lt"/>
          <a:ea typeface="+mn-ea"/>
          <a:cs typeface="Times New Roman" panose="02020603050405020304" pitchFamily="18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7372A6-A5F3-4F5F-5D3F-EB244CC2B6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font(s) </a:t>
            </a:r>
            <a:endParaRPr kumimoji="1" lang="ja-JP" altLang="en-US"/>
          </a:p>
        </p:txBody>
      </p:sp>
      <p:pic>
        <p:nvPicPr>
          <p:cNvPr id="3" name="01">
            <a:hlinkClick r:id="" action="ppaction://media"/>
            <a:extLst>
              <a:ext uri="{FF2B5EF4-FFF2-40B4-BE49-F238E27FC236}">
                <a16:creationId xmlns:a16="http://schemas.microsoft.com/office/drawing/2014/main" id="{C10CEE8A-B87B-86AA-8EDC-ACBD828F2E2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454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CC9E7C-B959-DD99-EA95-35CA4FA388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casual </a:t>
            </a:r>
            <a:endParaRPr kumimoji="1" lang="ja-JP" altLang="en-US"/>
          </a:p>
        </p:txBody>
      </p:sp>
      <p:pic>
        <p:nvPicPr>
          <p:cNvPr id="3" name="04">
            <a:hlinkClick r:id="" action="ppaction://media"/>
            <a:extLst>
              <a:ext uri="{FF2B5EF4-FFF2-40B4-BE49-F238E27FC236}">
                <a16:creationId xmlns:a16="http://schemas.microsoft.com/office/drawing/2014/main" id="{C19FD64F-BB79-4F5B-FEA7-E2005776203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33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A9B442-4F3A-5B9E-6EFE-D0627EBF5C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kǽʒuəl</a:t>
            </a:r>
            <a:endParaRPr kumimoji="1" lang="ja-JP" altLang="en-US"/>
          </a:p>
        </p:txBody>
      </p:sp>
      <p:pic>
        <p:nvPicPr>
          <p:cNvPr id="3" name="04">
            <a:hlinkClick r:id="" action="ppaction://media"/>
            <a:extLst>
              <a:ext uri="{FF2B5EF4-FFF2-40B4-BE49-F238E27FC236}">
                <a16:creationId xmlns:a16="http://schemas.microsoft.com/office/drawing/2014/main" id="{417E0AE0-4E9F-9FFF-97B6-3A17D98508B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56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FB847A-1C78-5CE5-E114-3F53516EF6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カジュアルな</a:t>
            </a:r>
          </a:p>
        </p:txBody>
      </p:sp>
      <p:pic>
        <p:nvPicPr>
          <p:cNvPr id="3" name="04">
            <a:hlinkClick r:id="" action="ppaction://media"/>
            <a:extLst>
              <a:ext uri="{FF2B5EF4-FFF2-40B4-BE49-F238E27FC236}">
                <a16:creationId xmlns:a16="http://schemas.microsoft.com/office/drawing/2014/main" id="{0D07711C-F949-7976-01CE-66FE93DAAE1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56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0474B-A6D4-7CBD-98AB-1E957879CF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stylish</a:t>
            </a:r>
            <a:endParaRPr kumimoji="1" lang="ja-JP" altLang="en-US"/>
          </a:p>
        </p:txBody>
      </p:sp>
      <p:pic>
        <p:nvPicPr>
          <p:cNvPr id="3" name="05">
            <a:hlinkClick r:id="" action="ppaction://media"/>
            <a:extLst>
              <a:ext uri="{FF2B5EF4-FFF2-40B4-BE49-F238E27FC236}">
                <a16:creationId xmlns:a16="http://schemas.microsoft.com/office/drawing/2014/main" id="{22501DA6-494E-2ABC-FED1-0F1FD4928FA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188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36E910-9A42-F7CD-7C4F-5122B44B53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stáiliʃ</a:t>
            </a:r>
            <a:endParaRPr kumimoji="1" lang="ja-JP" altLang="en-US"/>
          </a:p>
        </p:txBody>
      </p:sp>
      <p:pic>
        <p:nvPicPr>
          <p:cNvPr id="3" name="05">
            <a:hlinkClick r:id="" action="ppaction://media"/>
            <a:extLst>
              <a:ext uri="{FF2B5EF4-FFF2-40B4-BE49-F238E27FC236}">
                <a16:creationId xmlns:a16="http://schemas.microsoft.com/office/drawing/2014/main" id="{931916F9-0DB9-5353-CF9D-D4508C7C911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05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06DE20-83FB-60C9-254D-79C88F3DB1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おしゃれな</a:t>
            </a:r>
          </a:p>
        </p:txBody>
      </p:sp>
      <p:pic>
        <p:nvPicPr>
          <p:cNvPr id="3" name="05">
            <a:hlinkClick r:id="" action="ppaction://media"/>
            <a:extLst>
              <a:ext uri="{FF2B5EF4-FFF2-40B4-BE49-F238E27FC236}">
                <a16:creationId xmlns:a16="http://schemas.microsoft.com/office/drawing/2014/main" id="{15A14CEC-B9C6-38D8-6E86-F31BDB19FCD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55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8DA42C-7D9D-853B-A585-CF47033135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fancy </a:t>
            </a:r>
            <a:endParaRPr kumimoji="1" lang="ja-JP" altLang="en-US"/>
          </a:p>
        </p:txBody>
      </p:sp>
      <p:pic>
        <p:nvPicPr>
          <p:cNvPr id="3" name="06">
            <a:hlinkClick r:id="" action="ppaction://media"/>
            <a:extLst>
              <a:ext uri="{FF2B5EF4-FFF2-40B4-BE49-F238E27FC236}">
                <a16:creationId xmlns:a16="http://schemas.microsoft.com/office/drawing/2014/main" id="{3D68129F-0DA6-3A9E-1699-C28136A9EE2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79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D0F9A2-9002-9321-84F0-44DCA481FD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fǽnsi</a:t>
            </a:r>
            <a:endParaRPr kumimoji="1" lang="ja-JP" altLang="en-US"/>
          </a:p>
        </p:txBody>
      </p:sp>
      <p:pic>
        <p:nvPicPr>
          <p:cNvPr id="3" name="06">
            <a:hlinkClick r:id="" action="ppaction://media"/>
            <a:extLst>
              <a:ext uri="{FF2B5EF4-FFF2-40B4-BE49-F238E27FC236}">
                <a16:creationId xmlns:a16="http://schemas.microsoft.com/office/drawing/2014/main" id="{EF101B40-7075-60EA-0E07-F0D9B852DE8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84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51D251-DAD2-5B26-ABC7-1FEDCAB890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高価な</a:t>
            </a:r>
          </a:p>
        </p:txBody>
      </p:sp>
      <p:pic>
        <p:nvPicPr>
          <p:cNvPr id="3" name="06">
            <a:hlinkClick r:id="" action="ppaction://media"/>
            <a:extLst>
              <a:ext uri="{FF2B5EF4-FFF2-40B4-BE49-F238E27FC236}">
                <a16:creationId xmlns:a16="http://schemas.microsoft.com/office/drawing/2014/main" id="{2A718C0B-FACC-352B-4B28-49D12921E80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422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F1860D-D164-8ED0-2E74-CC2A74DC08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serve(s) </a:t>
            </a:r>
            <a:endParaRPr kumimoji="1" lang="ja-JP" altLang="en-US"/>
          </a:p>
        </p:txBody>
      </p:sp>
      <p:pic>
        <p:nvPicPr>
          <p:cNvPr id="3" name="07">
            <a:hlinkClick r:id="" action="ppaction://media"/>
            <a:extLst>
              <a:ext uri="{FF2B5EF4-FFF2-40B4-BE49-F238E27FC236}">
                <a16:creationId xmlns:a16="http://schemas.microsoft.com/office/drawing/2014/main" id="{CAB180A6-340E-A173-9C66-6598DAB1D7D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83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2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A35B80-5EDC-236A-DD21-3436BB7D93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fɑ́</a:t>
            </a:r>
            <a:r>
              <a:rPr kumimoji="1" lang="en-US" altLang="ja-JP" b="1"/>
              <a:t>ː</a:t>
            </a:r>
            <a:r>
              <a:rPr kumimoji="1" lang="en-US" altLang="ja-JP"/>
              <a:t>nt(s)</a:t>
            </a:r>
            <a:endParaRPr kumimoji="1" lang="ja-JP" altLang="en-US"/>
          </a:p>
        </p:txBody>
      </p:sp>
      <p:pic>
        <p:nvPicPr>
          <p:cNvPr id="3" name="01">
            <a:hlinkClick r:id="" action="ppaction://media"/>
            <a:extLst>
              <a:ext uri="{FF2B5EF4-FFF2-40B4-BE49-F238E27FC236}">
                <a16:creationId xmlns:a16="http://schemas.microsoft.com/office/drawing/2014/main" id="{05E30C87-545F-9493-703A-CF9B56321E1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60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4129BF-D750-48B1-4F8E-C9D6016E20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sə́</a:t>
            </a:r>
            <a:r>
              <a:rPr kumimoji="1" lang="en-US" altLang="ja-JP" b="1"/>
              <a:t>ː</a:t>
            </a:r>
            <a:r>
              <a:rPr kumimoji="1" lang="en-US" altLang="ja-JP" i="1"/>
              <a:t>r</a:t>
            </a:r>
            <a:r>
              <a:rPr kumimoji="1" lang="en-US" altLang="ja-JP"/>
              <a:t>v(z)</a:t>
            </a:r>
            <a:endParaRPr kumimoji="1" lang="ja-JP" altLang="en-US"/>
          </a:p>
        </p:txBody>
      </p:sp>
      <p:pic>
        <p:nvPicPr>
          <p:cNvPr id="3" name="07">
            <a:hlinkClick r:id="" action="ppaction://media"/>
            <a:extLst>
              <a:ext uri="{FF2B5EF4-FFF2-40B4-BE49-F238E27FC236}">
                <a16:creationId xmlns:a16="http://schemas.microsoft.com/office/drawing/2014/main" id="{8B4EC5CD-5285-F7A0-5DEE-F70D20E722B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75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2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DDA74F-1E57-E4DB-CD76-CEA7402161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（飲食物）を出す</a:t>
            </a:r>
          </a:p>
        </p:txBody>
      </p:sp>
      <p:pic>
        <p:nvPicPr>
          <p:cNvPr id="3" name="07">
            <a:hlinkClick r:id="" action="ppaction://media"/>
            <a:extLst>
              <a:ext uri="{FF2B5EF4-FFF2-40B4-BE49-F238E27FC236}">
                <a16:creationId xmlns:a16="http://schemas.microsoft.com/office/drawing/2014/main" id="{8C841600-285B-8B94-1793-95EADF70CD1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7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2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BEA5D2-BCF0-FA7D-1BB0-F795A1FF4C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role </a:t>
            </a:r>
            <a:endParaRPr kumimoji="1" lang="ja-JP" altLang="en-US"/>
          </a:p>
        </p:txBody>
      </p:sp>
      <p:pic>
        <p:nvPicPr>
          <p:cNvPr id="3" name="08">
            <a:hlinkClick r:id="" action="ppaction://media"/>
            <a:extLst>
              <a:ext uri="{FF2B5EF4-FFF2-40B4-BE49-F238E27FC236}">
                <a16:creationId xmlns:a16="http://schemas.microsoft.com/office/drawing/2014/main" id="{7F91E7CF-3C4B-F0EF-DA0F-D8F957693BE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186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697BC1-4183-886E-E94E-B6C1729F6F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róul</a:t>
            </a:r>
            <a:endParaRPr kumimoji="1" lang="ja-JP" altLang="en-US"/>
          </a:p>
        </p:txBody>
      </p:sp>
      <p:pic>
        <p:nvPicPr>
          <p:cNvPr id="3" name="08">
            <a:hlinkClick r:id="" action="ppaction://media"/>
            <a:extLst>
              <a:ext uri="{FF2B5EF4-FFF2-40B4-BE49-F238E27FC236}">
                <a16:creationId xmlns:a16="http://schemas.microsoft.com/office/drawing/2014/main" id="{AC2E6220-03E9-41A4-E8CD-779FE7ACF77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615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A90E84-3037-1916-2170-BC029F7E2E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役割</a:t>
            </a:r>
          </a:p>
        </p:txBody>
      </p:sp>
      <p:pic>
        <p:nvPicPr>
          <p:cNvPr id="3" name="08">
            <a:hlinkClick r:id="" action="ppaction://media"/>
            <a:extLst>
              <a:ext uri="{FF2B5EF4-FFF2-40B4-BE49-F238E27FC236}">
                <a16:creationId xmlns:a16="http://schemas.microsoft.com/office/drawing/2014/main" id="{02DFD99D-8F5C-F044-4F45-CBF69CF0338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125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8ED43B-E3BF-A5CD-0EFE-A4BD6819D4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(be) interested in </a:t>
            </a:r>
            <a:r>
              <a:rPr kumimoji="1" lang="ja-JP" altLang="en-US"/>
              <a:t>～</a:t>
            </a:r>
          </a:p>
        </p:txBody>
      </p:sp>
      <p:pic>
        <p:nvPicPr>
          <p:cNvPr id="3" name="09">
            <a:hlinkClick r:id="" action="ppaction://media"/>
            <a:extLst>
              <a:ext uri="{FF2B5EF4-FFF2-40B4-BE49-F238E27FC236}">
                <a16:creationId xmlns:a16="http://schemas.microsoft.com/office/drawing/2014/main" id="{593AE275-29B0-3893-DA41-6AC85FABC29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9C66C1-9C3D-C713-2969-53678DA38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～に興味がある</a:t>
            </a:r>
          </a:p>
        </p:txBody>
      </p:sp>
      <p:pic>
        <p:nvPicPr>
          <p:cNvPr id="3" name="09">
            <a:hlinkClick r:id="" action="ppaction://media"/>
            <a:extLst>
              <a:ext uri="{FF2B5EF4-FFF2-40B4-BE49-F238E27FC236}">
                <a16:creationId xmlns:a16="http://schemas.microsoft.com/office/drawing/2014/main" id="{324A4DBC-9E4A-FE0E-2D69-979E58AC9E9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185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CEE8BC-2CA3-7F06-A56F-9392215263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play a </a:t>
            </a:r>
            <a:r>
              <a:rPr kumimoji="1" lang="ja-JP" altLang="en-US"/>
              <a:t>～ </a:t>
            </a:r>
            <a:r>
              <a:rPr kumimoji="1" lang="en-US" altLang="ja-JP"/>
              <a:t>role in …</a:t>
            </a:r>
            <a:endParaRPr kumimoji="1" lang="ja-JP" altLang="en-US"/>
          </a:p>
        </p:txBody>
      </p:sp>
      <p:pic>
        <p:nvPicPr>
          <p:cNvPr id="3" name="10">
            <a:hlinkClick r:id="" action="ppaction://media"/>
            <a:extLst>
              <a:ext uri="{FF2B5EF4-FFF2-40B4-BE49-F238E27FC236}">
                <a16:creationId xmlns:a16="http://schemas.microsoft.com/office/drawing/2014/main" id="{A1C67043-2447-FA7D-5904-D1D9858C8C4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3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2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2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C1E417-E330-79FC-3E71-14DFBC3B6C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…</a:t>
            </a:r>
            <a:r>
              <a:rPr kumimoji="1" lang="ja-JP" altLang="en-US" dirty="0"/>
              <a:t>で～の</a:t>
            </a:r>
            <a:br>
              <a:rPr kumimoji="1" lang="en-US" altLang="ja-JP" dirty="0"/>
            </a:br>
            <a:r>
              <a:rPr kumimoji="1" lang="ja-JP" altLang="en-US" dirty="0"/>
              <a:t>役割を果たす</a:t>
            </a:r>
          </a:p>
        </p:txBody>
      </p:sp>
      <p:pic>
        <p:nvPicPr>
          <p:cNvPr id="3" name="10">
            <a:hlinkClick r:id="" action="ppaction://media"/>
            <a:extLst>
              <a:ext uri="{FF2B5EF4-FFF2-40B4-BE49-F238E27FC236}">
                <a16:creationId xmlns:a16="http://schemas.microsoft.com/office/drawing/2014/main" id="{7972D8FA-7313-4652-235A-5DD6A4E57B6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327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2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2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CA2D5C-A8F5-B255-3466-A4A89E23BB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フォント</a:t>
            </a:r>
          </a:p>
        </p:txBody>
      </p:sp>
      <p:pic>
        <p:nvPicPr>
          <p:cNvPr id="3" name="01">
            <a:hlinkClick r:id="" action="ppaction://media"/>
            <a:extLst>
              <a:ext uri="{FF2B5EF4-FFF2-40B4-BE49-F238E27FC236}">
                <a16:creationId xmlns:a16="http://schemas.microsoft.com/office/drawing/2014/main" id="{5D497B42-C1F6-F7D2-ABED-718C8DF4693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63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3AC657-26F3-8D1F-4CDC-A1B4C782DE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design(s) </a:t>
            </a:r>
            <a:endParaRPr kumimoji="1" lang="ja-JP" altLang="en-US"/>
          </a:p>
        </p:txBody>
      </p:sp>
      <p:pic>
        <p:nvPicPr>
          <p:cNvPr id="3" name="02">
            <a:hlinkClick r:id="" action="ppaction://media"/>
            <a:extLst>
              <a:ext uri="{FF2B5EF4-FFF2-40B4-BE49-F238E27FC236}">
                <a16:creationId xmlns:a16="http://schemas.microsoft.com/office/drawing/2014/main" id="{08A2FFE4-4FE6-4659-DD52-8877E885F86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6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6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21E69C-26FF-BABF-A8B4-43D42F15BC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dizáin(z)</a:t>
            </a:r>
            <a:endParaRPr kumimoji="1" lang="ja-JP" altLang="en-US"/>
          </a:p>
        </p:txBody>
      </p:sp>
      <p:pic>
        <p:nvPicPr>
          <p:cNvPr id="3" name="02">
            <a:hlinkClick r:id="" action="ppaction://media"/>
            <a:extLst>
              <a:ext uri="{FF2B5EF4-FFF2-40B4-BE49-F238E27FC236}">
                <a16:creationId xmlns:a16="http://schemas.microsoft.com/office/drawing/2014/main" id="{345CB17A-7044-8857-267D-73352B9F6F4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24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6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3BD7F3-5AD6-C7B5-A4C7-52F3A5BC56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デザイン</a:t>
            </a:r>
          </a:p>
        </p:txBody>
      </p:sp>
      <p:pic>
        <p:nvPicPr>
          <p:cNvPr id="3" name="02">
            <a:hlinkClick r:id="" action="ppaction://media"/>
            <a:extLst>
              <a:ext uri="{FF2B5EF4-FFF2-40B4-BE49-F238E27FC236}">
                <a16:creationId xmlns:a16="http://schemas.microsoft.com/office/drawing/2014/main" id="{AAFF8A0D-3B8B-A35E-128E-579EDA650B4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48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6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50B4AE-3EA8-FA59-FC07-B0D25E419D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impression(s)</a:t>
            </a:r>
            <a:endParaRPr kumimoji="1" lang="ja-JP" altLang="en-US"/>
          </a:p>
        </p:txBody>
      </p:sp>
      <p:pic>
        <p:nvPicPr>
          <p:cNvPr id="3" name="03">
            <a:hlinkClick r:id="" action="ppaction://media"/>
            <a:extLst>
              <a:ext uri="{FF2B5EF4-FFF2-40B4-BE49-F238E27FC236}">
                <a16:creationId xmlns:a16="http://schemas.microsoft.com/office/drawing/2014/main" id="{1E34BC90-6A80-4547-C85A-73D341B21D5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6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5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CC864B-EF44-2493-6AAB-85EE11B893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impréʃən(z)</a:t>
            </a:r>
            <a:endParaRPr kumimoji="1" lang="ja-JP" altLang="en-US"/>
          </a:p>
        </p:txBody>
      </p:sp>
      <p:pic>
        <p:nvPicPr>
          <p:cNvPr id="3" name="03">
            <a:hlinkClick r:id="" action="ppaction://media"/>
            <a:extLst>
              <a:ext uri="{FF2B5EF4-FFF2-40B4-BE49-F238E27FC236}">
                <a16:creationId xmlns:a16="http://schemas.microsoft.com/office/drawing/2014/main" id="{D67E7D94-1F32-A7FF-6FFD-4BDFA0A3E0C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1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5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A6923B-1E54-521C-C089-33ABE515CE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印象</a:t>
            </a:r>
          </a:p>
        </p:txBody>
      </p:sp>
      <p:pic>
        <p:nvPicPr>
          <p:cNvPr id="3" name="03">
            <a:hlinkClick r:id="" action="ppaction://media"/>
            <a:extLst>
              <a:ext uri="{FF2B5EF4-FFF2-40B4-BE49-F238E27FC236}">
                <a16:creationId xmlns:a16="http://schemas.microsoft.com/office/drawing/2014/main" id="{36A274A1-80AD-BE2B-99E4-FFDB5166E62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5778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668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5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2024_マスタ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5690</TotalTime>
  <Words>80</Words>
  <Application>Microsoft Office PowerPoint</Application>
  <PresentationFormat>ワイド画面</PresentationFormat>
  <Paragraphs>28</Paragraphs>
  <Slides>28</Slides>
  <Notes>0</Notes>
  <HiddenSlides>0</HiddenSlides>
  <MMClips>28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2" baseType="lpstr">
      <vt:lpstr>游ゴシック</vt:lpstr>
      <vt:lpstr>Arial</vt:lpstr>
      <vt:lpstr>Times New Roman</vt:lpstr>
      <vt:lpstr>2024_マスタ</vt:lpstr>
      <vt:lpstr>font(s) </vt:lpstr>
      <vt:lpstr>fɑ́ːnt(s)</vt:lpstr>
      <vt:lpstr>フォント</vt:lpstr>
      <vt:lpstr>design(s) </vt:lpstr>
      <vt:lpstr>dizáin(z)</vt:lpstr>
      <vt:lpstr>デザイン</vt:lpstr>
      <vt:lpstr>impression(s)</vt:lpstr>
      <vt:lpstr>impréʃən(z)</vt:lpstr>
      <vt:lpstr>印象</vt:lpstr>
      <vt:lpstr>casual </vt:lpstr>
      <vt:lpstr>kǽʒuəl</vt:lpstr>
      <vt:lpstr>カジュアルな</vt:lpstr>
      <vt:lpstr>stylish</vt:lpstr>
      <vt:lpstr>stáiliʃ</vt:lpstr>
      <vt:lpstr>おしゃれな</vt:lpstr>
      <vt:lpstr>fancy </vt:lpstr>
      <vt:lpstr>fǽnsi</vt:lpstr>
      <vt:lpstr>高価な</vt:lpstr>
      <vt:lpstr>serve(s) </vt:lpstr>
      <vt:lpstr>sə́ːrv(z)</vt:lpstr>
      <vt:lpstr>（飲食物）を出す</vt:lpstr>
      <vt:lpstr>role </vt:lpstr>
      <vt:lpstr>róul</vt:lpstr>
      <vt:lpstr>役割</vt:lpstr>
      <vt:lpstr>(be) interested in ～</vt:lpstr>
      <vt:lpstr>～に興味がある</vt:lpstr>
      <vt:lpstr>play a ～ role in …</vt:lpstr>
      <vt:lpstr>…で～の 役割を果たす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105</cp:revision>
  <dcterms:created xsi:type="dcterms:W3CDTF">2024-03-06T05:52:13Z</dcterms:created>
  <dcterms:modified xsi:type="dcterms:W3CDTF">2025-05-16T12:24:55Z</dcterms:modified>
</cp:coreProperties>
</file>