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Lst>
  <p:notesMasterIdLst>
    <p:notesMasterId r:id="rId21"/>
  </p:notesMasterIdLst>
  <p:handoutMasterIdLst>
    <p:handoutMasterId r:id="rId22"/>
  </p:handoutMasterIdLst>
  <p:sldIdLst>
    <p:sldId id="273" r:id="rId2"/>
    <p:sldId id="276" r:id="rId3"/>
    <p:sldId id="277" r:id="rId4"/>
    <p:sldId id="278" r:id="rId5"/>
    <p:sldId id="293" r:id="rId6"/>
    <p:sldId id="294" r:id="rId7"/>
    <p:sldId id="280" r:id="rId8"/>
    <p:sldId id="275" r:id="rId9"/>
    <p:sldId id="281" r:id="rId10"/>
    <p:sldId id="282" r:id="rId11"/>
    <p:sldId id="283" r:id="rId12"/>
    <p:sldId id="284" r:id="rId13"/>
    <p:sldId id="288" r:id="rId14"/>
    <p:sldId id="289" r:id="rId15"/>
    <p:sldId id="290" r:id="rId16"/>
    <p:sldId id="256" r:id="rId17"/>
    <p:sldId id="287" r:id="rId18"/>
    <p:sldId id="292" r:id="rId19"/>
    <p:sldId id="291" r:id="rId2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50" id="{88C8F887-A3E1-4CBB-AC29-B526964DF421}">
          <p14:sldIdLst>
            <p14:sldId id="273"/>
            <p14:sldId id="276"/>
            <p14:sldId id="277"/>
            <p14:sldId id="278"/>
            <p14:sldId id="293"/>
            <p14:sldId id="294"/>
            <p14:sldId id="280"/>
          </p14:sldIdLst>
        </p14:section>
        <p14:section name="p.51" id="{563BACC4-4D90-4489-BE5D-1BF12097E748}">
          <p14:sldIdLst>
            <p14:sldId id="275"/>
            <p14:sldId id="281"/>
            <p14:sldId id="282"/>
            <p14:sldId id="283"/>
            <p14:sldId id="284"/>
          </p14:sldIdLst>
        </p14:section>
        <p14:section name="(ｐ.190) Dialog" id="{3C0B047C-A1DB-424C-BBF2-07D1A082AE86}">
          <p14:sldIdLst>
            <p14:sldId id="288"/>
            <p14:sldId id="289"/>
            <p14:sldId id="290"/>
            <p14:sldId id="256"/>
          </p14:sldIdLst>
        </p14:section>
        <p14:section name="p.51" id="{69BA8058-85B3-408A-926B-624A82F58782}">
          <p14:sldIdLst>
            <p14:sldId id="287"/>
            <p14:sldId id="292"/>
          </p14:sldIdLst>
        </p14:section>
        <p14:section name="(ｐ.190) Model Writing" id="{0A50BF47-A849-442A-A652-5E332FACEC38}">
          <p14:sldIdLst>
            <p14:sldId id="29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3AC39"/>
    <a:srgbClr val="D4CAB4"/>
    <a:srgbClr val="FAF8E0"/>
    <a:srgbClr val="FFFDED"/>
    <a:srgbClr val="FEF7E9"/>
    <a:srgbClr val="E95098"/>
    <a:srgbClr val="727171"/>
    <a:srgbClr val="D3C9B3"/>
    <a:srgbClr val="FAF8E9"/>
    <a:srgbClr val="7DCEF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067" autoAdjust="0"/>
    <p:restoredTop sz="87109" autoAdjust="0"/>
  </p:normalViewPr>
  <p:slideViewPr>
    <p:cSldViewPr snapToGrid="0" showGuides="1">
      <p:cViewPr varScale="1">
        <p:scale>
          <a:sx n="62" d="100"/>
          <a:sy n="62" d="100"/>
        </p:scale>
        <p:origin x="906" y="78"/>
      </p:cViewPr>
      <p:guideLst/>
    </p:cSldViewPr>
  </p:slideViewPr>
  <p:outlineViewPr>
    <p:cViewPr>
      <p:scale>
        <a:sx n="33" d="100"/>
        <a:sy n="33" d="100"/>
      </p:scale>
      <p:origin x="0" y="-10020"/>
    </p:cViewPr>
  </p:outlin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60" d="100"/>
          <a:sy n="60" d="100"/>
        </p:scale>
        <p:origin x="3187"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三省堂　宮木紘治" userId="b5281373-d9e3-4197-909d-8b5f915607f2" providerId="ADAL" clId="{F6E35593-F9DD-4347-B036-551785710B67}"/>
    <pc:docChg chg="mod">
      <pc:chgData name="三省堂　宮木紘治" userId="b5281373-d9e3-4197-909d-8b5f915607f2" providerId="ADAL" clId="{F6E35593-F9DD-4347-B036-551785710B67}" dt="2025-05-16T04:58:29.338"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0B59BCDE-F7C2-F2F5-3DDD-CF672EB5CDA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7191A199-A9AB-6FC8-B7EF-91E108D4F4D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ED0CD07-B8D7-4DEB-B90D-BB76C77B4B2B}" type="datetimeFigureOut">
              <a:rPr kumimoji="1" lang="ja-JP" altLang="en-US" smtClean="0"/>
              <a:t>2025/5/16</a:t>
            </a:fld>
            <a:endParaRPr kumimoji="1" lang="ja-JP" altLang="en-US"/>
          </a:p>
        </p:txBody>
      </p:sp>
      <p:sp>
        <p:nvSpPr>
          <p:cNvPr id="4" name="フッター プレースホルダー 3">
            <a:extLst>
              <a:ext uri="{FF2B5EF4-FFF2-40B4-BE49-F238E27FC236}">
                <a16:creationId xmlns:a16="http://schemas.microsoft.com/office/drawing/2014/main" id="{CA168403-D1A3-8397-E792-846DD0B7964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D3E59611-7C38-41ED-B179-5203B03010D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FAFA82D-70DD-4885-9AC6-1F7F06DDE298}" type="slidenum">
              <a:rPr kumimoji="1" lang="ja-JP" altLang="en-US" smtClean="0"/>
              <a:t>‹#›</a:t>
            </a:fld>
            <a:endParaRPr kumimoji="1" lang="ja-JP" altLang="en-US"/>
          </a:p>
        </p:txBody>
      </p:sp>
    </p:spTree>
    <p:extLst>
      <p:ext uri="{BB962C8B-B14F-4D97-AF65-F5344CB8AC3E}">
        <p14:creationId xmlns:p14="http://schemas.microsoft.com/office/powerpoint/2010/main" val="786847755"/>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1884FB-D76F-47B7-BACA-80BB3130E45D}" type="datetimeFigureOut">
              <a:rPr kumimoji="1" lang="ja-JP" altLang="en-US" smtClean="0"/>
              <a:t>2025/5/16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BB0954-DBAD-47A5-87E6-3AB4AF92E476}" type="slidenum">
              <a:rPr kumimoji="1" lang="ja-JP" altLang="en-US" smtClean="0"/>
              <a:t>‹#›</a:t>
            </a:fld>
            <a:endParaRPr kumimoji="1" lang="ja-JP" altLang="en-US"/>
          </a:p>
        </p:txBody>
      </p:sp>
    </p:spTree>
    <p:extLst>
      <p:ext uri="{BB962C8B-B14F-4D97-AF65-F5344CB8AC3E}">
        <p14:creationId xmlns:p14="http://schemas.microsoft.com/office/powerpoint/2010/main" val="68027364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表紙</a:t>
            </a:r>
          </a:p>
        </p:txBody>
      </p:sp>
      <p:sp>
        <p:nvSpPr>
          <p:cNvPr id="4" name="スライド番号プレースホルダー 3"/>
          <p:cNvSpPr>
            <a:spLocks noGrp="1"/>
          </p:cNvSpPr>
          <p:nvPr>
            <p:ph type="sldNum" sz="quarter" idx="5"/>
          </p:nvPr>
        </p:nvSpPr>
        <p:spPr/>
        <p:txBody>
          <a:bodyPr/>
          <a:lstStyle/>
          <a:p>
            <a:fld id="{C0BB0954-DBAD-47A5-87E6-3AB4AF92E476}" type="slidenum">
              <a:rPr kumimoji="1" lang="ja-JP" altLang="en-US" smtClean="0"/>
              <a:t>1</a:t>
            </a:fld>
            <a:endParaRPr kumimoji="1" lang="ja-JP" altLang="en-US"/>
          </a:p>
        </p:txBody>
      </p:sp>
    </p:spTree>
    <p:extLst>
      <p:ext uri="{BB962C8B-B14F-4D97-AF65-F5344CB8AC3E}">
        <p14:creationId xmlns:p14="http://schemas.microsoft.com/office/powerpoint/2010/main" val="31649415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⓪画面切り替えでコーナー名、</a:t>
            </a:r>
            <a:r>
              <a:rPr kumimoji="1" lang="en-US" altLang="ja-JP" dirty="0"/>
              <a:t>TF</a:t>
            </a:r>
            <a:r>
              <a:rPr kumimoji="1" lang="ja-JP" altLang="en-US" dirty="0"/>
              <a:t>スクリプト　①クリックで解答</a:t>
            </a:r>
          </a:p>
          <a:p>
            <a:endParaRPr kumimoji="1" lang="ja-JP" altLang="en-US" dirty="0"/>
          </a:p>
        </p:txBody>
      </p:sp>
      <p:sp>
        <p:nvSpPr>
          <p:cNvPr id="4" name="スライド番号プレースホルダー 3"/>
          <p:cNvSpPr>
            <a:spLocks noGrp="1"/>
          </p:cNvSpPr>
          <p:nvPr>
            <p:ph type="sldNum" sz="quarter" idx="5"/>
          </p:nvPr>
        </p:nvSpPr>
        <p:spPr/>
        <p:txBody>
          <a:bodyPr/>
          <a:lstStyle/>
          <a:p>
            <a:fld id="{C0BB0954-DBAD-47A5-87E6-3AB4AF92E476}" type="slidenum">
              <a:rPr kumimoji="1" lang="ja-JP" altLang="en-US" smtClean="0"/>
              <a:t>10</a:t>
            </a:fld>
            <a:endParaRPr kumimoji="1" lang="ja-JP" altLang="en-US"/>
          </a:p>
        </p:txBody>
      </p:sp>
    </p:spTree>
    <p:extLst>
      <p:ext uri="{BB962C8B-B14F-4D97-AF65-F5344CB8AC3E}">
        <p14:creationId xmlns:p14="http://schemas.microsoft.com/office/powerpoint/2010/main" val="11900660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⓪画面切り替えで</a:t>
            </a:r>
            <a:r>
              <a:rPr kumimoji="1" lang="en-US" altLang="ja-JP" dirty="0"/>
              <a:t>TF</a:t>
            </a:r>
            <a:r>
              <a:rPr kumimoji="1" lang="ja-JP" altLang="en-US" dirty="0"/>
              <a:t>スクリプト　①クリックで解答</a:t>
            </a:r>
          </a:p>
        </p:txBody>
      </p:sp>
      <p:sp>
        <p:nvSpPr>
          <p:cNvPr id="4" name="スライド番号プレースホルダー 3"/>
          <p:cNvSpPr>
            <a:spLocks noGrp="1"/>
          </p:cNvSpPr>
          <p:nvPr>
            <p:ph type="sldNum" sz="quarter" idx="5"/>
          </p:nvPr>
        </p:nvSpPr>
        <p:spPr/>
        <p:txBody>
          <a:bodyPr/>
          <a:lstStyle/>
          <a:p>
            <a:fld id="{C0BB0954-DBAD-47A5-87E6-3AB4AF92E476}" type="slidenum">
              <a:rPr kumimoji="1" lang="ja-JP" altLang="en-US" smtClean="0"/>
              <a:t>11</a:t>
            </a:fld>
            <a:endParaRPr kumimoji="1" lang="ja-JP" altLang="en-US"/>
          </a:p>
        </p:txBody>
      </p:sp>
    </p:spTree>
    <p:extLst>
      <p:ext uri="{BB962C8B-B14F-4D97-AF65-F5344CB8AC3E}">
        <p14:creationId xmlns:p14="http://schemas.microsoft.com/office/powerpoint/2010/main" val="33510335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⓪画面切り替えで</a:t>
            </a:r>
            <a:r>
              <a:rPr kumimoji="1" lang="en-US" altLang="ja-JP" dirty="0"/>
              <a:t>TF</a:t>
            </a:r>
            <a:r>
              <a:rPr kumimoji="1" lang="ja-JP" altLang="en-US" dirty="0"/>
              <a:t>スクリプト　①クリックで解答</a:t>
            </a:r>
          </a:p>
        </p:txBody>
      </p:sp>
      <p:sp>
        <p:nvSpPr>
          <p:cNvPr id="4" name="スライド番号プレースホルダー 3"/>
          <p:cNvSpPr>
            <a:spLocks noGrp="1"/>
          </p:cNvSpPr>
          <p:nvPr>
            <p:ph type="sldNum" sz="quarter" idx="5"/>
          </p:nvPr>
        </p:nvSpPr>
        <p:spPr/>
        <p:txBody>
          <a:bodyPr/>
          <a:lstStyle/>
          <a:p>
            <a:fld id="{C0BB0954-DBAD-47A5-87E6-3AB4AF92E476}" type="slidenum">
              <a:rPr kumimoji="1" lang="ja-JP" altLang="en-US" smtClean="0"/>
              <a:t>12</a:t>
            </a:fld>
            <a:endParaRPr kumimoji="1" lang="ja-JP" altLang="en-US"/>
          </a:p>
        </p:txBody>
      </p:sp>
    </p:spTree>
    <p:extLst>
      <p:ext uri="{BB962C8B-B14F-4D97-AF65-F5344CB8AC3E}">
        <p14:creationId xmlns:p14="http://schemas.microsoft.com/office/powerpoint/2010/main" val="2915947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C0BB0954-DBAD-47A5-87E6-3AB4AF92E476}" type="slidenum">
              <a:rPr kumimoji="1" lang="ja-JP" altLang="en-US" smtClean="0"/>
              <a:t>13</a:t>
            </a:fld>
            <a:endParaRPr kumimoji="1" lang="ja-JP" altLang="en-US"/>
          </a:p>
        </p:txBody>
      </p:sp>
    </p:spTree>
    <p:extLst>
      <p:ext uri="{BB962C8B-B14F-4D97-AF65-F5344CB8AC3E}">
        <p14:creationId xmlns:p14="http://schemas.microsoft.com/office/powerpoint/2010/main" val="24974351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C0BB0954-DBAD-47A5-87E6-3AB4AF92E476}" type="slidenum">
              <a:rPr kumimoji="1" lang="ja-JP" altLang="en-US" smtClean="0"/>
              <a:t>17</a:t>
            </a:fld>
            <a:endParaRPr kumimoji="1" lang="ja-JP" altLang="en-US"/>
          </a:p>
        </p:txBody>
      </p:sp>
    </p:spTree>
    <p:extLst>
      <p:ext uri="{BB962C8B-B14F-4D97-AF65-F5344CB8AC3E}">
        <p14:creationId xmlns:p14="http://schemas.microsoft.com/office/powerpoint/2010/main" val="27340840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6903B5-BA39-DEDD-33D9-F6834991B0C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8FE92C1-7375-08D7-F343-E0FA3BA951E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8E4BC10-08A9-5B34-6702-DA3B75A2813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1252D23-452D-2C41-B1B1-122F6CAC6FAF}"/>
              </a:ext>
            </a:extLst>
          </p:cNvPr>
          <p:cNvSpPr>
            <a:spLocks noGrp="1"/>
          </p:cNvSpPr>
          <p:nvPr>
            <p:ph type="sldNum" sz="quarter" idx="5"/>
          </p:nvPr>
        </p:nvSpPr>
        <p:spPr/>
        <p:txBody>
          <a:bodyPr/>
          <a:lstStyle/>
          <a:p>
            <a:fld id="{C0BB0954-DBAD-47A5-87E6-3AB4AF92E476}" type="slidenum">
              <a:rPr kumimoji="1" lang="ja-JP" altLang="en-US" smtClean="0"/>
              <a:t>18</a:t>
            </a:fld>
            <a:endParaRPr kumimoji="1" lang="ja-JP" altLang="en-US"/>
          </a:p>
        </p:txBody>
      </p:sp>
    </p:spTree>
    <p:extLst>
      <p:ext uri="{BB962C8B-B14F-4D97-AF65-F5344CB8AC3E}">
        <p14:creationId xmlns:p14="http://schemas.microsoft.com/office/powerpoint/2010/main" val="1065855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クリックでモデル解答出現</a:t>
            </a:r>
          </a:p>
        </p:txBody>
      </p:sp>
      <p:sp>
        <p:nvSpPr>
          <p:cNvPr id="4" name="スライド番号プレースホルダー 3"/>
          <p:cNvSpPr>
            <a:spLocks noGrp="1"/>
          </p:cNvSpPr>
          <p:nvPr>
            <p:ph type="sldNum" sz="quarter" idx="5"/>
          </p:nvPr>
        </p:nvSpPr>
        <p:spPr/>
        <p:txBody>
          <a:bodyPr/>
          <a:lstStyle/>
          <a:p>
            <a:fld id="{C0BB0954-DBAD-47A5-87E6-3AB4AF92E476}" type="slidenum">
              <a:rPr kumimoji="1" lang="ja-JP" altLang="en-US" smtClean="0"/>
              <a:t>19</a:t>
            </a:fld>
            <a:endParaRPr kumimoji="1" lang="ja-JP" altLang="en-US"/>
          </a:p>
        </p:txBody>
      </p:sp>
    </p:spTree>
    <p:extLst>
      <p:ext uri="{BB962C8B-B14F-4D97-AF65-F5344CB8AC3E}">
        <p14:creationId xmlns:p14="http://schemas.microsoft.com/office/powerpoint/2010/main" val="2409136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⓪画面切り替えで自動で文字出現　①クリックで解答にマル</a:t>
            </a:r>
          </a:p>
        </p:txBody>
      </p:sp>
      <p:sp>
        <p:nvSpPr>
          <p:cNvPr id="4" name="スライド番号プレースホルダー 3"/>
          <p:cNvSpPr>
            <a:spLocks noGrp="1"/>
          </p:cNvSpPr>
          <p:nvPr>
            <p:ph type="sldNum" sz="quarter" idx="5"/>
          </p:nvPr>
        </p:nvSpPr>
        <p:spPr/>
        <p:txBody>
          <a:bodyPr/>
          <a:lstStyle/>
          <a:p>
            <a:fld id="{C0BB0954-DBAD-47A5-87E6-3AB4AF92E476}" type="slidenum">
              <a:rPr kumimoji="1" lang="ja-JP" altLang="en-US" smtClean="0"/>
              <a:t>2</a:t>
            </a:fld>
            <a:endParaRPr kumimoji="1" lang="ja-JP" altLang="en-US"/>
          </a:p>
        </p:txBody>
      </p:sp>
    </p:spTree>
    <p:extLst>
      <p:ext uri="{BB962C8B-B14F-4D97-AF65-F5344CB8AC3E}">
        <p14:creationId xmlns:p14="http://schemas.microsoft.com/office/powerpoint/2010/main" val="24929029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クリックで解答出現　</a:t>
            </a:r>
            <a:r>
              <a:rPr kumimoji="1" lang="en-US" altLang="ja-JP" sz="1800" kern="1200" dirty="0">
                <a:solidFill>
                  <a:srgbClr val="000000"/>
                </a:solidFill>
                <a:effectLst/>
                <a:latin typeface="游ゴシック" panose="020B0400000000000000" pitchFamily="50" charset="-128"/>
                <a:ea typeface="游ゴシック" panose="020B0400000000000000" pitchFamily="50" charset="-128"/>
                <a:cs typeface="+mn-cs"/>
              </a:rPr>
              <a:t>*</a:t>
            </a:r>
            <a:r>
              <a:rPr kumimoji="1" lang="ja-JP" altLang="en-US" sz="1800" kern="1200" dirty="0">
                <a:solidFill>
                  <a:srgbClr val="000000"/>
                </a:solidFill>
                <a:effectLst/>
                <a:latin typeface="游ゴシック" panose="020B0400000000000000" pitchFamily="50" charset="-128"/>
                <a:ea typeface="游ゴシック" panose="020B0400000000000000" pitchFamily="50" charset="-128"/>
                <a:cs typeface="+mn-cs"/>
              </a:rPr>
              <a:t>すべて地の図・文字が見えている状態で解答</a:t>
            </a:r>
            <a:endParaRPr kumimoji="1" lang="ja-JP" altLang="en-US" dirty="0"/>
          </a:p>
        </p:txBody>
      </p:sp>
      <p:sp>
        <p:nvSpPr>
          <p:cNvPr id="4" name="スライド番号プレースホルダー 3"/>
          <p:cNvSpPr>
            <a:spLocks noGrp="1"/>
          </p:cNvSpPr>
          <p:nvPr>
            <p:ph type="sldNum" sz="quarter" idx="5"/>
          </p:nvPr>
        </p:nvSpPr>
        <p:spPr/>
        <p:txBody>
          <a:bodyPr/>
          <a:lstStyle/>
          <a:p>
            <a:fld id="{C0BB0954-DBAD-47A5-87E6-3AB4AF92E476}" type="slidenum">
              <a:rPr kumimoji="1" lang="ja-JP" altLang="en-US" smtClean="0"/>
              <a:t>3</a:t>
            </a:fld>
            <a:endParaRPr kumimoji="1" lang="ja-JP" altLang="en-US"/>
          </a:p>
        </p:txBody>
      </p:sp>
    </p:spTree>
    <p:extLst>
      <p:ext uri="{BB962C8B-B14F-4D97-AF65-F5344CB8AC3E}">
        <p14:creationId xmlns:p14="http://schemas.microsoft.com/office/powerpoint/2010/main" val="1528575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クリックで解答出現</a:t>
            </a:r>
          </a:p>
        </p:txBody>
      </p:sp>
      <p:sp>
        <p:nvSpPr>
          <p:cNvPr id="4" name="スライド番号プレースホルダー 3"/>
          <p:cNvSpPr>
            <a:spLocks noGrp="1"/>
          </p:cNvSpPr>
          <p:nvPr>
            <p:ph type="sldNum" sz="quarter" idx="5"/>
          </p:nvPr>
        </p:nvSpPr>
        <p:spPr/>
        <p:txBody>
          <a:bodyPr/>
          <a:lstStyle/>
          <a:p>
            <a:fld id="{C0BB0954-DBAD-47A5-87E6-3AB4AF92E476}" type="slidenum">
              <a:rPr kumimoji="1" lang="ja-JP" altLang="en-US" smtClean="0"/>
              <a:t>4</a:t>
            </a:fld>
            <a:endParaRPr kumimoji="1" lang="ja-JP" altLang="en-US"/>
          </a:p>
        </p:txBody>
      </p:sp>
    </p:spTree>
    <p:extLst>
      <p:ext uri="{BB962C8B-B14F-4D97-AF65-F5344CB8AC3E}">
        <p14:creationId xmlns:p14="http://schemas.microsoft.com/office/powerpoint/2010/main" val="850174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クリックで解答出現</a:t>
            </a:r>
          </a:p>
          <a:p>
            <a:endParaRPr kumimoji="1" lang="ja-JP" altLang="en-US" dirty="0"/>
          </a:p>
        </p:txBody>
      </p:sp>
      <p:sp>
        <p:nvSpPr>
          <p:cNvPr id="4" name="スライド番号プレースホルダー 3"/>
          <p:cNvSpPr>
            <a:spLocks noGrp="1"/>
          </p:cNvSpPr>
          <p:nvPr>
            <p:ph type="sldNum" sz="quarter" idx="5"/>
          </p:nvPr>
        </p:nvSpPr>
        <p:spPr/>
        <p:txBody>
          <a:bodyPr/>
          <a:lstStyle/>
          <a:p>
            <a:fld id="{C0BB0954-DBAD-47A5-87E6-3AB4AF92E476}" type="slidenum">
              <a:rPr kumimoji="1" lang="ja-JP" altLang="en-US" smtClean="0"/>
              <a:t>5</a:t>
            </a:fld>
            <a:endParaRPr kumimoji="1" lang="ja-JP" altLang="en-US"/>
          </a:p>
        </p:txBody>
      </p:sp>
    </p:spTree>
    <p:extLst>
      <p:ext uri="{BB962C8B-B14F-4D97-AF65-F5344CB8AC3E}">
        <p14:creationId xmlns:p14="http://schemas.microsoft.com/office/powerpoint/2010/main" val="29598163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クリックで解答出現</a:t>
            </a:r>
          </a:p>
          <a:p>
            <a:endParaRPr kumimoji="1" lang="ja-JP" altLang="en-US" dirty="0"/>
          </a:p>
        </p:txBody>
      </p:sp>
      <p:sp>
        <p:nvSpPr>
          <p:cNvPr id="4" name="スライド番号プレースホルダー 3"/>
          <p:cNvSpPr>
            <a:spLocks noGrp="1"/>
          </p:cNvSpPr>
          <p:nvPr>
            <p:ph type="sldNum" sz="quarter" idx="5"/>
          </p:nvPr>
        </p:nvSpPr>
        <p:spPr/>
        <p:txBody>
          <a:bodyPr/>
          <a:lstStyle/>
          <a:p>
            <a:fld id="{C0BB0954-DBAD-47A5-87E6-3AB4AF92E476}" type="slidenum">
              <a:rPr kumimoji="1" lang="ja-JP" altLang="en-US" smtClean="0"/>
              <a:t>6</a:t>
            </a:fld>
            <a:endParaRPr kumimoji="1" lang="ja-JP" altLang="en-US"/>
          </a:p>
        </p:txBody>
      </p:sp>
    </p:spTree>
    <p:extLst>
      <p:ext uri="{BB962C8B-B14F-4D97-AF65-F5344CB8AC3E}">
        <p14:creationId xmlns:p14="http://schemas.microsoft.com/office/powerpoint/2010/main" val="15748671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⓪画面切り替えで自動で文字出現</a:t>
            </a:r>
            <a:br>
              <a:rPr kumimoji="1" lang="en-US" altLang="ja-JP" dirty="0"/>
            </a:br>
            <a:r>
              <a:rPr kumimoji="1" lang="ja-JP" altLang="en-US" dirty="0"/>
              <a:t>①クリックで解答にマル（正解２つ）</a:t>
            </a:r>
          </a:p>
          <a:p>
            <a:endParaRPr kumimoji="1" lang="ja-JP" altLang="en-US" dirty="0"/>
          </a:p>
        </p:txBody>
      </p:sp>
      <p:sp>
        <p:nvSpPr>
          <p:cNvPr id="4" name="スライド番号プレースホルダー 3"/>
          <p:cNvSpPr>
            <a:spLocks noGrp="1"/>
          </p:cNvSpPr>
          <p:nvPr>
            <p:ph type="sldNum" sz="quarter" idx="5"/>
          </p:nvPr>
        </p:nvSpPr>
        <p:spPr/>
        <p:txBody>
          <a:bodyPr/>
          <a:lstStyle/>
          <a:p>
            <a:fld id="{C0BB0954-DBAD-47A5-87E6-3AB4AF92E476}" type="slidenum">
              <a:rPr kumimoji="1" lang="ja-JP" altLang="en-US" smtClean="0"/>
              <a:t>7</a:t>
            </a:fld>
            <a:endParaRPr kumimoji="1" lang="ja-JP" altLang="en-US"/>
          </a:p>
        </p:txBody>
      </p:sp>
    </p:spTree>
    <p:extLst>
      <p:ext uri="{BB962C8B-B14F-4D97-AF65-F5344CB8AC3E}">
        <p14:creationId xmlns:p14="http://schemas.microsoft.com/office/powerpoint/2010/main" val="4971968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画面切り替え後、自動で文字が出現</a:t>
            </a:r>
          </a:p>
          <a:p>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C0BB0954-DBAD-47A5-87E6-3AB4AF92E476}" type="slidenum">
              <a:rPr kumimoji="1" lang="ja-JP" altLang="en-US" smtClean="0"/>
              <a:t>8</a:t>
            </a:fld>
            <a:endParaRPr kumimoji="1" lang="ja-JP" altLang="en-US"/>
          </a:p>
        </p:txBody>
      </p:sp>
    </p:spTree>
    <p:extLst>
      <p:ext uri="{BB962C8B-B14F-4D97-AF65-F5344CB8AC3E}">
        <p14:creationId xmlns:p14="http://schemas.microsoft.com/office/powerpoint/2010/main" val="20482982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クリックでダイアログ音声スタート</a:t>
            </a:r>
          </a:p>
        </p:txBody>
      </p:sp>
      <p:sp>
        <p:nvSpPr>
          <p:cNvPr id="4" name="スライド番号プレースホルダー 3"/>
          <p:cNvSpPr>
            <a:spLocks noGrp="1"/>
          </p:cNvSpPr>
          <p:nvPr>
            <p:ph type="sldNum" sz="quarter" idx="5"/>
          </p:nvPr>
        </p:nvSpPr>
        <p:spPr/>
        <p:txBody>
          <a:bodyPr/>
          <a:lstStyle/>
          <a:p>
            <a:fld id="{C0BB0954-DBAD-47A5-87E6-3AB4AF92E476}" type="slidenum">
              <a:rPr kumimoji="1" lang="ja-JP" altLang="en-US" smtClean="0"/>
              <a:t>9</a:t>
            </a:fld>
            <a:endParaRPr kumimoji="1" lang="ja-JP" altLang="en-US"/>
          </a:p>
        </p:txBody>
      </p:sp>
    </p:spTree>
    <p:extLst>
      <p:ext uri="{BB962C8B-B14F-4D97-AF65-F5344CB8AC3E}">
        <p14:creationId xmlns:p14="http://schemas.microsoft.com/office/powerpoint/2010/main" val="32799455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10.png"/></Relationships>
</file>

<file path=ppt/slideLayouts/_rels/slideLayout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esson表紙">
    <p:bg>
      <p:bgRef idx="1001">
        <a:schemeClr val="bg1"/>
      </p:bgRef>
    </p:bg>
    <p:spTree>
      <p:nvGrpSpPr>
        <p:cNvPr id="1" name=""/>
        <p:cNvGrpSpPr/>
        <p:nvPr/>
      </p:nvGrpSpPr>
      <p:grpSpPr>
        <a:xfrm>
          <a:off x="0" y="0"/>
          <a:ext cx="0" cy="0"/>
          <a:chOff x="0" y="0"/>
          <a:chExt cx="0" cy="0"/>
        </a:xfrm>
      </p:grpSpPr>
      <p:pic>
        <p:nvPicPr>
          <p:cNvPr id="32" name="図 31">
            <a:extLst>
              <a:ext uri="{FF2B5EF4-FFF2-40B4-BE49-F238E27FC236}">
                <a16:creationId xmlns:a16="http://schemas.microsoft.com/office/drawing/2014/main" id="{279634F7-0764-4675-0CF6-B3C581B3AA7A}"/>
              </a:ext>
            </a:extLst>
          </p:cNvPr>
          <p:cNvPicPr>
            <a:picLocks noChangeAspect="1"/>
          </p:cNvPicPr>
          <p:nvPr userDrawn="1"/>
        </p:nvPicPr>
        <p:blipFill>
          <a:blip r:embed="rId2"/>
          <a:stretch>
            <a:fillRect/>
          </a:stretch>
        </p:blipFill>
        <p:spPr>
          <a:xfrm>
            <a:off x="335448" y="2017560"/>
            <a:ext cx="11520001" cy="3484831"/>
          </a:xfrm>
          <a:prstGeom prst="rect">
            <a:avLst/>
          </a:prstGeom>
        </p:spPr>
      </p:pic>
      <p:pic>
        <p:nvPicPr>
          <p:cNvPr id="37" name="図 36">
            <a:extLst>
              <a:ext uri="{FF2B5EF4-FFF2-40B4-BE49-F238E27FC236}">
                <a16:creationId xmlns:a16="http://schemas.microsoft.com/office/drawing/2014/main" id="{82244CCA-8C91-F3EA-173E-CD80B66E159E}"/>
              </a:ext>
            </a:extLst>
          </p:cNvPr>
          <p:cNvPicPr>
            <a:picLocks noChangeAspect="1"/>
          </p:cNvPicPr>
          <p:nvPr userDrawn="1"/>
        </p:nvPicPr>
        <p:blipFill>
          <a:blip r:embed="rId3"/>
          <a:stretch>
            <a:fillRect/>
          </a:stretch>
        </p:blipFill>
        <p:spPr>
          <a:xfrm>
            <a:off x="0" y="408332"/>
            <a:ext cx="12192000" cy="1597152"/>
          </a:xfrm>
          <a:prstGeom prst="rect">
            <a:avLst/>
          </a:prstGeom>
        </p:spPr>
      </p:pic>
      <p:sp>
        <p:nvSpPr>
          <p:cNvPr id="12" name="テキスト プレースホルダー 8">
            <a:extLst>
              <a:ext uri="{FF2B5EF4-FFF2-40B4-BE49-F238E27FC236}">
                <a16:creationId xmlns:a16="http://schemas.microsoft.com/office/drawing/2014/main" id="{2D151C71-0595-2872-B3E9-76C3371A7ECB}"/>
              </a:ext>
            </a:extLst>
          </p:cNvPr>
          <p:cNvSpPr>
            <a:spLocks noGrp="1"/>
          </p:cNvSpPr>
          <p:nvPr>
            <p:ph type="body" sz="quarter" idx="14" hasCustomPrompt="1"/>
          </p:nvPr>
        </p:nvSpPr>
        <p:spPr>
          <a:xfrm>
            <a:off x="3114774" y="877446"/>
            <a:ext cx="720000" cy="1080000"/>
          </a:xfrm>
        </p:spPr>
        <p:txBody>
          <a:bodyPr anchor="ctr">
            <a:noAutofit/>
          </a:bodyPr>
          <a:lstStyle>
            <a:lvl1pPr marL="0" indent="0" algn="ctr">
              <a:buFontTx/>
              <a:buNone/>
              <a:defRPr sz="5400" b="1">
                <a:solidFill>
                  <a:srgbClr val="6EB92C"/>
                </a:solidFill>
              </a:defRPr>
            </a:lvl1pPr>
            <a:lvl2pPr marL="971550" indent="-514350">
              <a:buFont typeface="+mj-lt"/>
              <a:buAutoNum type="arabicPeriod"/>
              <a:defRPr/>
            </a:lvl2pPr>
            <a:lvl3pPr marL="1428750" indent="-514350">
              <a:buFont typeface="+mj-lt"/>
              <a:buAutoNum type="arabicPeriod"/>
              <a:defRPr/>
            </a:lvl3pPr>
            <a:lvl4pPr marL="1828800" indent="-457200">
              <a:buFont typeface="+mj-lt"/>
              <a:buAutoNum type="arabicPeriod"/>
              <a:defRPr/>
            </a:lvl4pPr>
            <a:lvl5pPr marL="2286000" indent="-457200">
              <a:buFont typeface="+mj-lt"/>
              <a:buAutoNum type="arabicPeriod"/>
              <a:defRPr/>
            </a:lvl5pPr>
          </a:lstStyle>
          <a:p>
            <a:pPr lvl="0"/>
            <a:r>
              <a:rPr kumimoji="1" lang="en-US" altLang="ja-JP" dirty="0"/>
              <a:t>0</a:t>
            </a:r>
            <a:endParaRPr kumimoji="1" lang="ja-JP" altLang="en-US" dirty="0"/>
          </a:p>
        </p:txBody>
      </p:sp>
    </p:spTree>
    <p:extLst>
      <p:ext uri="{BB962C8B-B14F-4D97-AF65-F5344CB8AC3E}">
        <p14:creationId xmlns:p14="http://schemas.microsoft.com/office/powerpoint/2010/main" val="43870850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F">
    <p:spTree>
      <p:nvGrpSpPr>
        <p:cNvPr id="1" name=""/>
        <p:cNvGrpSpPr/>
        <p:nvPr/>
      </p:nvGrpSpPr>
      <p:grpSpPr>
        <a:xfrm>
          <a:off x="0" y="0"/>
          <a:ext cx="0" cy="0"/>
          <a:chOff x="0" y="0"/>
          <a:chExt cx="0" cy="0"/>
        </a:xfrm>
      </p:grpSpPr>
      <p:sp>
        <p:nvSpPr>
          <p:cNvPr id="12" name="テキスト ボックス 11">
            <a:extLst>
              <a:ext uri="{FF2B5EF4-FFF2-40B4-BE49-F238E27FC236}">
                <a16:creationId xmlns:a16="http://schemas.microsoft.com/office/drawing/2014/main" id="{5674E732-BCF5-13B9-EA63-B18DB73BEB15}"/>
              </a:ext>
            </a:extLst>
          </p:cNvPr>
          <p:cNvSpPr txBox="1"/>
          <p:nvPr userDrawn="1"/>
        </p:nvSpPr>
        <p:spPr>
          <a:xfrm>
            <a:off x="344488" y="4161577"/>
            <a:ext cx="2865437" cy="1200329"/>
          </a:xfrm>
          <a:prstGeom prst="rect">
            <a:avLst/>
          </a:prstGeom>
          <a:noFill/>
        </p:spPr>
        <p:txBody>
          <a:bodyPr wrap="square" rtlCol="0">
            <a:spAutoFit/>
          </a:bodyPr>
          <a:lstStyle/>
          <a:p>
            <a:pPr algn="ctr">
              <a:lnSpc>
                <a:spcPct val="100000"/>
              </a:lnSpc>
            </a:pPr>
            <a:r>
              <a:rPr kumimoji="1" lang="ja-JP" altLang="en-US" sz="7200" dirty="0">
                <a:solidFill>
                  <a:schemeClr val="tx1"/>
                </a:solidFill>
              </a:rPr>
              <a:t>（　　）</a:t>
            </a:r>
          </a:p>
        </p:txBody>
      </p:sp>
      <p:sp>
        <p:nvSpPr>
          <p:cNvPr id="13" name="タイトル 1">
            <a:extLst>
              <a:ext uri="{FF2B5EF4-FFF2-40B4-BE49-F238E27FC236}">
                <a16:creationId xmlns:a16="http://schemas.microsoft.com/office/drawing/2014/main" id="{3FD83CCC-AE98-C5B7-42DA-085ED2525658}"/>
              </a:ext>
            </a:extLst>
          </p:cNvPr>
          <p:cNvSpPr>
            <a:spLocks noGrp="1"/>
          </p:cNvSpPr>
          <p:nvPr>
            <p:ph type="title" hasCustomPrompt="1"/>
          </p:nvPr>
        </p:nvSpPr>
        <p:spPr>
          <a:xfrm>
            <a:off x="1052052" y="1643417"/>
            <a:ext cx="10816486" cy="5027971"/>
          </a:xfrm>
          <a:prstGeom prst="rect">
            <a:avLst/>
          </a:prstGeom>
        </p:spPr>
        <p:txBody>
          <a:bodyPr anchor="t"/>
          <a:lstStyle>
            <a:lvl1pPr>
              <a:lnSpc>
                <a:spcPct val="100000"/>
              </a:lnSpc>
              <a:defRPr sz="4800">
                <a:latin typeface="+mn-lt"/>
              </a:defRPr>
            </a:lvl1pPr>
          </a:lstStyle>
          <a:p>
            <a:r>
              <a:rPr lang="en-US" altLang="ja-JP" noProof="0" dirty="0"/>
              <a:t>Add TF questions</a:t>
            </a:r>
            <a:r>
              <a:rPr lang="ja-JP" altLang="en-US" noProof="0" dirty="0"/>
              <a:t> </a:t>
            </a:r>
            <a:r>
              <a:rPr lang="en-US" altLang="ja-JP" noProof="0" dirty="0"/>
              <a:t>here</a:t>
            </a:r>
            <a:endParaRPr kumimoji="1" lang="ja-JP" altLang="en-US" dirty="0"/>
          </a:p>
        </p:txBody>
      </p:sp>
      <p:sp>
        <p:nvSpPr>
          <p:cNvPr id="14" name="テキスト プレースホルダー 5">
            <a:extLst>
              <a:ext uri="{FF2B5EF4-FFF2-40B4-BE49-F238E27FC236}">
                <a16:creationId xmlns:a16="http://schemas.microsoft.com/office/drawing/2014/main" id="{F48A27B3-F5A3-254F-A3C0-65E5D9B1C6D0}"/>
              </a:ext>
            </a:extLst>
          </p:cNvPr>
          <p:cNvSpPr>
            <a:spLocks noGrp="1"/>
          </p:cNvSpPr>
          <p:nvPr>
            <p:ph type="body" sz="quarter" idx="22" hasCustomPrompt="1"/>
          </p:nvPr>
        </p:nvSpPr>
        <p:spPr>
          <a:xfrm>
            <a:off x="344488" y="4047366"/>
            <a:ext cx="2865437" cy="1428750"/>
          </a:xfrm>
          <a:prstGeom prst="rect">
            <a:avLst/>
          </a:prstGeom>
          <a:noFill/>
        </p:spPr>
        <p:txBody>
          <a:bodyPr anchor="ctr"/>
          <a:lstStyle>
            <a:lvl1pPr algn="ctr">
              <a:lnSpc>
                <a:spcPct val="100000"/>
              </a:lnSpc>
              <a:defRPr sz="6600" b="1">
                <a:solidFill>
                  <a:srgbClr val="FF0000"/>
                </a:solidFill>
              </a:defRPr>
            </a:lvl1pPr>
          </a:lstStyle>
          <a:p>
            <a:pPr lvl="0"/>
            <a:r>
              <a:rPr kumimoji="1" lang="en-US" altLang="ja-JP" dirty="0"/>
              <a:t>T/F</a:t>
            </a:r>
            <a:endParaRPr kumimoji="1" lang="ja-JP" altLang="en-US" dirty="0"/>
          </a:p>
        </p:txBody>
      </p:sp>
      <p:sp>
        <p:nvSpPr>
          <p:cNvPr id="7" name="メディア プレースホルダー 3">
            <a:extLst>
              <a:ext uri="{FF2B5EF4-FFF2-40B4-BE49-F238E27FC236}">
                <a16:creationId xmlns:a16="http://schemas.microsoft.com/office/drawing/2014/main" id="{2DE64BE5-6B83-928B-20EF-1F3FF2EAEF3B}"/>
              </a:ext>
            </a:extLst>
          </p:cNvPr>
          <p:cNvSpPr>
            <a:spLocks noGrp="1"/>
          </p:cNvSpPr>
          <p:nvPr>
            <p:ph type="media" sz="quarter" idx="21" hasCustomPrompt="1"/>
          </p:nvPr>
        </p:nvSpPr>
        <p:spPr>
          <a:xfrm>
            <a:off x="11022538" y="682255"/>
            <a:ext cx="846000" cy="784800"/>
          </a:xfrm>
        </p:spPr>
        <p:txBody>
          <a:bodyPr anchor="t">
            <a:normAutofit/>
          </a:bodyPr>
          <a:lstStyle>
            <a:lvl1pPr algn="ctr">
              <a:lnSpc>
                <a:spcPct val="90000"/>
              </a:lnSpc>
              <a:defRPr sz="1000">
                <a:solidFill>
                  <a:schemeClr val="tx1"/>
                </a:solidFill>
                <a:latin typeface="+mn-lt"/>
              </a:defRPr>
            </a:lvl1pPr>
          </a:lstStyle>
          <a:p>
            <a:r>
              <a:rPr kumimoji="1" lang="ja-JP" altLang="en-US" dirty="0"/>
              <a:t>音声</a:t>
            </a:r>
          </a:p>
        </p:txBody>
      </p:sp>
      <p:pic>
        <p:nvPicPr>
          <p:cNvPr id="17" name="図 16">
            <a:extLst>
              <a:ext uri="{FF2B5EF4-FFF2-40B4-BE49-F238E27FC236}">
                <a16:creationId xmlns:a16="http://schemas.microsoft.com/office/drawing/2014/main" id="{589E7BD6-6D39-52BC-1BD3-F3EB58DADA2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1674" t="20637" r="7006" b="18147"/>
          <a:stretch/>
        </p:blipFill>
        <p:spPr>
          <a:xfrm>
            <a:off x="343675" y="558549"/>
            <a:ext cx="1718021" cy="1032213"/>
          </a:xfrm>
          <a:prstGeom prst="rect">
            <a:avLst/>
          </a:prstGeom>
        </p:spPr>
      </p:pic>
      <p:sp>
        <p:nvSpPr>
          <p:cNvPr id="22" name="テキスト プレースホルダー 5">
            <a:extLst>
              <a:ext uri="{FF2B5EF4-FFF2-40B4-BE49-F238E27FC236}">
                <a16:creationId xmlns:a16="http://schemas.microsoft.com/office/drawing/2014/main" id="{C5763634-2F46-78CB-B3A4-D8F8BCE1E2DD}"/>
              </a:ext>
            </a:extLst>
          </p:cNvPr>
          <p:cNvSpPr>
            <a:spLocks noGrp="1"/>
          </p:cNvSpPr>
          <p:nvPr>
            <p:ph type="body" sz="quarter" idx="23" hasCustomPrompt="1"/>
          </p:nvPr>
        </p:nvSpPr>
        <p:spPr>
          <a:xfrm>
            <a:off x="196645" y="1643417"/>
            <a:ext cx="855407" cy="1090208"/>
          </a:xfrm>
          <a:prstGeom prst="rect">
            <a:avLst/>
          </a:prstGeom>
          <a:noFill/>
        </p:spPr>
        <p:txBody>
          <a:bodyPr anchor="t"/>
          <a:lstStyle>
            <a:lvl1pPr algn="l">
              <a:lnSpc>
                <a:spcPct val="100000"/>
              </a:lnSpc>
              <a:defRPr sz="4800" b="0">
                <a:solidFill>
                  <a:schemeClr val="tx1"/>
                </a:solidFill>
              </a:defRPr>
            </a:lvl1pPr>
          </a:lstStyle>
          <a:p>
            <a:pPr lvl="0"/>
            <a:r>
              <a:rPr kumimoji="1" lang="en-US" altLang="ja-JP" dirty="0"/>
              <a:t>1.</a:t>
            </a:r>
            <a:endParaRPr kumimoji="1" lang="ja-JP" altLang="en-US" dirty="0"/>
          </a:p>
        </p:txBody>
      </p:sp>
    </p:spTree>
    <p:extLst>
      <p:ext uri="{BB962C8B-B14F-4D97-AF65-F5344CB8AC3E}">
        <p14:creationId xmlns:p14="http://schemas.microsoft.com/office/powerpoint/2010/main" val="2232271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Effect transition="in" filter="fade">
                                      <p:cBhvr>
                                        <p:cTn id="12"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build="p">
        <p:tmplLst>
          <p:tmpl lvl="1">
            <p:tnLst>
              <p:par>
                <p:cTn presetID="10" presetClass="entr" presetSubtype="0" fill="hold" nodeType="click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Lst>
  </p:timing>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UsefulExpressions">
    <p:spTree>
      <p:nvGrpSpPr>
        <p:cNvPr id="1" name=""/>
        <p:cNvGrpSpPr/>
        <p:nvPr/>
      </p:nvGrpSpPr>
      <p:grpSpPr>
        <a:xfrm>
          <a:off x="0" y="0"/>
          <a:ext cx="0" cy="0"/>
          <a:chOff x="0" y="0"/>
          <a:chExt cx="0" cy="0"/>
        </a:xfrm>
      </p:grpSpPr>
      <p:sp>
        <p:nvSpPr>
          <p:cNvPr id="33" name="四角形: 角を丸くする 32">
            <a:extLst>
              <a:ext uri="{FF2B5EF4-FFF2-40B4-BE49-F238E27FC236}">
                <a16:creationId xmlns:a16="http://schemas.microsoft.com/office/drawing/2014/main" id="{786BFB87-7DDF-9E88-CD59-047B43F0F10E}"/>
              </a:ext>
            </a:extLst>
          </p:cNvPr>
          <p:cNvSpPr/>
          <p:nvPr userDrawn="1"/>
        </p:nvSpPr>
        <p:spPr>
          <a:xfrm>
            <a:off x="358586" y="954156"/>
            <a:ext cx="11474824" cy="5289325"/>
          </a:xfrm>
          <a:prstGeom prst="roundRect">
            <a:avLst>
              <a:gd name="adj" fmla="val 3114"/>
            </a:avLst>
          </a:prstGeom>
          <a:solidFill>
            <a:srgbClr val="FEF7E9"/>
          </a:solidFill>
          <a:ln w="28575">
            <a:noFill/>
          </a:ln>
          <a:effectLst>
            <a:innerShdw blurRad="190500" dist="50800" dir="13500000">
              <a:schemeClr val="bg1">
                <a:lumMod val="50000"/>
                <a:alpha val="35000"/>
              </a:scheme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A</a:t>
            </a:r>
            <a:endParaRPr kumimoji="1" lang="ja-JP" altLang="en-US" dirty="0"/>
          </a:p>
        </p:txBody>
      </p:sp>
      <p:sp>
        <p:nvSpPr>
          <p:cNvPr id="2" name="テキスト プレースホルダー 13">
            <a:extLst>
              <a:ext uri="{FF2B5EF4-FFF2-40B4-BE49-F238E27FC236}">
                <a16:creationId xmlns:a16="http://schemas.microsoft.com/office/drawing/2014/main" id="{43BD2C3A-2B17-0A25-FEB6-026264CE1227}"/>
              </a:ext>
            </a:extLst>
          </p:cNvPr>
          <p:cNvSpPr>
            <a:spLocks noGrp="1"/>
          </p:cNvSpPr>
          <p:nvPr>
            <p:ph type="body" sz="quarter" idx="19" hasCustomPrompt="1"/>
          </p:nvPr>
        </p:nvSpPr>
        <p:spPr>
          <a:xfrm>
            <a:off x="696000" y="1496028"/>
            <a:ext cx="10800000" cy="864000"/>
          </a:xfrm>
        </p:spPr>
        <p:txBody>
          <a:bodyPr anchor="ctr">
            <a:normAutofit/>
          </a:bodyPr>
          <a:lstStyle>
            <a:lvl1pPr marL="571500" indent="-571500">
              <a:lnSpc>
                <a:spcPct val="90000"/>
              </a:lnSpc>
              <a:buClr>
                <a:srgbClr val="FFC000"/>
              </a:buClr>
              <a:buFont typeface="Wingdings" panose="05000000000000000000" pitchFamily="2" charset="2"/>
              <a:buChar char="l"/>
              <a:defRPr sz="3600"/>
            </a:lvl1pPr>
          </a:lstStyle>
          <a:p>
            <a:pPr lvl="0"/>
            <a:r>
              <a:rPr kumimoji="1" lang="en-US" altLang="ja-JP" dirty="0"/>
              <a:t>Useful Expressions</a:t>
            </a:r>
            <a:endParaRPr kumimoji="1" lang="ja-JP" altLang="en-US" dirty="0"/>
          </a:p>
        </p:txBody>
      </p:sp>
      <p:sp>
        <p:nvSpPr>
          <p:cNvPr id="7" name="テキスト プレースホルダー 13">
            <a:extLst>
              <a:ext uri="{FF2B5EF4-FFF2-40B4-BE49-F238E27FC236}">
                <a16:creationId xmlns:a16="http://schemas.microsoft.com/office/drawing/2014/main" id="{192B0705-45D9-04C9-27E2-F777E94FD371}"/>
              </a:ext>
            </a:extLst>
          </p:cNvPr>
          <p:cNvSpPr>
            <a:spLocks noGrp="1"/>
          </p:cNvSpPr>
          <p:nvPr>
            <p:ph type="body" sz="quarter" idx="22" hasCustomPrompt="1"/>
          </p:nvPr>
        </p:nvSpPr>
        <p:spPr>
          <a:xfrm>
            <a:off x="696000" y="2375569"/>
            <a:ext cx="10800000" cy="864000"/>
          </a:xfrm>
        </p:spPr>
        <p:txBody>
          <a:bodyPr anchor="ctr">
            <a:normAutofit/>
          </a:bodyPr>
          <a:lstStyle>
            <a:lvl1pPr marL="571500" indent="-571500">
              <a:lnSpc>
                <a:spcPct val="90000"/>
              </a:lnSpc>
              <a:buClr>
                <a:srgbClr val="FFC000"/>
              </a:buClr>
              <a:buFont typeface="Wingdings" panose="05000000000000000000" pitchFamily="2" charset="2"/>
              <a:buChar char="l"/>
              <a:defRPr sz="3600"/>
            </a:lvl1pPr>
          </a:lstStyle>
          <a:p>
            <a:pPr lvl="0"/>
            <a:r>
              <a:rPr kumimoji="1" lang="en-US" altLang="ja-JP" dirty="0"/>
              <a:t>Useful Expressions</a:t>
            </a:r>
            <a:endParaRPr kumimoji="1" lang="ja-JP" altLang="en-US" dirty="0"/>
          </a:p>
        </p:txBody>
      </p:sp>
      <p:sp>
        <p:nvSpPr>
          <p:cNvPr id="14" name="テキスト プレースホルダー 13">
            <a:extLst>
              <a:ext uri="{FF2B5EF4-FFF2-40B4-BE49-F238E27FC236}">
                <a16:creationId xmlns:a16="http://schemas.microsoft.com/office/drawing/2014/main" id="{057BA927-2D16-7576-007F-F2B6AA3B8A33}"/>
              </a:ext>
            </a:extLst>
          </p:cNvPr>
          <p:cNvSpPr>
            <a:spLocks noGrp="1"/>
          </p:cNvSpPr>
          <p:nvPr>
            <p:ph type="body" sz="quarter" idx="25" hasCustomPrompt="1"/>
          </p:nvPr>
        </p:nvSpPr>
        <p:spPr>
          <a:xfrm>
            <a:off x="696000" y="3255115"/>
            <a:ext cx="10800000" cy="1036859"/>
          </a:xfrm>
        </p:spPr>
        <p:txBody>
          <a:bodyPr anchor="ctr">
            <a:normAutofit/>
          </a:bodyPr>
          <a:lstStyle>
            <a:lvl1pPr marL="571500" indent="-571500">
              <a:lnSpc>
                <a:spcPct val="90000"/>
              </a:lnSpc>
              <a:buClr>
                <a:srgbClr val="FFC000"/>
              </a:buClr>
              <a:buFont typeface="Wingdings" panose="05000000000000000000" pitchFamily="2" charset="2"/>
              <a:buChar char="l"/>
              <a:defRPr sz="3600"/>
            </a:lvl1pPr>
          </a:lstStyle>
          <a:p>
            <a:pPr lvl="0"/>
            <a:r>
              <a:rPr kumimoji="1" lang="en-US" altLang="ja-JP" dirty="0"/>
              <a:t>Useful Expressions</a:t>
            </a:r>
            <a:endParaRPr kumimoji="1" lang="ja-JP" altLang="en-US" dirty="0"/>
          </a:p>
        </p:txBody>
      </p:sp>
      <p:sp>
        <p:nvSpPr>
          <p:cNvPr id="19" name="テキスト プレースホルダー 13">
            <a:extLst>
              <a:ext uri="{FF2B5EF4-FFF2-40B4-BE49-F238E27FC236}">
                <a16:creationId xmlns:a16="http://schemas.microsoft.com/office/drawing/2014/main" id="{6D08F707-66AB-F20C-B6F5-0BB138CD09DA}"/>
              </a:ext>
            </a:extLst>
          </p:cNvPr>
          <p:cNvSpPr>
            <a:spLocks noGrp="1"/>
          </p:cNvSpPr>
          <p:nvPr>
            <p:ph type="body" sz="quarter" idx="28" hasCustomPrompt="1"/>
          </p:nvPr>
        </p:nvSpPr>
        <p:spPr>
          <a:xfrm>
            <a:off x="696000" y="4291975"/>
            <a:ext cx="10800000" cy="864000"/>
          </a:xfrm>
        </p:spPr>
        <p:txBody>
          <a:bodyPr anchor="ctr">
            <a:normAutofit/>
          </a:bodyPr>
          <a:lstStyle>
            <a:lvl1pPr marL="571500" indent="-571500">
              <a:lnSpc>
                <a:spcPct val="90000"/>
              </a:lnSpc>
              <a:buClr>
                <a:srgbClr val="FFC000"/>
              </a:buClr>
              <a:buFont typeface="Wingdings" panose="05000000000000000000" pitchFamily="2" charset="2"/>
              <a:buChar char="l"/>
              <a:defRPr sz="3600"/>
            </a:lvl1pPr>
          </a:lstStyle>
          <a:p>
            <a:pPr lvl="0"/>
            <a:r>
              <a:rPr kumimoji="1" lang="en-US" altLang="ja-JP" dirty="0"/>
              <a:t>Useful Expressions</a:t>
            </a:r>
            <a:endParaRPr kumimoji="1" lang="ja-JP" altLang="en-US" dirty="0"/>
          </a:p>
        </p:txBody>
      </p:sp>
      <p:sp>
        <p:nvSpPr>
          <p:cNvPr id="20" name="テキスト プレースホルダー 13">
            <a:extLst>
              <a:ext uri="{FF2B5EF4-FFF2-40B4-BE49-F238E27FC236}">
                <a16:creationId xmlns:a16="http://schemas.microsoft.com/office/drawing/2014/main" id="{4C60A2D6-A0EC-D511-FA3B-35620A4D4200}"/>
              </a:ext>
            </a:extLst>
          </p:cNvPr>
          <p:cNvSpPr>
            <a:spLocks noGrp="1"/>
          </p:cNvSpPr>
          <p:nvPr>
            <p:ph type="body" sz="quarter" idx="29" hasCustomPrompt="1"/>
          </p:nvPr>
        </p:nvSpPr>
        <p:spPr>
          <a:xfrm>
            <a:off x="696000" y="5142023"/>
            <a:ext cx="10800000" cy="864000"/>
          </a:xfrm>
        </p:spPr>
        <p:txBody>
          <a:bodyPr anchor="ctr">
            <a:normAutofit/>
          </a:bodyPr>
          <a:lstStyle>
            <a:lvl1pPr marL="571500" indent="-571500">
              <a:lnSpc>
                <a:spcPct val="90000"/>
              </a:lnSpc>
              <a:buClr>
                <a:srgbClr val="FFC000"/>
              </a:buClr>
              <a:buFont typeface="Wingdings" panose="05000000000000000000" pitchFamily="2" charset="2"/>
              <a:buChar char="l"/>
              <a:defRPr sz="3600"/>
            </a:lvl1pPr>
          </a:lstStyle>
          <a:p>
            <a:pPr lvl="0"/>
            <a:r>
              <a:rPr kumimoji="1" lang="en-US" altLang="ja-JP" dirty="0"/>
              <a:t>Useful Expressions</a:t>
            </a:r>
            <a:endParaRPr kumimoji="1" lang="ja-JP" altLang="en-US" dirty="0"/>
          </a:p>
        </p:txBody>
      </p:sp>
      <p:pic>
        <p:nvPicPr>
          <p:cNvPr id="13" name="図 12">
            <a:extLst>
              <a:ext uri="{FF2B5EF4-FFF2-40B4-BE49-F238E27FC236}">
                <a16:creationId xmlns:a16="http://schemas.microsoft.com/office/drawing/2014/main" id="{48CB9764-A14E-3458-0793-D8EBA0BFB433}"/>
              </a:ext>
            </a:extLst>
          </p:cNvPr>
          <p:cNvPicPr>
            <a:picLocks noChangeAspect="1"/>
          </p:cNvPicPr>
          <p:nvPr userDrawn="1"/>
        </p:nvPicPr>
        <p:blipFill>
          <a:blip r:embed="rId2"/>
          <a:stretch>
            <a:fillRect/>
          </a:stretch>
        </p:blipFill>
        <p:spPr>
          <a:xfrm>
            <a:off x="3198744" y="569771"/>
            <a:ext cx="5794512" cy="849018"/>
          </a:xfrm>
          <a:prstGeom prst="rect">
            <a:avLst/>
          </a:prstGeom>
          <a:effectLst>
            <a:outerShdw blurRad="76200" dist="38100" dir="5400000" algn="t" rotWithShape="0">
              <a:prstClr val="black">
                <a:alpha val="35000"/>
              </a:prstClr>
            </a:outerShdw>
          </a:effectLst>
        </p:spPr>
      </p:pic>
      <p:sp>
        <p:nvSpPr>
          <p:cNvPr id="15" name="四角形: 角を丸くする 14">
            <a:extLst>
              <a:ext uri="{FF2B5EF4-FFF2-40B4-BE49-F238E27FC236}">
                <a16:creationId xmlns:a16="http://schemas.microsoft.com/office/drawing/2014/main" id="{5CE20F4C-0458-28FA-BBA1-7BF844D2FBEA}"/>
              </a:ext>
            </a:extLst>
          </p:cNvPr>
          <p:cNvSpPr/>
          <p:nvPr userDrawn="1"/>
        </p:nvSpPr>
        <p:spPr>
          <a:xfrm>
            <a:off x="3198745" y="569771"/>
            <a:ext cx="5591294" cy="874539"/>
          </a:xfrm>
          <a:prstGeom prst="roundRect">
            <a:avLst/>
          </a:prstGeom>
          <a:no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4400" b="1" spc="-100" baseline="0" dirty="0">
                <a:solidFill>
                  <a:schemeClr val="tx1"/>
                </a:solidFill>
              </a:rPr>
              <a:t>Useful Expressions</a:t>
            </a:r>
            <a:endParaRPr kumimoji="1" lang="ja-JP" altLang="en-US" sz="4400" b="1" spc="-100" baseline="0" dirty="0">
              <a:solidFill>
                <a:schemeClr val="tx1"/>
              </a:solidFill>
            </a:endParaRPr>
          </a:p>
        </p:txBody>
      </p:sp>
      <p:sp>
        <p:nvSpPr>
          <p:cNvPr id="3" name="テキスト プレースホルダー 13">
            <a:extLst>
              <a:ext uri="{FF2B5EF4-FFF2-40B4-BE49-F238E27FC236}">
                <a16:creationId xmlns:a16="http://schemas.microsoft.com/office/drawing/2014/main" id="{797EC6CC-C71A-66CA-5C8F-42F2C1A209DA}"/>
              </a:ext>
            </a:extLst>
          </p:cNvPr>
          <p:cNvSpPr>
            <a:spLocks noGrp="1"/>
          </p:cNvSpPr>
          <p:nvPr>
            <p:ph type="body" sz="quarter" idx="30" hasCustomPrompt="1"/>
          </p:nvPr>
        </p:nvSpPr>
        <p:spPr>
          <a:xfrm>
            <a:off x="7551173" y="6263146"/>
            <a:ext cx="4282237" cy="501446"/>
          </a:xfrm>
        </p:spPr>
        <p:txBody>
          <a:bodyPr anchor="ctr">
            <a:noAutofit/>
          </a:bodyPr>
          <a:lstStyle>
            <a:lvl1pPr marL="0" indent="0" algn="r">
              <a:lnSpc>
                <a:spcPct val="90000"/>
              </a:lnSpc>
              <a:buClr>
                <a:srgbClr val="FFC000"/>
              </a:buClr>
              <a:buFont typeface="Wingdings" panose="05000000000000000000" pitchFamily="2" charset="2"/>
              <a:buNone/>
              <a:defRPr sz="2800"/>
            </a:lvl1pPr>
          </a:lstStyle>
          <a:p>
            <a:pPr lvl="0"/>
            <a:r>
              <a:rPr kumimoji="1" lang="en-US" altLang="ja-JP" dirty="0"/>
              <a:t>(See also pp.198-199)</a:t>
            </a:r>
            <a:endParaRPr kumimoji="1" lang="ja-JP" altLang="en-US" dirty="0"/>
          </a:p>
        </p:txBody>
      </p:sp>
    </p:spTree>
    <p:extLst>
      <p:ext uri="{BB962C8B-B14F-4D97-AF65-F5344CB8AC3E}">
        <p14:creationId xmlns:p14="http://schemas.microsoft.com/office/powerpoint/2010/main" val="1605793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tmplLst>
          <p:tmpl>
            <p:tnLst>
              <p:par>
                <p:cTn presetID="10" presetClass="entr" presetSubtype="0" fill="hold" nodeType="afterEffect">
                  <p:stCondLst>
                    <p:cond delay="0"/>
                  </p:stCondLst>
                  <p:childTnLst>
                    <p:set>
                      <p:cBhvr>
                        <p:cTn dur="1" fill="hold">
                          <p:stCondLst>
                            <p:cond delay="0"/>
                          </p:stCondLst>
                        </p:cTn>
                        <p:tgtEl>
                          <p:spTgt spid="2"/>
                        </p:tgtEl>
                        <p:attrNameLst>
                          <p:attrName>style.visibility</p:attrName>
                        </p:attrNameLst>
                      </p:cBhvr>
                      <p:to>
                        <p:strVal val="visible"/>
                      </p:to>
                    </p:set>
                    <p:animEffect transition="in" filter="fade">
                      <p:cBhvr>
                        <p:cTn dur="500"/>
                        <p:tgtEl>
                          <p:spTgt spid="2"/>
                        </p:tgtEl>
                      </p:cBhvr>
                    </p:animEffect>
                  </p:childTnLst>
                </p:cTn>
              </p:par>
            </p:tnLst>
          </p:tmpl>
        </p:tmplLst>
      </p:bldP>
      <p:bldP spid="7" grpId="0">
        <p:tmplLst>
          <p:tmpl>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14" grpId="0">
        <p:tmplLst>
          <p:tmpl>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9" grpId="0">
        <p:tmplLst>
          <p:tmpl>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p:tmplLst>
          <p:tmpl>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3" grpId="0">
        <p:tmplLst>
          <p:tmpl>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Lst>
  </p:timing>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P表紙">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592E6753-0506-B9FD-81DA-54E24D37EFE4}"/>
              </a:ext>
            </a:extLst>
          </p:cNvPr>
          <p:cNvPicPr>
            <a:picLocks noChangeAspect="1"/>
          </p:cNvPicPr>
          <p:nvPr userDrawn="1"/>
        </p:nvPicPr>
        <p:blipFill>
          <a:blip r:embed="rId2"/>
          <a:stretch>
            <a:fillRect/>
          </a:stretch>
        </p:blipFill>
        <p:spPr>
          <a:xfrm>
            <a:off x="7704955" y="5041235"/>
            <a:ext cx="4487045" cy="1816765"/>
          </a:xfrm>
          <a:prstGeom prst="rect">
            <a:avLst/>
          </a:prstGeom>
        </p:spPr>
      </p:pic>
      <p:pic>
        <p:nvPicPr>
          <p:cNvPr id="3" name="図 2">
            <a:extLst>
              <a:ext uri="{FF2B5EF4-FFF2-40B4-BE49-F238E27FC236}">
                <a16:creationId xmlns:a16="http://schemas.microsoft.com/office/drawing/2014/main" id="{DBFAFB40-50D9-35D9-3871-03A1977118E9}"/>
              </a:ext>
            </a:extLst>
          </p:cNvPr>
          <p:cNvPicPr>
            <a:picLocks noChangeAspect="1"/>
          </p:cNvPicPr>
          <p:nvPr userDrawn="1"/>
        </p:nvPicPr>
        <p:blipFill>
          <a:blip r:embed="rId3"/>
          <a:stretch>
            <a:fillRect/>
          </a:stretch>
        </p:blipFill>
        <p:spPr>
          <a:xfrm>
            <a:off x="907108" y="1941211"/>
            <a:ext cx="9983961" cy="1743678"/>
          </a:xfrm>
          <a:prstGeom prst="rect">
            <a:avLst/>
          </a:prstGeom>
        </p:spPr>
      </p:pic>
      <p:sp>
        <p:nvSpPr>
          <p:cNvPr id="8" name="テキスト プレースホルダー 7">
            <a:extLst>
              <a:ext uri="{FF2B5EF4-FFF2-40B4-BE49-F238E27FC236}">
                <a16:creationId xmlns:a16="http://schemas.microsoft.com/office/drawing/2014/main" id="{31DFC813-20AC-F83C-B9BB-0FFB0574056B}"/>
              </a:ext>
            </a:extLst>
          </p:cNvPr>
          <p:cNvSpPr>
            <a:spLocks noGrp="1"/>
          </p:cNvSpPr>
          <p:nvPr>
            <p:ph type="body" sz="quarter" idx="10" hasCustomPrompt="1"/>
          </p:nvPr>
        </p:nvSpPr>
        <p:spPr>
          <a:xfrm>
            <a:off x="9967451" y="2607504"/>
            <a:ext cx="792000" cy="792000"/>
          </a:xfrm>
          <a:prstGeom prst="ellipse">
            <a:avLst/>
          </a:prstGeom>
          <a:solidFill>
            <a:schemeClr val="bg1"/>
          </a:solidFill>
          <a:ln>
            <a:solidFill>
              <a:schemeClr val="bg1"/>
            </a:solidFill>
          </a:ln>
        </p:spPr>
        <p:txBody>
          <a:bodyPr anchor="ctr"/>
          <a:lstStyle>
            <a:lvl1pPr algn="ctr">
              <a:defRPr b="1">
                <a:solidFill>
                  <a:srgbClr val="00B050"/>
                </a:solidFill>
              </a:defRPr>
            </a:lvl1pPr>
          </a:lstStyle>
          <a:p>
            <a:pPr lvl="0"/>
            <a:r>
              <a:rPr kumimoji="1" lang="en-US" altLang="ja-JP" dirty="0"/>
              <a:t>0</a:t>
            </a:r>
            <a:endParaRPr kumimoji="1" lang="ja-JP" altLang="en-US" dirty="0"/>
          </a:p>
        </p:txBody>
      </p:sp>
      <p:sp>
        <p:nvSpPr>
          <p:cNvPr id="4" name="テキスト プレースホルダー 13">
            <a:extLst>
              <a:ext uri="{FF2B5EF4-FFF2-40B4-BE49-F238E27FC236}">
                <a16:creationId xmlns:a16="http://schemas.microsoft.com/office/drawing/2014/main" id="{6291958E-22BA-4F46-91BA-B1840DA5896E}"/>
              </a:ext>
            </a:extLst>
          </p:cNvPr>
          <p:cNvSpPr>
            <a:spLocks noGrp="1"/>
          </p:cNvSpPr>
          <p:nvPr>
            <p:ph type="body" sz="quarter" idx="19" hasCustomPrompt="1"/>
          </p:nvPr>
        </p:nvSpPr>
        <p:spPr>
          <a:xfrm>
            <a:off x="9016433" y="5594703"/>
            <a:ext cx="2723536" cy="835759"/>
          </a:xfrm>
        </p:spPr>
        <p:txBody>
          <a:bodyPr anchor="t">
            <a:normAutofit/>
          </a:bodyPr>
          <a:lstStyle>
            <a:lvl1pPr marL="0" indent="0" algn="l">
              <a:lnSpc>
                <a:spcPct val="90000"/>
              </a:lnSpc>
              <a:buClr>
                <a:srgbClr val="00A02B"/>
              </a:buClr>
              <a:buFont typeface="+mj-lt"/>
              <a:buNone/>
              <a:defRPr sz="3200" b="0"/>
            </a:lvl1pPr>
          </a:lstStyle>
          <a:p>
            <a:pPr lvl="0"/>
            <a:r>
              <a:rPr kumimoji="1" lang="en-US" altLang="ja-JP" dirty="0"/>
              <a:t>p.191</a:t>
            </a:r>
            <a:endParaRPr kumimoji="1" lang="ja-JP" altLang="en-US" dirty="0"/>
          </a:p>
        </p:txBody>
      </p:sp>
    </p:spTree>
    <p:extLst>
      <p:ext uri="{BB962C8B-B14F-4D97-AF65-F5344CB8AC3E}">
        <p14:creationId xmlns:p14="http://schemas.microsoft.com/office/powerpoint/2010/main" val="3654246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tmplLst>
          <p:tmpl>
            <p:tnLst>
              <p:par>
                <p:cTn presetID="10"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Lst>
  </p:timing>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tep1_AP_Dialog">
    <p:spTree>
      <p:nvGrpSpPr>
        <p:cNvPr id="1" name=""/>
        <p:cNvGrpSpPr/>
        <p:nvPr/>
      </p:nvGrpSpPr>
      <p:grpSpPr>
        <a:xfrm>
          <a:off x="0" y="0"/>
          <a:ext cx="0" cy="0"/>
          <a:chOff x="0" y="0"/>
          <a:chExt cx="0" cy="0"/>
        </a:xfrm>
      </p:grpSpPr>
      <p:sp>
        <p:nvSpPr>
          <p:cNvPr id="3" name="メディア プレースホルダー 10">
            <a:extLst>
              <a:ext uri="{FF2B5EF4-FFF2-40B4-BE49-F238E27FC236}">
                <a16:creationId xmlns:a16="http://schemas.microsoft.com/office/drawing/2014/main" id="{8A499B9F-FD66-DE09-D819-CF1391C84DBA}"/>
              </a:ext>
            </a:extLst>
          </p:cNvPr>
          <p:cNvSpPr>
            <a:spLocks noGrp="1"/>
          </p:cNvSpPr>
          <p:nvPr>
            <p:ph type="media" sz="quarter" idx="10"/>
          </p:nvPr>
        </p:nvSpPr>
        <p:spPr>
          <a:xfrm>
            <a:off x="4297252" y="587992"/>
            <a:ext cx="486000" cy="486000"/>
          </a:xfrm>
          <a:prstGeom prst="rect">
            <a:avLst/>
          </a:prstGeom>
        </p:spPr>
        <p:txBody>
          <a:bodyPr/>
          <a:lstStyle>
            <a:lvl1pPr>
              <a:defRPr sz="1000"/>
            </a:lvl1pPr>
          </a:lstStyle>
          <a:p>
            <a:endParaRPr kumimoji="1" lang="ja-JP" altLang="en-US"/>
          </a:p>
        </p:txBody>
      </p:sp>
      <p:pic>
        <p:nvPicPr>
          <p:cNvPr id="5" name="図 4">
            <a:extLst>
              <a:ext uri="{FF2B5EF4-FFF2-40B4-BE49-F238E27FC236}">
                <a16:creationId xmlns:a16="http://schemas.microsoft.com/office/drawing/2014/main" id="{BFDAF9E5-E972-F833-CA21-8F8710B1F806}"/>
              </a:ext>
            </a:extLst>
          </p:cNvPr>
          <p:cNvPicPr>
            <a:picLocks noChangeAspect="1"/>
          </p:cNvPicPr>
          <p:nvPr userDrawn="1"/>
        </p:nvPicPr>
        <p:blipFill>
          <a:blip r:embed="rId2"/>
          <a:stretch>
            <a:fillRect/>
          </a:stretch>
        </p:blipFill>
        <p:spPr>
          <a:xfrm>
            <a:off x="0" y="416839"/>
            <a:ext cx="2220802" cy="867635"/>
          </a:xfrm>
          <a:prstGeom prst="rect">
            <a:avLst/>
          </a:prstGeom>
        </p:spPr>
      </p:pic>
      <p:sp>
        <p:nvSpPr>
          <p:cNvPr id="6" name="タイトル 1">
            <a:extLst>
              <a:ext uri="{FF2B5EF4-FFF2-40B4-BE49-F238E27FC236}">
                <a16:creationId xmlns:a16="http://schemas.microsoft.com/office/drawing/2014/main" id="{9EB254FC-0E42-B7D1-8F94-210BB5CA144D}"/>
              </a:ext>
            </a:extLst>
          </p:cNvPr>
          <p:cNvSpPr txBox="1">
            <a:spLocks/>
          </p:cNvSpPr>
          <p:nvPr userDrawn="1"/>
        </p:nvSpPr>
        <p:spPr>
          <a:xfrm>
            <a:off x="1619250" y="545600"/>
            <a:ext cx="476250" cy="454525"/>
          </a:xfrm>
          <a:prstGeom prst="rect">
            <a:avLst/>
          </a:prstGeom>
        </p:spPr>
        <p:txBody>
          <a:bodyPr anchor="ctr"/>
          <a:lstStyle>
            <a:lvl1pPr algn="ctr" defTabSz="685800" rtl="0" eaLnBrk="1" latinLnBrk="0" hangingPunct="1">
              <a:lnSpc>
                <a:spcPct val="100000"/>
              </a:lnSpc>
              <a:spcBef>
                <a:spcPct val="0"/>
              </a:spcBef>
              <a:buNone/>
              <a:defRPr kumimoji="1" sz="5400" b="1" kern="1200">
                <a:solidFill>
                  <a:schemeClr val="bg1"/>
                </a:solidFill>
                <a:latin typeface="+mn-lt"/>
                <a:ea typeface="+mj-ea"/>
                <a:cs typeface="+mj-cs"/>
              </a:defRPr>
            </a:lvl1pPr>
          </a:lstStyle>
          <a:p>
            <a:r>
              <a:rPr lang="en-US" altLang="ja-JP" sz="4400" dirty="0"/>
              <a:t>1</a:t>
            </a:r>
            <a:endParaRPr lang="ja-JP" altLang="en-US" sz="4400" dirty="0"/>
          </a:p>
        </p:txBody>
      </p:sp>
      <p:sp>
        <p:nvSpPr>
          <p:cNvPr id="4" name="テキスト プレースホルダー 5">
            <a:extLst>
              <a:ext uri="{FF2B5EF4-FFF2-40B4-BE49-F238E27FC236}">
                <a16:creationId xmlns:a16="http://schemas.microsoft.com/office/drawing/2014/main" id="{4133E4E7-DCAC-1EA7-2D69-F680FC79CE0A}"/>
              </a:ext>
            </a:extLst>
          </p:cNvPr>
          <p:cNvSpPr>
            <a:spLocks noGrp="1"/>
          </p:cNvSpPr>
          <p:nvPr>
            <p:ph type="body" sz="quarter" idx="12" hasCustomPrompt="1"/>
          </p:nvPr>
        </p:nvSpPr>
        <p:spPr>
          <a:xfrm>
            <a:off x="147480" y="1285874"/>
            <a:ext cx="1471770" cy="5395913"/>
          </a:xfrm>
        </p:spPr>
        <p:txBody>
          <a:bodyPr/>
          <a:lstStyle>
            <a:lvl1pPr algn="r">
              <a:lnSpc>
                <a:spcPct val="150000"/>
              </a:lnSpc>
              <a:defRPr sz="3200" spc="-100" baseline="0">
                <a:latin typeface="+mn-lt"/>
                <a:ea typeface="+mn-ea"/>
              </a:defRPr>
            </a:lvl1pPr>
          </a:lstStyle>
          <a:p>
            <a:pPr lvl="0"/>
            <a:r>
              <a:rPr kumimoji="1" lang="en-US" altLang="ja-JP" dirty="0"/>
              <a:t>Name</a:t>
            </a:r>
            <a:endParaRPr kumimoji="1" lang="ja-JP" altLang="en-US" dirty="0"/>
          </a:p>
        </p:txBody>
      </p:sp>
      <p:sp>
        <p:nvSpPr>
          <p:cNvPr id="7" name="タイトル 1">
            <a:extLst>
              <a:ext uri="{FF2B5EF4-FFF2-40B4-BE49-F238E27FC236}">
                <a16:creationId xmlns:a16="http://schemas.microsoft.com/office/drawing/2014/main" id="{57E61FC6-1A61-C6E2-DE17-2FEF5EF4C907}"/>
              </a:ext>
            </a:extLst>
          </p:cNvPr>
          <p:cNvSpPr txBox="1">
            <a:spLocks/>
          </p:cNvSpPr>
          <p:nvPr userDrawn="1"/>
        </p:nvSpPr>
        <p:spPr>
          <a:xfrm>
            <a:off x="2220802" y="574234"/>
            <a:ext cx="1951148" cy="454525"/>
          </a:xfrm>
          <a:prstGeom prst="rect">
            <a:avLst/>
          </a:prstGeom>
        </p:spPr>
        <p:txBody>
          <a:bodyPr anchor="ctr"/>
          <a:lstStyle>
            <a:lvl1pPr algn="ctr" defTabSz="685800" rtl="0" eaLnBrk="1" latinLnBrk="0" hangingPunct="1">
              <a:lnSpc>
                <a:spcPct val="100000"/>
              </a:lnSpc>
              <a:spcBef>
                <a:spcPct val="0"/>
              </a:spcBef>
              <a:buNone/>
              <a:defRPr kumimoji="1" sz="5400" b="1" kern="1200">
                <a:solidFill>
                  <a:schemeClr val="bg1"/>
                </a:solidFill>
                <a:latin typeface="+mn-lt"/>
                <a:ea typeface="+mj-ea"/>
                <a:cs typeface="+mj-cs"/>
              </a:defRPr>
            </a:lvl1pPr>
          </a:lstStyle>
          <a:p>
            <a:r>
              <a:rPr lang="en-US" altLang="ja-JP" sz="4400" dirty="0">
                <a:solidFill>
                  <a:schemeClr val="tx1"/>
                </a:solidFill>
              </a:rPr>
              <a:t>Dialog</a:t>
            </a:r>
            <a:endParaRPr lang="ja-JP" altLang="en-US" sz="4400" dirty="0">
              <a:solidFill>
                <a:schemeClr val="tx1"/>
              </a:solidFill>
            </a:endParaRPr>
          </a:p>
        </p:txBody>
      </p:sp>
      <p:pic>
        <p:nvPicPr>
          <p:cNvPr id="8" name="図 7">
            <a:extLst>
              <a:ext uri="{FF2B5EF4-FFF2-40B4-BE49-F238E27FC236}">
                <a16:creationId xmlns:a16="http://schemas.microsoft.com/office/drawing/2014/main" id="{015EA4AD-C54D-7187-2CEB-8DF530BA0918}"/>
              </a:ext>
            </a:extLst>
          </p:cNvPr>
          <p:cNvPicPr>
            <a:picLocks noChangeAspect="1"/>
          </p:cNvPicPr>
          <p:nvPr userDrawn="1"/>
        </p:nvPicPr>
        <p:blipFill>
          <a:blip r:embed="rId3"/>
          <a:stretch>
            <a:fillRect/>
          </a:stretch>
        </p:blipFill>
        <p:spPr>
          <a:xfrm>
            <a:off x="8906772" y="560627"/>
            <a:ext cx="3096127" cy="540732"/>
          </a:xfrm>
          <a:prstGeom prst="rect">
            <a:avLst/>
          </a:prstGeom>
        </p:spPr>
      </p:pic>
      <p:pic>
        <p:nvPicPr>
          <p:cNvPr id="9" name="図 8">
            <a:extLst>
              <a:ext uri="{FF2B5EF4-FFF2-40B4-BE49-F238E27FC236}">
                <a16:creationId xmlns:a16="http://schemas.microsoft.com/office/drawing/2014/main" id="{96E5C5A9-FC99-CDD5-06DD-0D169A761250}"/>
              </a:ext>
            </a:extLst>
          </p:cNvPr>
          <p:cNvPicPr>
            <a:picLocks noChangeAspect="1"/>
          </p:cNvPicPr>
          <p:nvPr userDrawn="1"/>
        </p:nvPicPr>
        <p:blipFill>
          <a:blip r:embed="rId4">
            <a:extLst>
              <a:ext uri="{BEBA8EAE-BF5A-486C-A8C5-ECC9F3942E4B}">
                <a14:imgProps xmlns:a14="http://schemas.microsoft.com/office/drawing/2010/main">
                  <a14:imgLayer r:embed="rId5">
                    <a14:imgEffect>
                      <a14:brightnessContrast contrast="40000"/>
                    </a14:imgEffect>
                  </a14:imgLayer>
                </a14:imgProps>
              </a:ext>
            </a:extLst>
          </a:blip>
          <a:stretch>
            <a:fillRect/>
          </a:stretch>
        </p:blipFill>
        <p:spPr>
          <a:xfrm>
            <a:off x="9654352" y="5830529"/>
            <a:ext cx="2537648" cy="1027471"/>
          </a:xfrm>
          <a:prstGeom prst="rect">
            <a:avLst/>
          </a:prstGeom>
        </p:spPr>
      </p:pic>
      <p:sp>
        <p:nvSpPr>
          <p:cNvPr id="10" name="テキスト プレースホルダー 13">
            <a:extLst>
              <a:ext uri="{FF2B5EF4-FFF2-40B4-BE49-F238E27FC236}">
                <a16:creationId xmlns:a16="http://schemas.microsoft.com/office/drawing/2014/main" id="{F969E0D4-D36B-BD2B-A6D8-E2E7C4CA8B36}"/>
              </a:ext>
            </a:extLst>
          </p:cNvPr>
          <p:cNvSpPr>
            <a:spLocks noGrp="1"/>
          </p:cNvSpPr>
          <p:nvPr>
            <p:ph type="body" sz="quarter" idx="19" hasCustomPrompt="1"/>
          </p:nvPr>
        </p:nvSpPr>
        <p:spPr>
          <a:xfrm>
            <a:off x="10618580" y="6321435"/>
            <a:ext cx="1265214" cy="530794"/>
          </a:xfrm>
        </p:spPr>
        <p:txBody>
          <a:bodyPr anchor="t">
            <a:normAutofit/>
          </a:bodyPr>
          <a:lstStyle>
            <a:lvl1pPr marL="0" indent="0" algn="r">
              <a:lnSpc>
                <a:spcPct val="90000"/>
              </a:lnSpc>
              <a:buClr>
                <a:srgbClr val="00A02B"/>
              </a:buClr>
              <a:buFont typeface="+mj-lt"/>
              <a:buNone/>
              <a:defRPr sz="2800" b="0"/>
            </a:lvl1pPr>
          </a:lstStyle>
          <a:p>
            <a:pPr lvl="0"/>
            <a:r>
              <a:rPr kumimoji="1" lang="en-US" altLang="ja-JP" dirty="0"/>
              <a:t>p.191</a:t>
            </a:r>
            <a:endParaRPr kumimoji="1" lang="ja-JP" altLang="en-US" dirty="0"/>
          </a:p>
        </p:txBody>
      </p:sp>
      <p:sp>
        <p:nvSpPr>
          <p:cNvPr id="2" name="タイトル 1">
            <a:extLst>
              <a:ext uri="{FF2B5EF4-FFF2-40B4-BE49-F238E27FC236}">
                <a16:creationId xmlns:a16="http://schemas.microsoft.com/office/drawing/2014/main" id="{A53A63F7-7810-28BE-8967-8A8E947CB43F}"/>
              </a:ext>
            </a:extLst>
          </p:cNvPr>
          <p:cNvSpPr>
            <a:spLocks noGrp="1"/>
          </p:cNvSpPr>
          <p:nvPr>
            <p:ph type="title" hasCustomPrompt="1"/>
          </p:nvPr>
        </p:nvSpPr>
        <p:spPr>
          <a:xfrm>
            <a:off x="1619250" y="1284474"/>
            <a:ext cx="10236750" cy="5395913"/>
          </a:xfrm>
          <a:prstGeom prst="rect">
            <a:avLst/>
          </a:prstGeom>
        </p:spPr>
        <p:txBody>
          <a:bodyPr/>
          <a:lstStyle>
            <a:lvl1pPr>
              <a:lnSpc>
                <a:spcPct val="150000"/>
              </a:lnSpc>
              <a:defRPr sz="3200">
                <a:latin typeface="+mn-lt"/>
              </a:defRPr>
            </a:lvl1pPr>
          </a:lstStyle>
          <a:p>
            <a:pPr lvl="0"/>
            <a:r>
              <a:rPr lang="en-US" altLang="ja-JP" noProof="0" dirty="0"/>
              <a:t>Add English sentence</a:t>
            </a:r>
            <a:r>
              <a:rPr lang="ja-JP" altLang="en-US" noProof="0" dirty="0"/>
              <a:t> </a:t>
            </a:r>
            <a:r>
              <a:rPr lang="en-US" altLang="ja-JP" noProof="0" dirty="0"/>
              <a:t>here</a:t>
            </a:r>
            <a:endParaRPr lang="ja-JP" altLang="en-US" noProof="0" dirty="0"/>
          </a:p>
        </p:txBody>
      </p:sp>
      <p:sp>
        <p:nvSpPr>
          <p:cNvPr id="12" name="テキスト ボックス 11">
            <a:extLst>
              <a:ext uri="{FF2B5EF4-FFF2-40B4-BE49-F238E27FC236}">
                <a16:creationId xmlns:a16="http://schemas.microsoft.com/office/drawing/2014/main" id="{78398CE0-FBD0-0803-B338-BD4C06D9621D}"/>
              </a:ext>
            </a:extLst>
          </p:cNvPr>
          <p:cNvSpPr txBox="1"/>
          <p:nvPr userDrawn="1"/>
        </p:nvSpPr>
        <p:spPr>
          <a:xfrm>
            <a:off x="11703794" y="727232"/>
            <a:ext cx="360000" cy="360000"/>
          </a:xfrm>
          <a:prstGeom prst="ellipse">
            <a:avLst/>
          </a:prstGeom>
          <a:solidFill>
            <a:schemeClr val="bg1"/>
          </a:solidFill>
          <a:ln>
            <a:solidFill>
              <a:schemeClr val="bg1"/>
            </a:solidFill>
          </a:ln>
          <a:effectLst>
            <a:outerShdw blurRad="63500" sx="102000" sy="102000" algn="ctr" rotWithShape="0">
              <a:prstClr val="black">
                <a:alpha val="40000"/>
              </a:prstClr>
            </a:outerShdw>
          </a:effectLst>
        </p:spPr>
        <p:txBody>
          <a:bodyPr wrap="square" rtlCol="0">
            <a:spAutoFit/>
          </a:bodyPr>
          <a:lstStyle/>
          <a:p>
            <a:endParaRPr kumimoji="1" lang="ja-JP" altLang="en-US" dirty="0"/>
          </a:p>
        </p:txBody>
      </p:sp>
      <p:sp>
        <p:nvSpPr>
          <p:cNvPr id="13" name="テキスト ボックス 12">
            <a:extLst>
              <a:ext uri="{FF2B5EF4-FFF2-40B4-BE49-F238E27FC236}">
                <a16:creationId xmlns:a16="http://schemas.microsoft.com/office/drawing/2014/main" id="{FC7F30B7-CE8B-2A23-7947-5AF730A854DB}"/>
              </a:ext>
            </a:extLst>
          </p:cNvPr>
          <p:cNvSpPr txBox="1"/>
          <p:nvPr userDrawn="1"/>
        </p:nvSpPr>
        <p:spPr>
          <a:xfrm>
            <a:off x="11645900" y="630428"/>
            <a:ext cx="520700" cy="584775"/>
          </a:xfrm>
          <a:prstGeom prst="rect">
            <a:avLst/>
          </a:prstGeom>
          <a:noFill/>
        </p:spPr>
        <p:txBody>
          <a:bodyPr wrap="square" rtlCol="0">
            <a:spAutoFit/>
          </a:bodyPr>
          <a:lstStyle/>
          <a:p>
            <a:pPr algn="ctr"/>
            <a:r>
              <a:rPr kumimoji="1" lang="en-US" altLang="ja-JP" sz="3200" b="1" dirty="0">
                <a:solidFill>
                  <a:srgbClr val="23AC39"/>
                </a:solidFill>
              </a:rPr>
              <a:t>3</a:t>
            </a:r>
            <a:endParaRPr kumimoji="1" lang="ja-JP" altLang="en-US" sz="3200" b="1" dirty="0">
              <a:solidFill>
                <a:srgbClr val="23AC39"/>
              </a:solidFill>
            </a:endParaRPr>
          </a:p>
        </p:txBody>
      </p:sp>
    </p:spTree>
    <p:extLst>
      <p:ext uri="{BB962C8B-B14F-4D97-AF65-F5344CB8AC3E}">
        <p14:creationId xmlns:p14="http://schemas.microsoft.com/office/powerpoint/2010/main" val="2948769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tmplLst>
          <p:tmpl>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ep1_AP_Dialog_WP">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9EB254FC-0E42-B7D1-8F94-210BB5CA144D}"/>
              </a:ext>
            </a:extLst>
          </p:cNvPr>
          <p:cNvSpPr txBox="1">
            <a:spLocks/>
          </p:cNvSpPr>
          <p:nvPr userDrawn="1"/>
        </p:nvSpPr>
        <p:spPr>
          <a:xfrm>
            <a:off x="1016731" y="604592"/>
            <a:ext cx="476250" cy="454525"/>
          </a:xfrm>
          <a:prstGeom prst="rect">
            <a:avLst/>
          </a:prstGeom>
        </p:spPr>
        <p:txBody>
          <a:bodyPr anchor="ctr"/>
          <a:lstStyle>
            <a:lvl1pPr algn="ctr" defTabSz="685800" rtl="0" eaLnBrk="1" latinLnBrk="0" hangingPunct="1">
              <a:lnSpc>
                <a:spcPct val="100000"/>
              </a:lnSpc>
              <a:spcBef>
                <a:spcPct val="0"/>
              </a:spcBef>
              <a:buNone/>
              <a:defRPr kumimoji="1" sz="5400" b="1" kern="1200">
                <a:solidFill>
                  <a:schemeClr val="bg1"/>
                </a:solidFill>
                <a:latin typeface="+mn-lt"/>
                <a:ea typeface="+mj-ea"/>
                <a:cs typeface="+mj-cs"/>
              </a:defRPr>
            </a:lvl1pPr>
          </a:lstStyle>
          <a:p>
            <a:r>
              <a:rPr lang="en-US" altLang="ja-JP" sz="2800" dirty="0"/>
              <a:t>1</a:t>
            </a:r>
            <a:endParaRPr lang="ja-JP" altLang="en-US" sz="2800" dirty="0"/>
          </a:p>
        </p:txBody>
      </p:sp>
      <p:sp>
        <p:nvSpPr>
          <p:cNvPr id="9" name="タイトル 1">
            <a:extLst>
              <a:ext uri="{FF2B5EF4-FFF2-40B4-BE49-F238E27FC236}">
                <a16:creationId xmlns:a16="http://schemas.microsoft.com/office/drawing/2014/main" id="{9F261A20-C22D-C30F-AC84-371D4774D97E}"/>
              </a:ext>
            </a:extLst>
          </p:cNvPr>
          <p:cNvSpPr txBox="1">
            <a:spLocks/>
          </p:cNvSpPr>
          <p:nvPr userDrawn="1"/>
        </p:nvSpPr>
        <p:spPr>
          <a:xfrm>
            <a:off x="3979522" y="545600"/>
            <a:ext cx="4927250" cy="454525"/>
          </a:xfrm>
          <a:prstGeom prst="rect">
            <a:avLst/>
          </a:prstGeom>
        </p:spPr>
        <p:txBody>
          <a:bodyPr anchor="ctr"/>
          <a:lstStyle>
            <a:lvl1pPr algn="ctr" defTabSz="685800" rtl="0" eaLnBrk="1" latinLnBrk="0" hangingPunct="1">
              <a:lnSpc>
                <a:spcPct val="100000"/>
              </a:lnSpc>
              <a:spcBef>
                <a:spcPct val="0"/>
              </a:spcBef>
              <a:buNone/>
              <a:defRPr kumimoji="1" sz="5400" b="1" kern="1200">
                <a:solidFill>
                  <a:schemeClr val="bg1"/>
                </a:solidFill>
                <a:latin typeface="+mn-lt"/>
                <a:ea typeface="+mj-ea"/>
                <a:cs typeface="+mj-cs"/>
              </a:defRPr>
            </a:lvl1pPr>
          </a:lstStyle>
          <a:p>
            <a:pPr algn="l"/>
            <a:r>
              <a:rPr lang="en-US" altLang="ja-JP" sz="4400" dirty="0">
                <a:solidFill>
                  <a:schemeClr val="tx1"/>
                </a:solidFill>
              </a:rPr>
              <a:t>Words &amp; Phrases</a:t>
            </a:r>
            <a:endParaRPr lang="ja-JP" altLang="en-US" sz="4400" dirty="0">
              <a:solidFill>
                <a:schemeClr val="tx1"/>
              </a:solidFill>
            </a:endParaRPr>
          </a:p>
        </p:txBody>
      </p:sp>
      <p:pic>
        <p:nvPicPr>
          <p:cNvPr id="3" name="図 2">
            <a:extLst>
              <a:ext uri="{FF2B5EF4-FFF2-40B4-BE49-F238E27FC236}">
                <a16:creationId xmlns:a16="http://schemas.microsoft.com/office/drawing/2014/main" id="{0089F764-AF74-12B4-C9FA-00D763ADD426}"/>
              </a:ext>
            </a:extLst>
          </p:cNvPr>
          <p:cNvPicPr>
            <a:picLocks noChangeAspect="1"/>
          </p:cNvPicPr>
          <p:nvPr userDrawn="1"/>
        </p:nvPicPr>
        <p:blipFill>
          <a:blip r:embed="rId2"/>
          <a:stretch>
            <a:fillRect/>
          </a:stretch>
        </p:blipFill>
        <p:spPr>
          <a:xfrm>
            <a:off x="8906772" y="560627"/>
            <a:ext cx="3096127" cy="540732"/>
          </a:xfrm>
          <a:prstGeom prst="rect">
            <a:avLst/>
          </a:prstGeom>
        </p:spPr>
      </p:pic>
      <p:pic>
        <p:nvPicPr>
          <p:cNvPr id="16" name="図 15">
            <a:extLst>
              <a:ext uri="{FF2B5EF4-FFF2-40B4-BE49-F238E27FC236}">
                <a16:creationId xmlns:a16="http://schemas.microsoft.com/office/drawing/2014/main" id="{2F8F4914-4F0C-9D5D-8752-6250B772F621}"/>
              </a:ext>
            </a:extLst>
          </p:cNvPr>
          <p:cNvPicPr>
            <a:picLocks noChangeAspect="1"/>
          </p:cNvPicPr>
          <p:nvPr userDrawn="1"/>
        </p:nvPicPr>
        <p:blipFill>
          <a:blip r:embed="rId3"/>
          <a:stretch>
            <a:fillRect/>
          </a:stretch>
        </p:blipFill>
        <p:spPr>
          <a:xfrm>
            <a:off x="0" y="416839"/>
            <a:ext cx="2220802" cy="867635"/>
          </a:xfrm>
          <a:prstGeom prst="rect">
            <a:avLst/>
          </a:prstGeom>
        </p:spPr>
      </p:pic>
      <p:sp>
        <p:nvSpPr>
          <p:cNvPr id="17" name="タイトル 1">
            <a:extLst>
              <a:ext uri="{FF2B5EF4-FFF2-40B4-BE49-F238E27FC236}">
                <a16:creationId xmlns:a16="http://schemas.microsoft.com/office/drawing/2014/main" id="{083EEE27-5A1C-BA73-97C3-EB226EAD4E4A}"/>
              </a:ext>
            </a:extLst>
          </p:cNvPr>
          <p:cNvSpPr txBox="1">
            <a:spLocks/>
          </p:cNvSpPr>
          <p:nvPr userDrawn="1"/>
        </p:nvSpPr>
        <p:spPr>
          <a:xfrm>
            <a:off x="1619250" y="545600"/>
            <a:ext cx="476250" cy="454525"/>
          </a:xfrm>
          <a:prstGeom prst="rect">
            <a:avLst/>
          </a:prstGeom>
        </p:spPr>
        <p:txBody>
          <a:bodyPr anchor="ctr"/>
          <a:lstStyle>
            <a:lvl1pPr algn="ctr" defTabSz="685800" rtl="0" eaLnBrk="1" latinLnBrk="0" hangingPunct="1">
              <a:lnSpc>
                <a:spcPct val="100000"/>
              </a:lnSpc>
              <a:spcBef>
                <a:spcPct val="0"/>
              </a:spcBef>
              <a:buNone/>
              <a:defRPr kumimoji="1" sz="5400" b="1" kern="1200">
                <a:solidFill>
                  <a:schemeClr val="bg1"/>
                </a:solidFill>
                <a:latin typeface="+mn-lt"/>
                <a:ea typeface="+mj-ea"/>
                <a:cs typeface="+mj-cs"/>
              </a:defRPr>
            </a:lvl1pPr>
          </a:lstStyle>
          <a:p>
            <a:r>
              <a:rPr lang="en-US" altLang="ja-JP" sz="4400" dirty="0"/>
              <a:t>1</a:t>
            </a:r>
            <a:endParaRPr lang="ja-JP" altLang="en-US" sz="4400" dirty="0"/>
          </a:p>
        </p:txBody>
      </p:sp>
      <p:sp>
        <p:nvSpPr>
          <p:cNvPr id="18" name="タイトル 1">
            <a:extLst>
              <a:ext uri="{FF2B5EF4-FFF2-40B4-BE49-F238E27FC236}">
                <a16:creationId xmlns:a16="http://schemas.microsoft.com/office/drawing/2014/main" id="{9D55861A-9D38-A2CC-A9EC-7F1439F11F7A}"/>
              </a:ext>
            </a:extLst>
          </p:cNvPr>
          <p:cNvSpPr txBox="1">
            <a:spLocks/>
          </p:cNvSpPr>
          <p:nvPr userDrawn="1"/>
        </p:nvSpPr>
        <p:spPr>
          <a:xfrm>
            <a:off x="2220802" y="574234"/>
            <a:ext cx="1758720" cy="454525"/>
          </a:xfrm>
          <a:prstGeom prst="rect">
            <a:avLst/>
          </a:prstGeom>
        </p:spPr>
        <p:txBody>
          <a:bodyPr anchor="ctr"/>
          <a:lstStyle>
            <a:lvl1pPr algn="ctr" defTabSz="685800" rtl="0" eaLnBrk="1" latinLnBrk="0" hangingPunct="1">
              <a:lnSpc>
                <a:spcPct val="100000"/>
              </a:lnSpc>
              <a:spcBef>
                <a:spcPct val="0"/>
              </a:spcBef>
              <a:buNone/>
              <a:defRPr kumimoji="1" sz="5400" b="1" kern="1200">
                <a:solidFill>
                  <a:schemeClr val="bg1"/>
                </a:solidFill>
                <a:latin typeface="+mn-lt"/>
                <a:ea typeface="+mj-ea"/>
                <a:cs typeface="+mj-cs"/>
              </a:defRPr>
            </a:lvl1pPr>
          </a:lstStyle>
          <a:p>
            <a:r>
              <a:rPr lang="en-US" altLang="ja-JP" sz="4000" b="0" dirty="0">
                <a:solidFill>
                  <a:schemeClr val="tx1"/>
                </a:solidFill>
              </a:rPr>
              <a:t>Dialog</a:t>
            </a:r>
            <a:endParaRPr lang="ja-JP" altLang="en-US" sz="4000" b="0" dirty="0">
              <a:solidFill>
                <a:schemeClr val="tx1"/>
              </a:solidFill>
            </a:endParaRPr>
          </a:p>
        </p:txBody>
      </p:sp>
      <p:sp>
        <p:nvSpPr>
          <p:cNvPr id="19" name="テキスト ボックス 18">
            <a:extLst>
              <a:ext uri="{FF2B5EF4-FFF2-40B4-BE49-F238E27FC236}">
                <a16:creationId xmlns:a16="http://schemas.microsoft.com/office/drawing/2014/main" id="{7BC49058-156C-6394-E7D6-F9EF51706DC0}"/>
              </a:ext>
            </a:extLst>
          </p:cNvPr>
          <p:cNvSpPr txBox="1"/>
          <p:nvPr userDrawn="1"/>
        </p:nvSpPr>
        <p:spPr>
          <a:xfrm>
            <a:off x="11703794" y="727232"/>
            <a:ext cx="360000" cy="360000"/>
          </a:xfrm>
          <a:prstGeom prst="ellipse">
            <a:avLst/>
          </a:prstGeom>
          <a:solidFill>
            <a:schemeClr val="bg1"/>
          </a:solidFill>
          <a:ln>
            <a:solidFill>
              <a:schemeClr val="bg1"/>
            </a:solidFill>
          </a:ln>
          <a:effectLst>
            <a:outerShdw blurRad="63500" sx="102000" sy="102000" algn="ctr" rotWithShape="0">
              <a:prstClr val="black">
                <a:alpha val="40000"/>
              </a:prstClr>
            </a:outerShdw>
          </a:effectLst>
        </p:spPr>
        <p:txBody>
          <a:bodyPr wrap="square" rtlCol="0">
            <a:spAutoFit/>
          </a:bodyPr>
          <a:lstStyle/>
          <a:p>
            <a:endParaRPr kumimoji="1" lang="ja-JP" altLang="en-US" dirty="0"/>
          </a:p>
        </p:txBody>
      </p:sp>
      <p:sp>
        <p:nvSpPr>
          <p:cNvPr id="20" name="テキスト ボックス 19">
            <a:extLst>
              <a:ext uri="{FF2B5EF4-FFF2-40B4-BE49-F238E27FC236}">
                <a16:creationId xmlns:a16="http://schemas.microsoft.com/office/drawing/2014/main" id="{6442D6D1-20D5-50EF-C0B4-4A86DFDE6076}"/>
              </a:ext>
            </a:extLst>
          </p:cNvPr>
          <p:cNvSpPr txBox="1"/>
          <p:nvPr userDrawn="1"/>
        </p:nvSpPr>
        <p:spPr>
          <a:xfrm>
            <a:off x="11645900" y="630428"/>
            <a:ext cx="520700" cy="584775"/>
          </a:xfrm>
          <a:prstGeom prst="rect">
            <a:avLst/>
          </a:prstGeom>
          <a:noFill/>
        </p:spPr>
        <p:txBody>
          <a:bodyPr wrap="square" rtlCol="0">
            <a:spAutoFit/>
          </a:bodyPr>
          <a:lstStyle/>
          <a:p>
            <a:pPr algn="ctr"/>
            <a:r>
              <a:rPr kumimoji="1" lang="en-US" altLang="ja-JP" sz="3200" b="1" dirty="0">
                <a:solidFill>
                  <a:srgbClr val="23AC39"/>
                </a:solidFill>
              </a:rPr>
              <a:t>3</a:t>
            </a:r>
            <a:endParaRPr kumimoji="1" lang="ja-JP" altLang="en-US" sz="3200" b="1" dirty="0">
              <a:solidFill>
                <a:srgbClr val="23AC39"/>
              </a:solidFill>
            </a:endParaRPr>
          </a:p>
        </p:txBody>
      </p:sp>
      <p:sp>
        <p:nvSpPr>
          <p:cNvPr id="42" name="テキスト プレースホルダー 13">
            <a:extLst>
              <a:ext uri="{FF2B5EF4-FFF2-40B4-BE49-F238E27FC236}">
                <a16:creationId xmlns:a16="http://schemas.microsoft.com/office/drawing/2014/main" id="{1004B0D4-FE33-D1BA-AB70-620123C81299}"/>
              </a:ext>
            </a:extLst>
          </p:cNvPr>
          <p:cNvSpPr>
            <a:spLocks noGrp="1"/>
          </p:cNvSpPr>
          <p:nvPr>
            <p:ph type="body" sz="quarter" idx="19" hasCustomPrompt="1"/>
          </p:nvPr>
        </p:nvSpPr>
        <p:spPr>
          <a:xfrm>
            <a:off x="622301" y="1433856"/>
            <a:ext cx="5459750" cy="864000"/>
          </a:xfrm>
        </p:spPr>
        <p:txBody>
          <a:bodyPr anchor="ctr">
            <a:normAutofit/>
          </a:bodyPr>
          <a:lstStyle>
            <a:lvl1pPr marL="0" indent="0">
              <a:lnSpc>
                <a:spcPct val="90000"/>
              </a:lnSpc>
              <a:buClr>
                <a:srgbClr val="00A02B"/>
              </a:buClr>
              <a:buFont typeface="+mj-lt"/>
              <a:buNone/>
              <a:defRPr sz="3600" b="1"/>
            </a:lvl1pPr>
          </a:lstStyle>
          <a:p>
            <a:pPr lvl="0"/>
            <a:r>
              <a:rPr kumimoji="1" lang="en-US" altLang="ja-JP" dirty="0"/>
              <a:t>1</a:t>
            </a:r>
            <a:endParaRPr kumimoji="1" lang="ja-JP" altLang="en-US" dirty="0"/>
          </a:p>
        </p:txBody>
      </p:sp>
      <p:sp>
        <p:nvSpPr>
          <p:cNvPr id="43" name="テキスト プレースホルダー 13">
            <a:extLst>
              <a:ext uri="{FF2B5EF4-FFF2-40B4-BE49-F238E27FC236}">
                <a16:creationId xmlns:a16="http://schemas.microsoft.com/office/drawing/2014/main" id="{BEFE9B9E-FF76-CC01-3575-704EA0E4FA6F}"/>
              </a:ext>
            </a:extLst>
          </p:cNvPr>
          <p:cNvSpPr>
            <a:spLocks noGrp="1"/>
          </p:cNvSpPr>
          <p:nvPr>
            <p:ph type="body" sz="quarter" idx="20" hasCustomPrompt="1"/>
          </p:nvPr>
        </p:nvSpPr>
        <p:spPr>
          <a:xfrm>
            <a:off x="6109952" y="1433856"/>
            <a:ext cx="5738472" cy="864000"/>
          </a:xfrm>
        </p:spPr>
        <p:txBody>
          <a:bodyPr anchor="ctr">
            <a:normAutofit/>
          </a:bodyPr>
          <a:lstStyle>
            <a:lvl1pPr marL="0" indent="0">
              <a:lnSpc>
                <a:spcPct val="90000"/>
              </a:lnSpc>
              <a:buClr>
                <a:srgbClr val="00A02B"/>
              </a:buClr>
              <a:buFont typeface="+mj-lt"/>
              <a:buNone/>
              <a:defRPr sz="3600"/>
            </a:lvl1pPr>
          </a:lstStyle>
          <a:p>
            <a:pPr lvl="0"/>
            <a:r>
              <a:rPr kumimoji="1" lang="en-US" altLang="ja-JP" dirty="0"/>
              <a:t>2</a:t>
            </a:r>
            <a:endParaRPr kumimoji="1" lang="ja-JP" altLang="en-US" dirty="0"/>
          </a:p>
        </p:txBody>
      </p:sp>
      <p:sp>
        <p:nvSpPr>
          <p:cNvPr id="44" name="テキスト プレースホルダー 13">
            <a:extLst>
              <a:ext uri="{FF2B5EF4-FFF2-40B4-BE49-F238E27FC236}">
                <a16:creationId xmlns:a16="http://schemas.microsoft.com/office/drawing/2014/main" id="{27938580-E2A1-2D4C-4B25-5A8F343BED96}"/>
              </a:ext>
            </a:extLst>
          </p:cNvPr>
          <p:cNvSpPr>
            <a:spLocks noGrp="1"/>
          </p:cNvSpPr>
          <p:nvPr>
            <p:ph type="body" sz="quarter" idx="21" hasCustomPrompt="1"/>
          </p:nvPr>
        </p:nvSpPr>
        <p:spPr>
          <a:xfrm>
            <a:off x="622301" y="2507006"/>
            <a:ext cx="5459750" cy="864000"/>
          </a:xfrm>
        </p:spPr>
        <p:txBody>
          <a:bodyPr anchor="ctr">
            <a:normAutofit/>
          </a:bodyPr>
          <a:lstStyle>
            <a:lvl1pPr marL="0" indent="0">
              <a:lnSpc>
                <a:spcPct val="90000"/>
              </a:lnSpc>
              <a:buClr>
                <a:srgbClr val="00A02B"/>
              </a:buClr>
              <a:buFont typeface="+mj-lt"/>
              <a:buNone/>
              <a:defRPr sz="3600" b="1"/>
            </a:lvl1pPr>
          </a:lstStyle>
          <a:p>
            <a:pPr lvl="0"/>
            <a:r>
              <a:rPr kumimoji="1" lang="en-US" altLang="ja-JP" dirty="0"/>
              <a:t>3</a:t>
            </a:r>
            <a:endParaRPr kumimoji="1" lang="ja-JP" altLang="en-US" dirty="0"/>
          </a:p>
        </p:txBody>
      </p:sp>
      <p:sp>
        <p:nvSpPr>
          <p:cNvPr id="45" name="テキスト プレースホルダー 13">
            <a:extLst>
              <a:ext uri="{FF2B5EF4-FFF2-40B4-BE49-F238E27FC236}">
                <a16:creationId xmlns:a16="http://schemas.microsoft.com/office/drawing/2014/main" id="{06B1E900-D2B5-B2F5-B6FC-B8EA4D9882C7}"/>
              </a:ext>
            </a:extLst>
          </p:cNvPr>
          <p:cNvSpPr>
            <a:spLocks noGrp="1"/>
          </p:cNvSpPr>
          <p:nvPr>
            <p:ph type="body" sz="quarter" idx="22" hasCustomPrompt="1"/>
          </p:nvPr>
        </p:nvSpPr>
        <p:spPr>
          <a:xfrm>
            <a:off x="6109952" y="2507006"/>
            <a:ext cx="5738472" cy="864000"/>
          </a:xfrm>
        </p:spPr>
        <p:txBody>
          <a:bodyPr anchor="ctr">
            <a:normAutofit/>
          </a:bodyPr>
          <a:lstStyle>
            <a:lvl1pPr marL="0" indent="0">
              <a:lnSpc>
                <a:spcPct val="90000"/>
              </a:lnSpc>
              <a:buClr>
                <a:srgbClr val="00A02B"/>
              </a:buClr>
              <a:buFont typeface="+mj-lt"/>
              <a:buNone/>
              <a:defRPr sz="3600"/>
            </a:lvl1pPr>
          </a:lstStyle>
          <a:p>
            <a:pPr lvl="0"/>
            <a:r>
              <a:rPr kumimoji="1" lang="en-US" altLang="ja-JP" dirty="0"/>
              <a:t>4</a:t>
            </a:r>
            <a:endParaRPr kumimoji="1" lang="ja-JP" altLang="en-US" dirty="0"/>
          </a:p>
        </p:txBody>
      </p:sp>
      <p:sp>
        <p:nvSpPr>
          <p:cNvPr id="46" name="テキスト プレースホルダー 13">
            <a:extLst>
              <a:ext uri="{FF2B5EF4-FFF2-40B4-BE49-F238E27FC236}">
                <a16:creationId xmlns:a16="http://schemas.microsoft.com/office/drawing/2014/main" id="{7863733A-27DE-9DBD-8E32-2B65520F18EA}"/>
              </a:ext>
            </a:extLst>
          </p:cNvPr>
          <p:cNvSpPr>
            <a:spLocks noGrp="1"/>
          </p:cNvSpPr>
          <p:nvPr>
            <p:ph type="body" sz="quarter" idx="23" hasCustomPrompt="1"/>
          </p:nvPr>
        </p:nvSpPr>
        <p:spPr>
          <a:xfrm>
            <a:off x="622301" y="3580156"/>
            <a:ext cx="5459750" cy="864000"/>
          </a:xfrm>
        </p:spPr>
        <p:txBody>
          <a:bodyPr anchor="ctr">
            <a:normAutofit/>
          </a:bodyPr>
          <a:lstStyle>
            <a:lvl1pPr marL="0" indent="0">
              <a:lnSpc>
                <a:spcPct val="90000"/>
              </a:lnSpc>
              <a:buClr>
                <a:srgbClr val="00A02B"/>
              </a:buClr>
              <a:buFont typeface="+mj-lt"/>
              <a:buNone/>
              <a:defRPr sz="3600" b="1"/>
            </a:lvl1pPr>
          </a:lstStyle>
          <a:p>
            <a:pPr lvl="0"/>
            <a:r>
              <a:rPr kumimoji="1" lang="en-US" altLang="ja-JP" dirty="0"/>
              <a:t>5</a:t>
            </a:r>
            <a:endParaRPr kumimoji="1" lang="ja-JP" altLang="en-US" dirty="0"/>
          </a:p>
        </p:txBody>
      </p:sp>
      <p:sp>
        <p:nvSpPr>
          <p:cNvPr id="47" name="テキスト プレースホルダー 13">
            <a:extLst>
              <a:ext uri="{FF2B5EF4-FFF2-40B4-BE49-F238E27FC236}">
                <a16:creationId xmlns:a16="http://schemas.microsoft.com/office/drawing/2014/main" id="{EDDC5101-7B54-680F-05C3-C70A8B2E8EEF}"/>
              </a:ext>
            </a:extLst>
          </p:cNvPr>
          <p:cNvSpPr>
            <a:spLocks noGrp="1"/>
          </p:cNvSpPr>
          <p:nvPr>
            <p:ph type="body" sz="quarter" idx="24" hasCustomPrompt="1"/>
          </p:nvPr>
        </p:nvSpPr>
        <p:spPr>
          <a:xfrm>
            <a:off x="6109952" y="3580156"/>
            <a:ext cx="5738472" cy="864000"/>
          </a:xfrm>
        </p:spPr>
        <p:txBody>
          <a:bodyPr anchor="ctr">
            <a:normAutofit/>
          </a:bodyPr>
          <a:lstStyle>
            <a:lvl1pPr marL="0" indent="0">
              <a:lnSpc>
                <a:spcPct val="90000"/>
              </a:lnSpc>
              <a:buClr>
                <a:srgbClr val="00A02B"/>
              </a:buClr>
              <a:buFont typeface="+mj-lt"/>
              <a:buNone/>
              <a:defRPr sz="3600"/>
            </a:lvl1pPr>
          </a:lstStyle>
          <a:p>
            <a:pPr lvl="0"/>
            <a:r>
              <a:rPr kumimoji="1" lang="en-US" altLang="ja-JP" dirty="0"/>
              <a:t>6</a:t>
            </a:r>
            <a:endParaRPr kumimoji="1" lang="ja-JP" altLang="en-US" dirty="0"/>
          </a:p>
        </p:txBody>
      </p:sp>
      <p:sp>
        <p:nvSpPr>
          <p:cNvPr id="48" name="テキスト プレースホルダー 13">
            <a:extLst>
              <a:ext uri="{FF2B5EF4-FFF2-40B4-BE49-F238E27FC236}">
                <a16:creationId xmlns:a16="http://schemas.microsoft.com/office/drawing/2014/main" id="{CDF68473-9F45-7C3D-B027-3BD75B0A352F}"/>
              </a:ext>
            </a:extLst>
          </p:cNvPr>
          <p:cNvSpPr>
            <a:spLocks noGrp="1"/>
          </p:cNvSpPr>
          <p:nvPr>
            <p:ph type="body" sz="quarter" idx="25" hasCustomPrompt="1"/>
          </p:nvPr>
        </p:nvSpPr>
        <p:spPr>
          <a:xfrm>
            <a:off x="622301" y="4653306"/>
            <a:ext cx="5459750" cy="864000"/>
          </a:xfrm>
        </p:spPr>
        <p:txBody>
          <a:bodyPr anchor="ctr">
            <a:normAutofit/>
          </a:bodyPr>
          <a:lstStyle>
            <a:lvl1pPr marL="0" indent="0">
              <a:lnSpc>
                <a:spcPct val="90000"/>
              </a:lnSpc>
              <a:buClr>
                <a:srgbClr val="00A02B"/>
              </a:buClr>
              <a:buFont typeface="+mj-lt"/>
              <a:buNone/>
              <a:defRPr sz="3600" b="1"/>
            </a:lvl1pPr>
          </a:lstStyle>
          <a:p>
            <a:pPr lvl="0"/>
            <a:r>
              <a:rPr kumimoji="1" lang="en-US" altLang="ja-JP" dirty="0"/>
              <a:t>7</a:t>
            </a:r>
            <a:endParaRPr kumimoji="1" lang="ja-JP" altLang="en-US" dirty="0"/>
          </a:p>
        </p:txBody>
      </p:sp>
      <p:sp>
        <p:nvSpPr>
          <p:cNvPr id="49" name="テキスト プレースホルダー 13">
            <a:extLst>
              <a:ext uri="{FF2B5EF4-FFF2-40B4-BE49-F238E27FC236}">
                <a16:creationId xmlns:a16="http://schemas.microsoft.com/office/drawing/2014/main" id="{1CFF3082-E714-AB4C-6BDC-13AE97F9009E}"/>
              </a:ext>
            </a:extLst>
          </p:cNvPr>
          <p:cNvSpPr>
            <a:spLocks noGrp="1"/>
          </p:cNvSpPr>
          <p:nvPr>
            <p:ph type="body" sz="quarter" idx="26" hasCustomPrompt="1"/>
          </p:nvPr>
        </p:nvSpPr>
        <p:spPr>
          <a:xfrm>
            <a:off x="6109952" y="4653306"/>
            <a:ext cx="5738472" cy="864000"/>
          </a:xfrm>
        </p:spPr>
        <p:txBody>
          <a:bodyPr anchor="ctr">
            <a:normAutofit/>
          </a:bodyPr>
          <a:lstStyle>
            <a:lvl1pPr marL="0" indent="0">
              <a:lnSpc>
                <a:spcPct val="90000"/>
              </a:lnSpc>
              <a:buClr>
                <a:srgbClr val="00A02B"/>
              </a:buClr>
              <a:buFont typeface="+mj-lt"/>
              <a:buNone/>
              <a:defRPr sz="3600"/>
            </a:lvl1pPr>
          </a:lstStyle>
          <a:p>
            <a:pPr lvl="0"/>
            <a:r>
              <a:rPr kumimoji="1" lang="en-US" altLang="ja-JP" dirty="0"/>
              <a:t>8</a:t>
            </a:r>
            <a:endParaRPr kumimoji="1" lang="ja-JP" altLang="en-US" dirty="0"/>
          </a:p>
        </p:txBody>
      </p:sp>
      <p:sp>
        <p:nvSpPr>
          <p:cNvPr id="50" name="テキスト プレースホルダー 13">
            <a:extLst>
              <a:ext uri="{FF2B5EF4-FFF2-40B4-BE49-F238E27FC236}">
                <a16:creationId xmlns:a16="http://schemas.microsoft.com/office/drawing/2014/main" id="{11391D89-7922-24E7-28BF-D6E8D26A0B59}"/>
              </a:ext>
            </a:extLst>
          </p:cNvPr>
          <p:cNvSpPr>
            <a:spLocks noGrp="1"/>
          </p:cNvSpPr>
          <p:nvPr>
            <p:ph type="body" sz="quarter" idx="27" hasCustomPrompt="1"/>
          </p:nvPr>
        </p:nvSpPr>
        <p:spPr>
          <a:xfrm>
            <a:off x="622301" y="5726456"/>
            <a:ext cx="5459750" cy="864000"/>
          </a:xfrm>
        </p:spPr>
        <p:txBody>
          <a:bodyPr anchor="ctr">
            <a:normAutofit/>
          </a:bodyPr>
          <a:lstStyle>
            <a:lvl1pPr marL="0" indent="0">
              <a:lnSpc>
                <a:spcPct val="90000"/>
              </a:lnSpc>
              <a:buClr>
                <a:srgbClr val="00A02B"/>
              </a:buClr>
              <a:buFont typeface="+mj-lt"/>
              <a:buNone/>
              <a:defRPr sz="3600" b="1"/>
            </a:lvl1pPr>
          </a:lstStyle>
          <a:p>
            <a:pPr lvl="0"/>
            <a:r>
              <a:rPr kumimoji="1" lang="en-US" altLang="ja-JP" dirty="0"/>
              <a:t>9</a:t>
            </a:r>
            <a:endParaRPr kumimoji="1" lang="ja-JP" altLang="en-US" dirty="0"/>
          </a:p>
        </p:txBody>
      </p:sp>
      <p:pic>
        <p:nvPicPr>
          <p:cNvPr id="52" name="図 51">
            <a:extLst>
              <a:ext uri="{FF2B5EF4-FFF2-40B4-BE49-F238E27FC236}">
                <a16:creationId xmlns:a16="http://schemas.microsoft.com/office/drawing/2014/main" id="{746B619F-CF03-561B-D96D-8856236822BB}"/>
              </a:ext>
            </a:extLst>
          </p:cNvPr>
          <p:cNvPicPr>
            <a:picLocks noChangeAspect="1"/>
          </p:cNvPicPr>
          <p:nvPr userDrawn="1"/>
        </p:nvPicPr>
        <p:blipFill>
          <a:blip r:embed="rId4">
            <a:extLst>
              <a:ext uri="{BEBA8EAE-BF5A-486C-A8C5-ECC9F3942E4B}">
                <a14:imgProps xmlns:a14="http://schemas.microsoft.com/office/drawing/2010/main">
                  <a14:imgLayer r:embed="rId5">
                    <a14:imgEffect>
                      <a14:brightnessContrast contrast="40000"/>
                    </a14:imgEffect>
                  </a14:imgLayer>
                </a14:imgProps>
              </a:ext>
            </a:extLst>
          </a:blip>
          <a:stretch>
            <a:fillRect/>
          </a:stretch>
        </p:blipFill>
        <p:spPr>
          <a:xfrm>
            <a:off x="9654352" y="5830529"/>
            <a:ext cx="2537648" cy="1027471"/>
          </a:xfrm>
          <a:prstGeom prst="rect">
            <a:avLst/>
          </a:prstGeom>
        </p:spPr>
      </p:pic>
      <p:sp>
        <p:nvSpPr>
          <p:cNvPr id="53" name="テキスト プレースホルダー 13">
            <a:extLst>
              <a:ext uri="{FF2B5EF4-FFF2-40B4-BE49-F238E27FC236}">
                <a16:creationId xmlns:a16="http://schemas.microsoft.com/office/drawing/2014/main" id="{A4CF38C6-1F54-8E4F-596B-67CD1BA3F56F}"/>
              </a:ext>
            </a:extLst>
          </p:cNvPr>
          <p:cNvSpPr>
            <a:spLocks noGrp="1"/>
          </p:cNvSpPr>
          <p:nvPr>
            <p:ph type="body" sz="quarter" idx="29" hasCustomPrompt="1"/>
          </p:nvPr>
        </p:nvSpPr>
        <p:spPr>
          <a:xfrm>
            <a:off x="10618580" y="6321435"/>
            <a:ext cx="1265214" cy="530794"/>
          </a:xfrm>
        </p:spPr>
        <p:txBody>
          <a:bodyPr anchor="t">
            <a:normAutofit/>
          </a:bodyPr>
          <a:lstStyle>
            <a:lvl1pPr marL="0" indent="0" algn="r">
              <a:lnSpc>
                <a:spcPct val="90000"/>
              </a:lnSpc>
              <a:buClr>
                <a:srgbClr val="00A02B"/>
              </a:buClr>
              <a:buFont typeface="+mj-lt"/>
              <a:buNone/>
              <a:defRPr sz="2800" b="0"/>
            </a:lvl1pPr>
          </a:lstStyle>
          <a:p>
            <a:pPr lvl="0"/>
            <a:r>
              <a:rPr kumimoji="1" lang="en-US" altLang="ja-JP" dirty="0"/>
              <a:t>p.191</a:t>
            </a:r>
            <a:endParaRPr kumimoji="1" lang="ja-JP" altLang="en-US" dirty="0"/>
          </a:p>
        </p:txBody>
      </p:sp>
      <p:sp>
        <p:nvSpPr>
          <p:cNvPr id="51" name="テキスト プレースホルダー 13">
            <a:extLst>
              <a:ext uri="{FF2B5EF4-FFF2-40B4-BE49-F238E27FC236}">
                <a16:creationId xmlns:a16="http://schemas.microsoft.com/office/drawing/2014/main" id="{C7CC2B1C-36AE-194B-DFEF-58FF46955031}"/>
              </a:ext>
            </a:extLst>
          </p:cNvPr>
          <p:cNvSpPr>
            <a:spLocks noGrp="1"/>
          </p:cNvSpPr>
          <p:nvPr>
            <p:ph type="body" sz="quarter" idx="28" hasCustomPrompt="1"/>
          </p:nvPr>
        </p:nvSpPr>
        <p:spPr>
          <a:xfrm>
            <a:off x="6109952" y="5726456"/>
            <a:ext cx="5738472" cy="864000"/>
          </a:xfrm>
        </p:spPr>
        <p:txBody>
          <a:bodyPr anchor="ctr">
            <a:normAutofit/>
          </a:bodyPr>
          <a:lstStyle>
            <a:lvl1pPr marL="0" indent="0">
              <a:lnSpc>
                <a:spcPct val="90000"/>
              </a:lnSpc>
              <a:buClr>
                <a:srgbClr val="00A02B"/>
              </a:buClr>
              <a:buFont typeface="+mj-lt"/>
              <a:buNone/>
              <a:defRPr sz="3600"/>
            </a:lvl1pPr>
          </a:lstStyle>
          <a:p>
            <a:pPr lvl="0"/>
            <a:r>
              <a:rPr kumimoji="1" lang="en-US" altLang="ja-JP" dirty="0"/>
              <a:t>10</a:t>
            </a:r>
            <a:endParaRPr kumimoji="1" lang="ja-JP" altLang="en-US" dirty="0"/>
          </a:p>
        </p:txBody>
      </p:sp>
    </p:spTree>
    <p:extLst>
      <p:ext uri="{BB962C8B-B14F-4D97-AF65-F5344CB8AC3E}">
        <p14:creationId xmlns:p14="http://schemas.microsoft.com/office/powerpoint/2010/main" val="1457886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500"/>
                                        <p:tgtEl>
                                          <p:spTgt spid="4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500"/>
                                        <p:tgtEl>
                                          <p:spTgt spid="4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500"/>
                                        <p:tgtEl>
                                          <p:spTgt spid="4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tmplLst>
          <p:tmpl>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p:tmplLst>
          <p:tmpl>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p:tmplLst>
          <p:tmpl>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p:tmplLst>
          <p:tmpl>
            <p:tnLst>
              <p:par>
                <p:cTn presetID="10" presetClass="entr" presetSubtype="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6" grpId="0">
        <p:tmplLst>
          <p:tmpl>
            <p:tnLst>
              <p:par>
                <p:cTn presetID="10" presetClass="entr" presetSubtype="0"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childTnLst>
                </p:cTn>
              </p:par>
            </p:tnLst>
          </p:tmpl>
        </p:tmplLst>
      </p:bldP>
      <p:bldP spid="47" grpId="0">
        <p:tmplLst>
          <p:tmpl>
            <p:tnLst>
              <p:par>
                <p:cTn presetID="10" presetClass="entr" presetSubtype="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P spid="48" grpId="0">
        <p:tmplLst>
          <p:tmpl>
            <p:tnLst>
              <p:par>
                <p:cTn presetID="10" presetClass="entr" presetSubtype="0"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p:tmplLst>
          <p:tmpl>
            <p:tnLst>
              <p:par>
                <p:cTn presetID="10" presetClass="entr" presetSubtype="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p:tmplLst>
          <p:tmpl>
            <p:tnLst>
              <p:par>
                <p:cTn presetID="10" presetClass="entr" presetSubtype="0" fill="hold" nodeType="after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p:tmplLst>
          <p:tmpl>
            <p:tnLst>
              <p:par>
                <p:cTn presetID="10" presetClass="entr" presetSubtype="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Lst>
  </p:timing>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P_S3">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B7ABD321-A446-C8A7-D4B1-71EFEE84D3AA}"/>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9654352" y="5830529"/>
            <a:ext cx="2537648" cy="1027471"/>
          </a:xfrm>
          <a:prstGeom prst="rect">
            <a:avLst/>
          </a:prstGeom>
        </p:spPr>
      </p:pic>
      <p:sp>
        <p:nvSpPr>
          <p:cNvPr id="4" name="テキスト プレースホルダー 13">
            <a:extLst>
              <a:ext uri="{FF2B5EF4-FFF2-40B4-BE49-F238E27FC236}">
                <a16:creationId xmlns:a16="http://schemas.microsoft.com/office/drawing/2014/main" id="{3700B37E-C6ED-F420-B92B-3C3968F4EB8D}"/>
              </a:ext>
            </a:extLst>
          </p:cNvPr>
          <p:cNvSpPr>
            <a:spLocks noGrp="1"/>
          </p:cNvSpPr>
          <p:nvPr>
            <p:ph type="body" sz="quarter" idx="20" hasCustomPrompt="1"/>
          </p:nvPr>
        </p:nvSpPr>
        <p:spPr>
          <a:xfrm>
            <a:off x="10618580" y="6321435"/>
            <a:ext cx="1265214" cy="530794"/>
          </a:xfrm>
        </p:spPr>
        <p:txBody>
          <a:bodyPr anchor="t">
            <a:normAutofit/>
          </a:bodyPr>
          <a:lstStyle>
            <a:lvl1pPr marL="0" indent="0" algn="r">
              <a:lnSpc>
                <a:spcPct val="90000"/>
              </a:lnSpc>
              <a:buClr>
                <a:srgbClr val="00A02B"/>
              </a:buClr>
              <a:buFont typeface="+mj-lt"/>
              <a:buNone/>
              <a:defRPr sz="2800" b="0"/>
            </a:lvl1pPr>
          </a:lstStyle>
          <a:p>
            <a:pPr lvl="0"/>
            <a:r>
              <a:rPr kumimoji="1" lang="en-US" altLang="ja-JP" dirty="0"/>
              <a:t>p.191</a:t>
            </a:r>
            <a:endParaRPr kumimoji="1" lang="ja-JP" altLang="en-US" dirty="0"/>
          </a:p>
        </p:txBody>
      </p:sp>
      <p:pic>
        <p:nvPicPr>
          <p:cNvPr id="9" name="図 8">
            <a:extLst>
              <a:ext uri="{FF2B5EF4-FFF2-40B4-BE49-F238E27FC236}">
                <a16:creationId xmlns:a16="http://schemas.microsoft.com/office/drawing/2014/main" id="{5BCEF2AE-6587-E8CB-03BB-7DBAC4B6CD4B}"/>
              </a:ext>
            </a:extLst>
          </p:cNvPr>
          <p:cNvPicPr>
            <a:picLocks noChangeAspect="1"/>
          </p:cNvPicPr>
          <p:nvPr userDrawn="1"/>
        </p:nvPicPr>
        <p:blipFill>
          <a:blip r:embed="rId4"/>
          <a:stretch>
            <a:fillRect/>
          </a:stretch>
        </p:blipFill>
        <p:spPr>
          <a:xfrm>
            <a:off x="8906772" y="560627"/>
            <a:ext cx="3096127" cy="540732"/>
          </a:xfrm>
          <a:prstGeom prst="rect">
            <a:avLst/>
          </a:prstGeom>
        </p:spPr>
      </p:pic>
      <p:sp>
        <p:nvSpPr>
          <p:cNvPr id="8" name="テキスト プレースホルダー 13">
            <a:extLst>
              <a:ext uri="{FF2B5EF4-FFF2-40B4-BE49-F238E27FC236}">
                <a16:creationId xmlns:a16="http://schemas.microsoft.com/office/drawing/2014/main" id="{9B6ABE4C-F6F9-1AB8-724B-02E376C592C1}"/>
              </a:ext>
            </a:extLst>
          </p:cNvPr>
          <p:cNvSpPr>
            <a:spLocks noGrp="1"/>
          </p:cNvSpPr>
          <p:nvPr>
            <p:ph type="body" sz="quarter" idx="19" hasCustomPrompt="1"/>
          </p:nvPr>
        </p:nvSpPr>
        <p:spPr>
          <a:xfrm>
            <a:off x="352425" y="1741830"/>
            <a:ext cx="11491200" cy="4570569"/>
          </a:xfrm>
        </p:spPr>
        <p:txBody>
          <a:bodyPr anchor="t">
            <a:normAutofit/>
          </a:bodyPr>
          <a:lstStyle>
            <a:lvl1pPr marL="571500" indent="-571500">
              <a:lnSpc>
                <a:spcPct val="150000"/>
              </a:lnSpc>
              <a:buClr>
                <a:srgbClr val="E95098"/>
              </a:buClr>
              <a:buFont typeface="Wingdings" panose="05000000000000000000" pitchFamily="2" charset="2"/>
              <a:buChar char="l"/>
              <a:defRPr sz="4000"/>
            </a:lvl1pPr>
          </a:lstStyle>
          <a:p>
            <a:pPr lvl="0"/>
            <a:r>
              <a:rPr kumimoji="1" lang="en-US" altLang="ja-JP" dirty="0"/>
              <a:t>Model Writing</a:t>
            </a:r>
            <a:endParaRPr kumimoji="1" lang="ja-JP" altLang="en-US" dirty="0"/>
          </a:p>
        </p:txBody>
      </p:sp>
      <p:pic>
        <p:nvPicPr>
          <p:cNvPr id="13" name="図 12">
            <a:extLst>
              <a:ext uri="{FF2B5EF4-FFF2-40B4-BE49-F238E27FC236}">
                <a16:creationId xmlns:a16="http://schemas.microsoft.com/office/drawing/2014/main" id="{D4B2A818-7DD6-13E7-8CE9-5D79A829A975}"/>
              </a:ext>
            </a:extLst>
          </p:cNvPr>
          <p:cNvPicPr>
            <a:picLocks noChangeAspect="1"/>
          </p:cNvPicPr>
          <p:nvPr userDrawn="1"/>
        </p:nvPicPr>
        <p:blipFill>
          <a:blip r:embed="rId5"/>
          <a:stretch>
            <a:fillRect/>
          </a:stretch>
        </p:blipFill>
        <p:spPr>
          <a:xfrm>
            <a:off x="0" y="416839"/>
            <a:ext cx="2220802" cy="867635"/>
          </a:xfrm>
          <a:prstGeom prst="rect">
            <a:avLst/>
          </a:prstGeom>
        </p:spPr>
      </p:pic>
      <p:sp>
        <p:nvSpPr>
          <p:cNvPr id="14" name="タイトル 1">
            <a:extLst>
              <a:ext uri="{FF2B5EF4-FFF2-40B4-BE49-F238E27FC236}">
                <a16:creationId xmlns:a16="http://schemas.microsoft.com/office/drawing/2014/main" id="{958B3D5A-329A-8DA5-74F9-0082EBCB5BD8}"/>
              </a:ext>
            </a:extLst>
          </p:cNvPr>
          <p:cNvSpPr txBox="1">
            <a:spLocks/>
          </p:cNvSpPr>
          <p:nvPr userDrawn="1"/>
        </p:nvSpPr>
        <p:spPr>
          <a:xfrm>
            <a:off x="1619250" y="545600"/>
            <a:ext cx="476250" cy="454525"/>
          </a:xfrm>
          <a:prstGeom prst="rect">
            <a:avLst/>
          </a:prstGeom>
        </p:spPr>
        <p:txBody>
          <a:bodyPr anchor="ctr"/>
          <a:lstStyle>
            <a:lvl1pPr algn="ctr" defTabSz="685800" rtl="0" eaLnBrk="1" latinLnBrk="0" hangingPunct="1">
              <a:lnSpc>
                <a:spcPct val="100000"/>
              </a:lnSpc>
              <a:spcBef>
                <a:spcPct val="0"/>
              </a:spcBef>
              <a:buNone/>
              <a:defRPr kumimoji="1" sz="5400" b="1" kern="1200">
                <a:solidFill>
                  <a:schemeClr val="bg1"/>
                </a:solidFill>
                <a:latin typeface="+mn-lt"/>
                <a:ea typeface="+mj-ea"/>
                <a:cs typeface="+mj-cs"/>
              </a:defRPr>
            </a:lvl1pPr>
          </a:lstStyle>
          <a:p>
            <a:r>
              <a:rPr lang="en-US" altLang="ja-JP" sz="4400" dirty="0"/>
              <a:t>3</a:t>
            </a:r>
            <a:endParaRPr lang="ja-JP" altLang="en-US" sz="4400" dirty="0"/>
          </a:p>
        </p:txBody>
      </p:sp>
      <p:sp>
        <p:nvSpPr>
          <p:cNvPr id="15" name="タイトル 1">
            <a:extLst>
              <a:ext uri="{FF2B5EF4-FFF2-40B4-BE49-F238E27FC236}">
                <a16:creationId xmlns:a16="http://schemas.microsoft.com/office/drawing/2014/main" id="{545D14E0-C3E8-90F3-1FBD-5D73BDAE195F}"/>
              </a:ext>
            </a:extLst>
          </p:cNvPr>
          <p:cNvSpPr txBox="1">
            <a:spLocks/>
          </p:cNvSpPr>
          <p:nvPr userDrawn="1"/>
        </p:nvSpPr>
        <p:spPr>
          <a:xfrm>
            <a:off x="2369574" y="574234"/>
            <a:ext cx="4463844" cy="454525"/>
          </a:xfrm>
          <a:prstGeom prst="rect">
            <a:avLst/>
          </a:prstGeom>
        </p:spPr>
        <p:txBody>
          <a:bodyPr anchor="ctr"/>
          <a:lstStyle>
            <a:lvl1pPr algn="ctr" defTabSz="685800" rtl="0" eaLnBrk="1" latinLnBrk="0" hangingPunct="1">
              <a:lnSpc>
                <a:spcPct val="100000"/>
              </a:lnSpc>
              <a:spcBef>
                <a:spcPct val="0"/>
              </a:spcBef>
              <a:buNone/>
              <a:defRPr kumimoji="1" sz="5400" b="1" kern="1200">
                <a:solidFill>
                  <a:schemeClr val="bg1"/>
                </a:solidFill>
                <a:latin typeface="+mn-lt"/>
                <a:ea typeface="+mj-ea"/>
                <a:cs typeface="+mj-cs"/>
              </a:defRPr>
            </a:lvl1pPr>
          </a:lstStyle>
          <a:p>
            <a:pPr algn="l"/>
            <a:r>
              <a:rPr lang="en-US" altLang="ja-JP" sz="4400" dirty="0">
                <a:solidFill>
                  <a:schemeClr val="tx1"/>
                </a:solidFill>
              </a:rPr>
              <a:t>Model Writing</a:t>
            </a:r>
          </a:p>
        </p:txBody>
      </p:sp>
      <p:sp>
        <p:nvSpPr>
          <p:cNvPr id="3" name="テキスト ボックス 2">
            <a:extLst>
              <a:ext uri="{FF2B5EF4-FFF2-40B4-BE49-F238E27FC236}">
                <a16:creationId xmlns:a16="http://schemas.microsoft.com/office/drawing/2014/main" id="{76F46FE4-0FA6-DCC1-66AC-E47E81E89385}"/>
              </a:ext>
            </a:extLst>
          </p:cNvPr>
          <p:cNvSpPr txBox="1"/>
          <p:nvPr userDrawn="1"/>
        </p:nvSpPr>
        <p:spPr>
          <a:xfrm>
            <a:off x="11703794" y="727232"/>
            <a:ext cx="360000" cy="360000"/>
          </a:xfrm>
          <a:prstGeom prst="ellipse">
            <a:avLst/>
          </a:prstGeom>
          <a:solidFill>
            <a:schemeClr val="bg1"/>
          </a:solidFill>
          <a:ln>
            <a:solidFill>
              <a:schemeClr val="bg1"/>
            </a:solidFill>
          </a:ln>
          <a:effectLst>
            <a:outerShdw blurRad="63500" sx="102000" sy="102000" algn="ctr" rotWithShape="0">
              <a:prstClr val="black">
                <a:alpha val="40000"/>
              </a:prstClr>
            </a:outerShdw>
          </a:effectLst>
        </p:spPr>
        <p:txBody>
          <a:bodyPr wrap="square" rtlCol="0">
            <a:spAutoFit/>
          </a:bodyPr>
          <a:lstStyle/>
          <a:p>
            <a:endParaRPr kumimoji="1" lang="ja-JP" altLang="en-US" dirty="0"/>
          </a:p>
        </p:txBody>
      </p:sp>
      <p:sp>
        <p:nvSpPr>
          <p:cNvPr id="5" name="テキスト ボックス 4">
            <a:extLst>
              <a:ext uri="{FF2B5EF4-FFF2-40B4-BE49-F238E27FC236}">
                <a16:creationId xmlns:a16="http://schemas.microsoft.com/office/drawing/2014/main" id="{644BF539-D11B-EE4B-E6A8-76C209BABF0E}"/>
              </a:ext>
            </a:extLst>
          </p:cNvPr>
          <p:cNvSpPr txBox="1"/>
          <p:nvPr userDrawn="1"/>
        </p:nvSpPr>
        <p:spPr>
          <a:xfrm>
            <a:off x="11645900" y="630428"/>
            <a:ext cx="520700" cy="584775"/>
          </a:xfrm>
          <a:prstGeom prst="rect">
            <a:avLst/>
          </a:prstGeom>
          <a:noFill/>
        </p:spPr>
        <p:txBody>
          <a:bodyPr wrap="square" rtlCol="0">
            <a:spAutoFit/>
          </a:bodyPr>
          <a:lstStyle/>
          <a:p>
            <a:pPr algn="ctr"/>
            <a:r>
              <a:rPr kumimoji="1" lang="en-US" altLang="ja-JP" sz="3200" b="1" dirty="0">
                <a:solidFill>
                  <a:srgbClr val="23AC39"/>
                </a:solidFill>
              </a:rPr>
              <a:t>3</a:t>
            </a:r>
            <a:endParaRPr kumimoji="1" lang="ja-JP" altLang="en-US" sz="3200" b="1" dirty="0">
              <a:solidFill>
                <a:srgbClr val="23AC39"/>
              </a:solidFill>
            </a:endParaRPr>
          </a:p>
        </p:txBody>
      </p:sp>
    </p:spTree>
    <p:extLst>
      <p:ext uri="{BB962C8B-B14F-4D97-AF65-F5344CB8AC3E}">
        <p14:creationId xmlns:p14="http://schemas.microsoft.com/office/powerpoint/2010/main" val="535192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10" presetClass="entr" presetSubtype="0" fill="hold" nodeType="click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Lst>
  </p:timing>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ocusQuestion">
    <p:spTree>
      <p:nvGrpSpPr>
        <p:cNvPr id="1" name=""/>
        <p:cNvGrpSpPr/>
        <p:nvPr/>
      </p:nvGrpSpPr>
      <p:grpSpPr>
        <a:xfrm>
          <a:off x="0" y="0"/>
          <a:ext cx="0" cy="0"/>
          <a:chOff x="0" y="0"/>
          <a:chExt cx="0" cy="0"/>
        </a:xfrm>
      </p:grpSpPr>
      <p:sp>
        <p:nvSpPr>
          <p:cNvPr id="4" name="四角形: 角を丸くする 3">
            <a:extLst>
              <a:ext uri="{FF2B5EF4-FFF2-40B4-BE49-F238E27FC236}">
                <a16:creationId xmlns:a16="http://schemas.microsoft.com/office/drawing/2014/main" id="{B6BC4BF0-56AB-3188-95AD-E123B3272BE7}"/>
              </a:ext>
            </a:extLst>
          </p:cNvPr>
          <p:cNvSpPr/>
          <p:nvPr userDrawn="1"/>
        </p:nvSpPr>
        <p:spPr>
          <a:xfrm>
            <a:off x="252414" y="568195"/>
            <a:ext cx="11687173" cy="6021518"/>
          </a:xfrm>
          <a:prstGeom prst="roundRect">
            <a:avLst>
              <a:gd name="adj" fmla="val 8656"/>
            </a:avLst>
          </a:prstGeom>
          <a:solidFill>
            <a:srgbClr val="FFFDED"/>
          </a:solidFill>
          <a:ln w="38100">
            <a:solidFill>
              <a:srgbClr val="E9509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ＭＳ Ｐゴシック"/>
              <a:cs typeface="+mn-cs"/>
            </a:endParaRPr>
          </a:p>
        </p:txBody>
      </p:sp>
      <p:sp>
        <p:nvSpPr>
          <p:cNvPr id="25" name="テキスト プレースホルダー 24">
            <a:extLst>
              <a:ext uri="{FF2B5EF4-FFF2-40B4-BE49-F238E27FC236}">
                <a16:creationId xmlns:a16="http://schemas.microsoft.com/office/drawing/2014/main" id="{16055088-0F1F-5E99-9133-AE2735DA2A01}"/>
              </a:ext>
            </a:extLst>
          </p:cNvPr>
          <p:cNvSpPr>
            <a:spLocks noGrp="1"/>
          </p:cNvSpPr>
          <p:nvPr>
            <p:ph type="body" sz="quarter" idx="29" hasCustomPrompt="1"/>
          </p:nvPr>
        </p:nvSpPr>
        <p:spPr>
          <a:xfrm>
            <a:off x="698090" y="3130093"/>
            <a:ext cx="10795820" cy="3159712"/>
          </a:xfrm>
        </p:spPr>
        <p:txBody>
          <a:bodyPr/>
          <a:lstStyle>
            <a:lvl1pPr marL="0" indent="0">
              <a:buFont typeface="+mj-lt"/>
              <a:buNone/>
              <a:defRPr sz="5400" b="1"/>
            </a:lvl1pPr>
          </a:lstStyle>
          <a:p>
            <a:pPr lvl="0"/>
            <a:r>
              <a:rPr kumimoji="1" lang="en-US" altLang="ja-JP" dirty="0"/>
              <a:t>From text book</a:t>
            </a:r>
            <a:endParaRPr kumimoji="1" lang="ja-JP" altLang="en-US" dirty="0"/>
          </a:p>
        </p:txBody>
      </p:sp>
      <p:sp>
        <p:nvSpPr>
          <p:cNvPr id="6" name="メディア プレースホルダー 15">
            <a:extLst>
              <a:ext uri="{FF2B5EF4-FFF2-40B4-BE49-F238E27FC236}">
                <a16:creationId xmlns:a16="http://schemas.microsoft.com/office/drawing/2014/main" id="{916631D8-18E1-BDA3-5595-6D9BA33AB255}"/>
              </a:ext>
            </a:extLst>
          </p:cNvPr>
          <p:cNvSpPr>
            <a:spLocks noGrp="1"/>
          </p:cNvSpPr>
          <p:nvPr>
            <p:ph type="media" sz="quarter" idx="16"/>
          </p:nvPr>
        </p:nvSpPr>
        <p:spPr>
          <a:xfrm>
            <a:off x="11268666" y="5803805"/>
            <a:ext cx="486000" cy="486000"/>
          </a:xfrm>
          <a:noFill/>
        </p:spPr>
        <p:txBody>
          <a:bodyPr anchor="ctr">
            <a:normAutofit/>
          </a:bodyPr>
          <a:lstStyle>
            <a:lvl1pPr algn="ctr">
              <a:defRPr sz="1000"/>
            </a:lvl1pPr>
          </a:lstStyle>
          <a:p>
            <a:endParaRPr kumimoji="1" lang="ja-JP" altLang="en-US"/>
          </a:p>
        </p:txBody>
      </p:sp>
      <p:pic>
        <p:nvPicPr>
          <p:cNvPr id="2" name="図 1">
            <a:extLst>
              <a:ext uri="{FF2B5EF4-FFF2-40B4-BE49-F238E27FC236}">
                <a16:creationId xmlns:a16="http://schemas.microsoft.com/office/drawing/2014/main" id="{FB90F22B-9A78-329E-162E-7F179F07C610}"/>
              </a:ext>
            </a:extLst>
          </p:cNvPr>
          <p:cNvPicPr>
            <a:picLocks noChangeAspect="1"/>
          </p:cNvPicPr>
          <p:nvPr userDrawn="1"/>
        </p:nvPicPr>
        <p:blipFill>
          <a:blip r:embed="rId2"/>
          <a:srcRect l="2742" t="2069" r="2070" b="3368"/>
          <a:stretch/>
        </p:blipFill>
        <p:spPr>
          <a:xfrm>
            <a:off x="403029" y="706667"/>
            <a:ext cx="4528893" cy="2202560"/>
          </a:xfrm>
          <a:prstGeom prst="roundRect">
            <a:avLst/>
          </a:prstGeom>
        </p:spPr>
      </p:pic>
    </p:spTree>
    <p:extLst>
      <p:ext uri="{BB962C8B-B14F-4D97-AF65-F5344CB8AC3E}">
        <p14:creationId xmlns:p14="http://schemas.microsoft.com/office/powerpoint/2010/main" val="553809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wipe(up)">
                                      <p:cBhvr>
                                        <p:cTn id="7"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uild="p">
        <p:tmplLst>
          <p:tmpl lvl="1">
            <p:tnLst>
              <p:par>
                <p:cTn presetID="22" presetClass="entr" presetSubtype="1"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up)">
                      <p:cBhvr>
                        <p:cTn dur="500"/>
                        <p:tgtEl>
                          <p:spTgt spid="25"/>
                        </p:tgtEl>
                      </p:cBhvr>
                    </p:animEffect>
                  </p:childTnLst>
                </p:cTn>
              </p:par>
            </p:tnLst>
          </p:tmpl>
        </p:tmplLst>
      </p:bldP>
    </p:bldLst>
  </p:timing>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
    <p:spTree>
      <p:nvGrpSpPr>
        <p:cNvPr id="1" name=""/>
        <p:cNvGrpSpPr/>
        <p:nvPr/>
      </p:nvGrpSpPr>
      <p:grpSpPr>
        <a:xfrm>
          <a:off x="0" y="0"/>
          <a:ext cx="0" cy="0"/>
          <a:chOff x="0" y="0"/>
          <a:chExt cx="0" cy="0"/>
        </a:xfrm>
      </p:grpSpPr>
      <p:cxnSp>
        <p:nvCxnSpPr>
          <p:cNvPr id="9" name="直線コネクタ 8">
            <a:extLst>
              <a:ext uri="{FF2B5EF4-FFF2-40B4-BE49-F238E27FC236}">
                <a16:creationId xmlns:a16="http://schemas.microsoft.com/office/drawing/2014/main" id="{AE11491E-4BC8-4DDD-4955-EFDAE7430C3B}"/>
              </a:ext>
            </a:extLst>
          </p:cNvPr>
          <p:cNvCxnSpPr>
            <a:cxnSpLocks/>
          </p:cNvCxnSpPr>
          <p:nvPr userDrawn="1"/>
        </p:nvCxnSpPr>
        <p:spPr>
          <a:xfrm>
            <a:off x="534782" y="1344126"/>
            <a:ext cx="11321216" cy="0"/>
          </a:xfrm>
          <a:prstGeom prst="line">
            <a:avLst/>
          </a:prstGeom>
          <a:ln w="19050">
            <a:solidFill>
              <a:srgbClr val="7DCEF4"/>
            </a:solidFill>
          </a:ln>
        </p:spPr>
        <p:style>
          <a:lnRef idx="1">
            <a:schemeClr val="accent1"/>
          </a:lnRef>
          <a:fillRef idx="0">
            <a:schemeClr val="accent1"/>
          </a:fillRef>
          <a:effectRef idx="0">
            <a:schemeClr val="accent1"/>
          </a:effectRef>
          <a:fontRef idx="minor">
            <a:schemeClr val="tx1"/>
          </a:fontRef>
        </p:style>
      </p:cxnSp>
      <p:pic>
        <p:nvPicPr>
          <p:cNvPr id="11" name="図 10">
            <a:extLst>
              <a:ext uri="{FF2B5EF4-FFF2-40B4-BE49-F238E27FC236}">
                <a16:creationId xmlns:a16="http://schemas.microsoft.com/office/drawing/2014/main" id="{60F8593F-98C8-330C-88AB-34E3FAE633EB}"/>
              </a:ext>
            </a:extLst>
          </p:cNvPr>
          <p:cNvPicPr>
            <a:picLocks noChangeAspect="1"/>
          </p:cNvPicPr>
          <p:nvPr userDrawn="1"/>
        </p:nvPicPr>
        <p:blipFill>
          <a:blip r:embed="rId2"/>
          <a:stretch>
            <a:fillRect/>
          </a:stretch>
        </p:blipFill>
        <p:spPr>
          <a:xfrm>
            <a:off x="154470" y="548653"/>
            <a:ext cx="900000" cy="900000"/>
          </a:xfrm>
          <a:prstGeom prst="rect">
            <a:avLst/>
          </a:prstGeom>
        </p:spPr>
      </p:pic>
      <p:sp>
        <p:nvSpPr>
          <p:cNvPr id="5" name="字幕 2">
            <a:extLst>
              <a:ext uri="{FF2B5EF4-FFF2-40B4-BE49-F238E27FC236}">
                <a16:creationId xmlns:a16="http://schemas.microsoft.com/office/drawing/2014/main" id="{E3E374BF-4DC3-F319-A6B9-25EB1154C0A9}"/>
              </a:ext>
            </a:extLst>
          </p:cNvPr>
          <p:cNvSpPr>
            <a:spLocks noGrp="1"/>
          </p:cNvSpPr>
          <p:nvPr>
            <p:ph type="subTitle" idx="1" hasCustomPrompt="1"/>
          </p:nvPr>
        </p:nvSpPr>
        <p:spPr>
          <a:xfrm>
            <a:off x="1052052" y="1448653"/>
            <a:ext cx="10803948" cy="3090891"/>
          </a:xfrm>
        </p:spPr>
        <p:txBody>
          <a:bodyPr anchor="t"/>
          <a:lstStyle>
            <a:lvl1pPr marL="0" marR="0" indent="0" algn="l" defTabSz="685800" rtl="0" eaLnBrk="1" fontAlgn="auto" latinLnBrk="0" hangingPunct="1">
              <a:lnSpc>
                <a:spcPct val="90000"/>
              </a:lnSpc>
              <a:spcBef>
                <a:spcPts val="750"/>
              </a:spcBef>
              <a:spcAft>
                <a:spcPts val="0"/>
              </a:spcAft>
              <a:buClrTx/>
              <a:buSzTx/>
              <a:buFontTx/>
              <a:buNone/>
              <a:tabLst/>
              <a:defRPr sz="3600" b="0">
                <a:solidFill>
                  <a:schemeClr val="tx1"/>
                </a:solidFill>
                <a:latin typeface="+mn-lt"/>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685800" rtl="0" eaLnBrk="1" fontAlgn="auto" latinLnBrk="0" hangingPunct="1">
              <a:lnSpc>
                <a:spcPct val="100000"/>
              </a:lnSpc>
              <a:spcBef>
                <a:spcPts val="750"/>
              </a:spcBef>
              <a:spcAft>
                <a:spcPts val="0"/>
              </a:spcAft>
              <a:buClrTx/>
              <a:buSzTx/>
              <a:buFontTx/>
              <a:buNone/>
              <a:tabLst/>
              <a:defRPr/>
            </a:pPr>
            <a:r>
              <a:rPr kumimoji="1" lang="en-US" altLang="ja-JP" dirty="0"/>
              <a:t>Add question here…</a:t>
            </a:r>
          </a:p>
        </p:txBody>
      </p:sp>
      <p:sp>
        <p:nvSpPr>
          <p:cNvPr id="7" name="テキスト プレースホルダー 24">
            <a:extLst>
              <a:ext uri="{FF2B5EF4-FFF2-40B4-BE49-F238E27FC236}">
                <a16:creationId xmlns:a16="http://schemas.microsoft.com/office/drawing/2014/main" id="{EF6CB4AE-504C-E011-FD01-5DD23D9133EB}"/>
              </a:ext>
            </a:extLst>
          </p:cNvPr>
          <p:cNvSpPr>
            <a:spLocks noGrp="1"/>
          </p:cNvSpPr>
          <p:nvPr>
            <p:ph type="body" sz="quarter" idx="29" hasCustomPrompt="1"/>
          </p:nvPr>
        </p:nvSpPr>
        <p:spPr>
          <a:xfrm>
            <a:off x="1790699" y="2695576"/>
            <a:ext cx="10065299" cy="3894138"/>
          </a:xfrm>
        </p:spPr>
        <p:txBody>
          <a:bodyPr/>
          <a:lstStyle>
            <a:lvl1pPr marL="742950" indent="-742950">
              <a:buFont typeface="+mj-lt"/>
              <a:buAutoNum type="arabicPeriod"/>
              <a:defRPr sz="4000"/>
            </a:lvl1pPr>
          </a:lstStyle>
          <a:p>
            <a:pPr lvl="0"/>
            <a:r>
              <a:rPr kumimoji="1" lang="en-US" altLang="ja-JP" dirty="0"/>
              <a:t>Add text here…</a:t>
            </a:r>
            <a:endParaRPr kumimoji="1" lang="ja-JP" altLang="en-US" dirty="0"/>
          </a:p>
          <a:p>
            <a:pPr lvl="0"/>
            <a:r>
              <a:rPr kumimoji="1" lang="en-US" altLang="ja-JP" dirty="0"/>
              <a:t>Add text here…</a:t>
            </a:r>
            <a:endParaRPr kumimoji="1" lang="ja-JP" altLang="en-US" dirty="0"/>
          </a:p>
          <a:p>
            <a:pPr lvl="0"/>
            <a:r>
              <a:rPr kumimoji="1" lang="en-US" altLang="ja-JP" dirty="0"/>
              <a:t>Add text here…</a:t>
            </a:r>
            <a:endParaRPr kumimoji="1" lang="ja-JP" altLang="en-US" dirty="0"/>
          </a:p>
        </p:txBody>
      </p:sp>
      <p:sp>
        <p:nvSpPr>
          <p:cNvPr id="8" name="テキスト プレースホルダー 5">
            <a:extLst>
              <a:ext uri="{FF2B5EF4-FFF2-40B4-BE49-F238E27FC236}">
                <a16:creationId xmlns:a16="http://schemas.microsoft.com/office/drawing/2014/main" id="{9C319248-234E-76D1-D295-78A0C8E2F549}"/>
              </a:ext>
            </a:extLst>
          </p:cNvPr>
          <p:cNvSpPr>
            <a:spLocks noGrp="1"/>
          </p:cNvSpPr>
          <p:nvPr>
            <p:ph type="body" sz="quarter" idx="23" hasCustomPrompt="1"/>
          </p:nvPr>
        </p:nvSpPr>
        <p:spPr>
          <a:xfrm>
            <a:off x="244470" y="638653"/>
            <a:ext cx="720000" cy="720000"/>
          </a:xfrm>
          <a:prstGeom prst="rect">
            <a:avLst/>
          </a:prstGeom>
          <a:noFill/>
        </p:spPr>
        <p:txBody>
          <a:bodyPr anchor="ctr"/>
          <a:lstStyle>
            <a:lvl1pPr algn="ctr">
              <a:lnSpc>
                <a:spcPct val="100000"/>
              </a:lnSpc>
              <a:defRPr sz="4800" b="1">
                <a:solidFill>
                  <a:schemeClr val="bg1"/>
                </a:solidFill>
              </a:defRPr>
            </a:lvl1pPr>
          </a:lstStyle>
          <a:p>
            <a:pPr lvl="0"/>
            <a:r>
              <a:rPr kumimoji="1" lang="en-US" altLang="ja-JP" dirty="0"/>
              <a:t>A</a:t>
            </a:r>
            <a:endParaRPr kumimoji="1" lang="ja-JP" altLang="en-US" dirty="0"/>
          </a:p>
        </p:txBody>
      </p:sp>
      <p:sp>
        <p:nvSpPr>
          <p:cNvPr id="10" name="テキスト プレースホルダー 5">
            <a:extLst>
              <a:ext uri="{FF2B5EF4-FFF2-40B4-BE49-F238E27FC236}">
                <a16:creationId xmlns:a16="http://schemas.microsoft.com/office/drawing/2014/main" id="{5C38B796-F24E-4F7D-B4E7-9661C6B8CB70}"/>
              </a:ext>
            </a:extLst>
          </p:cNvPr>
          <p:cNvSpPr>
            <a:spLocks noGrp="1"/>
          </p:cNvSpPr>
          <p:nvPr>
            <p:ph type="body" sz="quarter" idx="30" hasCustomPrompt="1"/>
          </p:nvPr>
        </p:nvSpPr>
        <p:spPr>
          <a:xfrm>
            <a:off x="1052052" y="638653"/>
            <a:ext cx="2893784" cy="720000"/>
          </a:xfrm>
          <a:prstGeom prst="rect">
            <a:avLst/>
          </a:prstGeom>
          <a:noFill/>
        </p:spPr>
        <p:txBody>
          <a:bodyPr anchor="ctr"/>
          <a:lstStyle>
            <a:lvl1pPr algn="l">
              <a:lnSpc>
                <a:spcPct val="100000"/>
              </a:lnSpc>
              <a:defRPr sz="4800" b="1" spc="-100" baseline="0">
                <a:solidFill>
                  <a:schemeClr val="tx1"/>
                </a:solidFill>
              </a:defRPr>
            </a:lvl1pPr>
          </a:lstStyle>
          <a:p>
            <a:pPr lvl="0"/>
            <a:r>
              <a:rPr kumimoji="1" lang="en-US" altLang="ja-JP" dirty="0"/>
              <a:t>Main Idea</a:t>
            </a:r>
            <a:endParaRPr kumimoji="1" lang="ja-JP" altLang="en-US" dirty="0"/>
          </a:p>
        </p:txBody>
      </p:sp>
      <p:sp>
        <p:nvSpPr>
          <p:cNvPr id="2" name="メディア プレースホルダー 3">
            <a:extLst>
              <a:ext uri="{FF2B5EF4-FFF2-40B4-BE49-F238E27FC236}">
                <a16:creationId xmlns:a16="http://schemas.microsoft.com/office/drawing/2014/main" id="{2DE64BE5-6B83-928B-20EF-1F3FF2EAEF3B}"/>
              </a:ext>
            </a:extLst>
          </p:cNvPr>
          <p:cNvSpPr>
            <a:spLocks noGrp="1"/>
          </p:cNvSpPr>
          <p:nvPr>
            <p:ph type="media" sz="quarter" idx="21" hasCustomPrompt="1"/>
          </p:nvPr>
        </p:nvSpPr>
        <p:spPr>
          <a:xfrm>
            <a:off x="11484076" y="818026"/>
            <a:ext cx="360000" cy="361254"/>
          </a:xfrm>
        </p:spPr>
        <p:txBody>
          <a:bodyPr anchor="t">
            <a:normAutofit/>
          </a:bodyPr>
          <a:lstStyle>
            <a:lvl1pPr algn="ctr">
              <a:lnSpc>
                <a:spcPct val="90000"/>
              </a:lnSpc>
              <a:defRPr sz="1000">
                <a:solidFill>
                  <a:schemeClr val="tx1"/>
                </a:solidFill>
                <a:latin typeface="+mn-lt"/>
              </a:defRPr>
            </a:lvl1pPr>
          </a:lstStyle>
          <a:p>
            <a:r>
              <a:rPr kumimoji="1" lang="ja-JP" altLang="en-US" dirty="0"/>
              <a:t>音声</a:t>
            </a:r>
          </a:p>
        </p:txBody>
      </p:sp>
    </p:spTree>
    <p:extLst>
      <p:ext uri="{BB962C8B-B14F-4D97-AF65-F5344CB8AC3E}">
        <p14:creationId xmlns:p14="http://schemas.microsoft.com/office/powerpoint/2010/main" val="1420623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Effect transition="in" filter="fade">
                                      <p:cBhvr>
                                        <p:cTn id="11" dur="500"/>
                                        <p:tgtEl>
                                          <p:spTgt spid="7">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fade">
                                      <p:cBhvr>
                                        <p:cTn id="15"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1">
    <p:spTree>
      <p:nvGrpSpPr>
        <p:cNvPr id="1" name=""/>
        <p:cNvGrpSpPr/>
        <p:nvPr/>
      </p:nvGrpSpPr>
      <p:grpSpPr>
        <a:xfrm>
          <a:off x="0" y="0"/>
          <a:ext cx="0" cy="0"/>
          <a:chOff x="0" y="0"/>
          <a:chExt cx="0" cy="0"/>
        </a:xfrm>
      </p:grpSpPr>
      <p:graphicFrame>
        <p:nvGraphicFramePr>
          <p:cNvPr id="47" name="表 46">
            <a:extLst>
              <a:ext uri="{FF2B5EF4-FFF2-40B4-BE49-F238E27FC236}">
                <a16:creationId xmlns:a16="http://schemas.microsoft.com/office/drawing/2014/main" id="{68ED9948-448F-E9C2-479C-B32912FA3765}"/>
              </a:ext>
            </a:extLst>
          </p:cNvPr>
          <p:cNvGraphicFramePr>
            <a:graphicFrameLocks noGrp="1"/>
          </p:cNvGraphicFramePr>
          <p:nvPr userDrawn="1">
            <p:extLst>
              <p:ext uri="{D42A27DB-BD31-4B8C-83A1-F6EECF244321}">
                <p14:modId xmlns:p14="http://schemas.microsoft.com/office/powerpoint/2010/main" val="833937148"/>
              </p:ext>
            </p:extLst>
          </p:nvPr>
        </p:nvGraphicFramePr>
        <p:xfrm>
          <a:off x="318836" y="2108200"/>
          <a:ext cx="11611528" cy="4648200"/>
        </p:xfrm>
        <a:graphic>
          <a:graphicData uri="http://schemas.openxmlformats.org/drawingml/2006/table">
            <a:tbl>
              <a:tblPr firstRow="1" bandRow="1">
                <a:tableStyleId>{5C22544A-7EE6-4342-B048-85BDC9FD1C3A}</a:tableStyleId>
              </a:tblPr>
              <a:tblGrid>
                <a:gridCol w="5805764">
                  <a:extLst>
                    <a:ext uri="{9D8B030D-6E8A-4147-A177-3AD203B41FA5}">
                      <a16:colId xmlns:a16="http://schemas.microsoft.com/office/drawing/2014/main" val="3116576594"/>
                    </a:ext>
                  </a:extLst>
                </a:gridCol>
                <a:gridCol w="5805764">
                  <a:extLst>
                    <a:ext uri="{9D8B030D-6E8A-4147-A177-3AD203B41FA5}">
                      <a16:colId xmlns:a16="http://schemas.microsoft.com/office/drawing/2014/main" val="569373994"/>
                    </a:ext>
                  </a:extLst>
                </a:gridCol>
              </a:tblGrid>
              <a:tr h="778242">
                <a:tc>
                  <a:txBody>
                    <a:bodyPr/>
                    <a:lstStyle/>
                    <a:p>
                      <a:pPr algn="ctr"/>
                      <a:r>
                        <a:rPr kumimoji="1" lang="en-US" altLang="ja-JP" sz="3200" dirty="0">
                          <a:solidFill>
                            <a:schemeClr val="tx1"/>
                          </a:solidFill>
                        </a:rPr>
                        <a:t>Miyazaki’s journey</a:t>
                      </a:r>
                      <a:endParaRPr kumimoji="1" lang="ja-JP" altLang="en-US" sz="3200" dirty="0">
                        <a:solidFill>
                          <a:schemeClr val="tx1"/>
                        </a:solidFill>
                      </a:endParaRPr>
                    </a:p>
                  </a:txBody>
                  <a:tcPr anchor="ctr">
                    <a:lnL w="12700" cap="flat" cmpd="sng" algn="ctr">
                      <a:solidFill>
                        <a:schemeClr val="tx1"/>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FAF8E0"/>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3200" dirty="0">
                          <a:solidFill>
                            <a:schemeClr val="tx1"/>
                          </a:solidFill>
                        </a:rPr>
                        <a:t>His findings</a:t>
                      </a:r>
                      <a:endParaRPr kumimoji="1" lang="ja-JP" altLang="en-US" sz="2000" dirty="0"/>
                    </a:p>
                  </a:txBody>
                  <a:tcPr anchor="ctr">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FAF8E0"/>
                    </a:solidFill>
                  </a:tcPr>
                </a:tc>
                <a:extLst>
                  <a:ext uri="{0D108BD9-81ED-4DB2-BD59-A6C34878D82A}">
                    <a16:rowId xmlns:a16="http://schemas.microsoft.com/office/drawing/2014/main" val="2349014882"/>
                  </a:ext>
                </a:extLst>
              </a:tr>
              <a:tr h="1329958">
                <a:tc>
                  <a:txBody>
                    <a:bodyPr/>
                    <a:lstStyle/>
                    <a:p>
                      <a:endParaRPr kumimoji="1" lang="ja-JP" altLang="en-US" dirty="0"/>
                    </a:p>
                  </a:txBody>
                  <a:tcPr>
                    <a:lnL w="12700" cap="flat" cmpd="sng" algn="ctr">
                      <a:solidFill>
                        <a:schemeClr val="tx1"/>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ysDash"/>
                      <a:round/>
                      <a:headEnd type="none" w="med" len="med"/>
                      <a:tailEnd type="none" w="med" len="med"/>
                    </a:lnB>
                    <a:noFill/>
                  </a:tcPr>
                </a:tc>
                <a:tc>
                  <a:txBody>
                    <a:bodyPr/>
                    <a:lstStyle/>
                    <a:p>
                      <a:endParaRPr kumimoji="1" lang="ja-JP" altLang="en-US" dirty="0"/>
                    </a:p>
                  </a:txBody>
                  <a:tcPr>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ysDash"/>
                      <a:round/>
                      <a:headEnd type="none" w="med" len="med"/>
                      <a:tailEnd type="none" w="med" len="med"/>
                    </a:lnB>
                    <a:noFill/>
                  </a:tcPr>
                </a:tc>
                <a:extLst>
                  <a:ext uri="{0D108BD9-81ED-4DB2-BD59-A6C34878D82A}">
                    <a16:rowId xmlns:a16="http://schemas.microsoft.com/office/drawing/2014/main" val="347549040"/>
                  </a:ext>
                </a:extLst>
              </a:tr>
              <a:tr h="2540000">
                <a:tc>
                  <a:txBody>
                    <a:bodyPr/>
                    <a:lstStyle/>
                    <a:p>
                      <a:endParaRPr kumimoji="1" lang="ja-JP" altLang="en-US" dirty="0"/>
                    </a:p>
                  </a:txBody>
                  <a:tcPr>
                    <a:lnL w="12700" cap="flat" cmpd="sng" algn="ctr">
                      <a:solidFill>
                        <a:schemeClr val="tx1"/>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ysDash"/>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ysDash"/>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26818948"/>
                  </a:ext>
                </a:extLst>
              </a:tr>
            </a:tbl>
          </a:graphicData>
        </a:graphic>
      </p:graphicFrame>
      <p:cxnSp>
        <p:nvCxnSpPr>
          <p:cNvPr id="2" name="直線コネクタ 1">
            <a:extLst>
              <a:ext uri="{FF2B5EF4-FFF2-40B4-BE49-F238E27FC236}">
                <a16:creationId xmlns:a16="http://schemas.microsoft.com/office/drawing/2014/main" id="{CC86C28D-522E-AD59-1A07-E8D62B796DDE}"/>
              </a:ext>
            </a:extLst>
          </p:cNvPr>
          <p:cNvCxnSpPr>
            <a:cxnSpLocks/>
          </p:cNvCxnSpPr>
          <p:nvPr userDrawn="1"/>
        </p:nvCxnSpPr>
        <p:spPr>
          <a:xfrm>
            <a:off x="534782" y="1344126"/>
            <a:ext cx="11321216" cy="0"/>
          </a:xfrm>
          <a:prstGeom prst="line">
            <a:avLst/>
          </a:prstGeom>
          <a:ln w="19050">
            <a:solidFill>
              <a:srgbClr val="7DCEF4"/>
            </a:solidFill>
          </a:ln>
        </p:spPr>
        <p:style>
          <a:lnRef idx="1">
            <a:schemeClr val="accent1"/>
          </a:lnRef>
          <a:fillRef idx="0">
            <a:schemeClr val="accent1"/>
          </a:fillRef>
          <a:effectRef idx="0">
            <a:schemeClr val="accent1"/>
          </a:effectRef>
          <a:fontRef idx="minor">
            <a:schemeClr val="tx1"/>
          </a:fontRef>
        </p:style>
      </p:cxnSp>
      <p:pic>
        <p:nvPicPr>
          <p:cNvPr id="34" name="図 33">
            <a:extLst>
              <a:ext uri="{FF2B5EF4-FFF2-40B4-BE49-F238E27FC236}">
                <a16:creationId xmlns:a16="http://schemas.microsoft.com/office/drawing/2014/main" id="{A6B5CA07-4A9A-DF0A-5D6E-0C016D45E46D}"/>
              </a:ext>
            </a:extLst>
          </p:cNvPr>
          <p:cNvPicPr>
            <a:picLocks noChangeAspect="1"/>
          </p:cNvPicPr>
          <p:nvPr userDrawn="1"/>
        </p:nvPicPr>
        <p:blipFill>
          <a:blip r:embed="rId2"/>
          <a:stretch>
            <a:fillRect/>
          </a:stretch>
        </p:blipFill>
        <p:spPr>
          <a:xfrm>
            <a:off x="154470" y="548653"/>
            <a:ext cx="900000" cy="900000"/>
          </a:xfrm>
          <a:prstGeom prst="rect">
            <a:avLst/>
          </a:prstGeom>
        </p:spPr>
      </p:pic>
      <p:sp>
        <p:nvSpPr>
          <p:cNvPr id="8" name="テキスト プレースホルダー 5">
            <a:extLst>
              <a:ext uri="{FF2B5EF4-FFF2-40B4-BE49-F238E27FC236}">
                <a16:creationId xmlns:a16="http://schemas.microsoft.com/office/drawing/2014/main" id="{23BB783D-FFD0-787C-CD70-63E2A6AE8EE8}"/>
              </a:ext>
            </a:extLst>
          </p:cNvPr>
          <p:cNvSpPr>
            <a:spLocks noGrp="1"/>
          </p:cNvSpPr>
          <p:nvPr>
            <p:ph type="body" sz="quarter" idx="28" hasCustomPrompt="1"/>
          </p:nvPr>
        </p:nvSpPr>
        <p:spPr>
          <a:xfrm>
            <a:off x="244470" y="638653"/>
            <a:ext cx="720000" cy="720000"/>
          </a:xfrm>
          <a:prstGeom prst="rect">
            <a:avLst/>
          </a:prstGeom>
          <a:noFill/>
        </p:spPr>
        <p:txBody>
          <a:bodyPr anchor="ctr"/>
          <a:lstStyle>
            <a:lvl1pPr algn="ctr">
              <a:lnSpc>
                <a:spcPct val="100000"/>
              </a:lnSpc>
              <a:defRPr sz="4800" b="1">
                <a:solidFill>
                  <a:schemeClr val="bg1"/>
                </a:solidFill>
              </a:defRPr>
            </a:lvl1pPr>
          </a:lstStyle>
          <a:p>
            <a:pPr lvl="0"/>
            <a:r>
              <a:rPr kumimoji="1" lang="en-US" altLang="ja-JP" dirty="0"/>
              <a:t>B</a:t>
            </a:r>
            <a:endParaRPr kumimoji="1" lang="ja-JP" altLang="en-US" dirty="0"/>
          </a:p>
        </p:txBody>
      </p:sp>
      <p:sp>
        <p:nvSpPr>
          <p:cNvPr id="9" name="テキスト プレースホルダー 5">
            <a:extLst>
              <a:ext uri="{FF2B5EF4-FFF2-40B4-BE49-F238E27FC236}">
                <a16:creationId xmlns:a16="http://schemas.microsoft.com/office/drawing/2014/main" id="{D5083001-A8A7-6105-2B9A-AC2DA76E656D}"/>
              </a:ext>
            </a:extLst>
          </p:cNvPr>
          <p:cNvSpPr>
            <a:spLocks noGrp="1"/>
          </p:cNvSpPr>
          <p:nvPr>
            <p:ph type="body" sz="quarter" idx="30" hasCustomPrompt="1"/>
          </p:nvPr>
        </p:nvSpPr>
        <p:spPr>
          <a:xfrm>
            <a:off x="1052051" y="638653"/>
            <a:ext cx="4334957" cy="720000"/>
          </a:xfrm>
          <a:prstGeom prst="rect">
            <a:avLst/>
          </a:prstGeom>
          <a:noFill/>
        </p:spPr>
        <p:txBody>
          <a:bodyPr anchor="ctr"/>
          <a:lstStyle>
            <a:lvl1pPr algn="l">
              <a:lnSpc>
                <a:spcPct val="100000"/>
              </a:lnSpc>
              <a:defRPr sz="4800" b="1" spc="-100" baseline="0">
                <a:solidFill>
                  <a:schemeClr val="tx1"/>
                </a:solidFill>
              </a:defRPr>
            </a:lvl1pPr>
          </a:lstStyle>
          <a:p>
            <a:pPr lvl="0"/>
            <a:r>
              <a:rPr kumimoji="1" lang="en-US" altLang="ja-JP" dirty="0"/>
              <a:t>Oral Summary</a:t>
            </a:r>
            <a:endParaRPr kumimoji="1" lang="ja-JP" altLang="en-US" dirty="0"/>
          </a:p>
        </p:txBody>
      </p:sp>
      <p:sp>
        <p:nvSpPr>
          <p:cNvPr id="10" name="字幕 2">
            <a:extLst>
              <a:ext uri="{FF2B5EF4-FFF2-40B4-BE49-F238E27FC236}">
                <a16:creationId xmlns:a16="http://schemas.microsoft.com/office/drawing/2014/main" id="{97093ECC-02C1-FB97-69E2-2041BC06FFDF}"/>
              </a:ext>
            </a:extLst>
          </p:cNvPr>
          <p:cNvSpPr>
            <a:spLocks noGrp="1"/>
          </p:cNvSpPr>
          <p:nvPr>
            <p:ph type="subTitle" idx="1" hasCustomPrompt="1"/>
          </p:nvPr>
        </p:nvSpPr>
        <p:spPr>
          <a:xfrm>
            <a:off x="1052052" y="1448654"/>
            <a:ext cx="10803948" cy="720000"/>
          </a:xfrm>
        </p:spPr>
        <p:txBody>
          <a:bodyPr anchor="t"/>
          <a:lstStyle>
            <a:lvl1pPr marL="0" marR="0" indent="0" algn="l" defTabSz="685800" rtl="0" eaLnBrk="1" fontAlgn="auto" latinLnBrk="0" hangingPunct="1">
              <a:lnSpc>
                <a:spcPct val="90000"/>
              </a:lnSpc>
              <a:spcBef>
                <a:spcPts val="750"/>
              </a:spcBef>
              <a:spcAft>
                <a:spcPts val="0"/>
              </a:spcAft>
              <a:buClrTx/>
              <a:buSzTx/>
              <a:buFontTx/>
              <a:buNone/>
              <a:tabLst/>
              <a:defRPr sz="3600" b="0" spc="-100" baseline="0">
                <a:solidFill>
                  <a:schemeClr val="tx1"/>
                </a:solidFill>
                <a:latin typeface="+mn-lt"/>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685800" rtl="0" eaLnBrk="1" fontAlgn="auto" latinLnBrk="0" hangingPunct="1">
              <a:lnSpc>
                <a:spcPct val="100000"/>
              </a:lnSpc>
              <a:spcBef>
                <a:spcPts val="750"/>
              </a:spcBef>
              <a:spcAft>
                <a:spcPts val="0"/>
              </a:spcAft>
              <a:buClrTx/>
              <a:buSzTx/>
              <a:buFontTx/>
              <a:buNone/>
              <a:tabLst/>
              <a:defRPr/>
            </a:pPr>
            <a:r>
              <a:rPr kumimoji="1" lang="en-US" altLang="ja-JP" dirty="0"/>
              <a:t>Add text here…</a:t>
            </a:r>
          </a:p>
        </p:txBody>
      </p:sp>
      <p:sp>
        <p:nvSpPr>
          <p:cNvPr id="6" name="正方形/長方形 5">
            <a:extLst>
              <a:ext uri="{FF2B5EF4-FFF2-40B4-BE49-F238E27FC236}">
                <a16:creationId xmlns:a16="http://schemas.microsoft.com/office/drawing/2014/main" id="{B172F2AA-716F-49F6-E184-BB0709F7A963}"/>
              </a:ext>
            </a:extLst>
          </p:cNvPr>
          <p:cNvSpPr/>
          <p:nvPr userDrawn="1"/>
        </p:nvSpPr>
        <p:spPr>
          <a:xfrm>
            <a:off x="264836" y="2108200"/>
            <a:ext cx="108000" cy="4644000"/>
          </a:xfrm>
          <a:prstGeom prst="rect">
            <a:avLst/>
          </a:prstGeom>
          <a:solidFill>
            <a:srgbClr val="D4CAB4"/>
          </a:solidFill>
          <a:ln>
            <a:solidFill>
              <a:srgbClr val="D4CAB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21">
            <a:extLst>
              <a:ext uri="{FF2B5EF4-FFF2-40B4-BE49-F238E27FC236}">
                <a16:creationId xmlns:a16="http://schemas.microsoft.com/office/drawing/2014/main" id="{2C8A6403-B36A-0B18-EBEF-BCCDF18F9AA4}"/>
              </a:ext>
            </a:extLst>
          </p:cNvPr>
          <p:cNvSpPr>
            <a:spLocks noGrp="1"/>
          </p:cNvSpPr>
          <p:nvPr>
            <p:ph type="body" sz="quarter" idx="33" hasCustomPrompt="1"/>
          </p:nvPr>
        </p:nvSpPr>
        <p:spPr>
          <a:xfrm>
            <a:off x="372837" y="2834379"/>
            <a:ext cx="5616000" cy="1306794"/>
          </a:xfrm>
        </p:spPr>
        <p:txBody>
          <a:bodyPr anchor="ctr"/>
          <a:lstStyle>
            <a:lvl1pPr marL="571500" indent="-571500">
              <a:buClr>
                <a:srgbClr val="D4CAB4"/>
              </a:buClr>
              <a:buFont typeface="Wingdings" panose="05000000000000000000" pitchFamily="2" charset="2"/>
              <a:buChar char="l"/>
              <a:defRPr sz="3600"/>
            </a:lvl1pPr>
            <a:lvl5pPr marL="1371600" indent="0">
              <a:buNone/>
              <a:defRPr/>
            </a:lvl5pPr>
          </a:lstStyle>
          <a:p>
            <a:pPr lvl="0"/>
            <a:r>
              <a:rPr kumimoji="1" lang="en-US" altLang="ja-JP" dirty="0"/>
              <a:t>Add text here…</a:t>
            </a:r>
          </a:p>
        </p:txBody>
      </p:sp>
      <p:sp>
        <p:nvSpPr>
          <p:cNvPr id="25" name="テキスト プレースホルダー 21">
            <a:extLst>
              <a:ext uri="{FF2B5EF4-FFF2-40B4-BE49-F238E27FC236}">
                <a16:creationId xmlns:a16="http://schemas.microsoft.com/office/drawing/2014/main" id="{253AD336-DE92-0256-C45A-47FFBA82827C}"/>
              </a:ext>
            </a:extLst>
          </p:cNvPr>
          <p:cNvSpPr>
            <a:spLocks noGrp="1"/>
          </p:cNvSpPr>
          <p:nvPr>
            <p:ph type="body" sz="quarter" idx="38" hasCustomPrompt="1"/>
          </p:nvPr>
        </p:nvSpPr>
        <p:spPr>
          <a:xfrm>
            <a:off x="6203163" y="2844702"/>
            <a:ext cx="5616000" cy="1306794"/>
          </a:xfrm>
        </p:spPr>
        <p:txBody>
          <a:bodyPr anchor="ctr"/>
          <a:lstStyle>
            <a:lvl1pPr marL="571500" indent="-571500" algn="l">
              <a:buClr>
                <a:srgbClr val="D4CAB4"/>
              </a:buClr>
              <a:buFont typeface="Wingdings" panose="05000000000000000000" pitchFamily="2" charset="2"/>
              <a:buChar char="l"/>
              <a:defRPr sz="3600" spc="-100" baseline="0">
                <a:solidFill>
                  <a:schemeClr val="tx1"/>
                </a:solidFill>
              </a:defRPr>
            </a:lvl1pPr>
            <a:lvl5pPr marL="1371600" indent="0">
              <a:buNone/>
              <a:defRPr/>
            </a:lvl5pPr>
          </a:lstStyle>
          <a:p>
            <a:pPr lvl="0"/>
            <a:r>
              <a:rPr kumimoji="1" lang="en-US" altLang="ja-JP" dirty="0"/>
              <a:t>Add text here…</a:t>
            </a:r>
          </a:p>
        </p:txBody>
      </p:sp>
      <p:sp>
        <p:nvSpPr>
          <p:cNvPr id="32" name="テキスト プレースホルダー 21">
            <a:extLst>
              <a:ext uri="{FF2B5EF4-FFF2-40B4-BE49-F238E27FC236}">
                <a16:creationId xmlns:a16="http://schemas.microsoft.com/office/drawing/2014/main" id="{B59893A0-4A55-198C-19FF-2FD321631B1C}"/>
              </a:ext>
            </a:extLst>
          </p:cNvPr>
          <p:cNvSpPr>
            <a:spLocks noGrp="1"/>
          </p:cNvSpPr>
          <p:nvPr>
            <p:ph type="body" sz="quarter" idx="46" hasCustomPrompt="1"/>
          </p:nvPr>
        </p:nvSpPr>
        <p:spPr>
          <a:xfrm>
            <a:off x="372837" y="4305300"/>
            <a:ext cx="5616000" cy="2440777"/>
          </a:xfrm>
        </p:spPr>
        <p:txBody>
          <a:bodyPr anchor="ctr"/>
          <a:lstStyle>
            <a:lvl1pPr marL="571500" indent="-571500">
              <a:buClr>
                <a:srgbClr val="D4CAB4"/>
              </a:buClr>
              <a:buFont typeface="Wingdings" panose="05000000000000000000" pitchFamily="2" charset="2"/>
              <a:buChar char="l"/>
              <a:defRPr sz="3600"/>
            </a:lvl1pPr>
            <a:lvl5pPr marL="1371600" indent="0">
              <a:buNone/>
              <a:defRPr/>
            </a:lvl5pPr>
          </a:lstStyle>
          <a:p>
            <a:pPr lvl="0"/>
            <a:r>
              <a:rPr kumimoji="1" lang="en-US" altLang="ja-JP" dirty="0"/>
              <a:t>Add text here…</a:t>
            </a:r>
          </a:p>
        </p:txBody>
      </p:sp>
      <p:sp>
        <p:nvSpPr>
          <p:cNvPr id="33" name="テキスト プレースホルダー 21">
            <a:extLst>
              <a:ext uri="{FF2B5EF4-FFF2-40B4-BE49-F238E27FC236}">
                <a16:creationId xmlns:a16="http://schemas.microsoft.com/office/drawing/2014/main" id="{881907EE-4B26-E4CB-8F2E-56D224160DAA}"/>
              </a:ext>
            </a:extLst>
          </p:cNvPr>
          <p:cNvSpPr>
            <a:spLocks noGrp="1"/>
          </p:cNvSpPr>
          <p:nvPr>
            <p:ph type="body" sz="quarter" idx="47" hasCustomPrompt="1"/>
          </p:nvPr>
        </p:nvSpPr>
        <p:spPr>
          <a:xfrm>
            <a:off x="6203163" y="4315623"/>
            <a:ext cx="5616000" cy="2440777"/>
          </a:xfrm>
        </p:spPr>
        <p:txBody>
          <a:bodyPr anchor="ctr"/>
          <a:lstStyle>
            <a:lvl1pPr marL="571500" indent="-571500" algn="l">
              <a:buClr>
                <a:srgbClr val="D4CAB4"/>
              </a:buClr>
              <a:buFont typeface="Wingdings" panose="05000000000000000000" pitchFamily="2" charset="2"/>
              <a:buChar char="l"/>
              <a:defRPr sz="3600" spc="-100" baseline="0">
                <a:solidFill>
                  <a:schemeClr val="tx1"/>
                </a:solidFill>
              </a:defRPr>
            </a:lvl1pPr>
            <a:lvl5pPr marL="1371600" indent="0">
              <a:buNone/>
              <a:defRPr/>
            </a:lvl5pPr>
          </a:lstStyle>
          <a:p>
            <a:pPr lvl="0"/>
            <a:r>
              <a:rPr kumimoji="1" lang="en-US" altLang="ja-JP" dirty="0"/>
              <a:t>Add text here…</a:t>
            </a:r>
          </a:p>
        </p:txBody>
      </p:sp>
      <p:sp>
        <p:nvSpPr>
          <p:cNvPr id="35" name="テキスト プレースホルダー 21">
            <a:extLst>
              <a:ext uri="{FF2B5EF4-FFF2-40B4-BE49-F238E27FC236}">
                <a16:creationId xmlns:a16="http://schemas.microsoft.com/office/drawing/2014/main" id="{02FD8E56-82F7-D84F-7084-0A1FD2A542A3}"/>
              </a:ext>
            </a:extLst>
          </p:cNvPr>
          <p:cNvSpPr>
            <a:spLocks noGrp="1"/>
          </p:cNvSpPr>
          <p:nvPr>
            <p:ph type="body" sz="quarter" idx="48" hasCustomPrompt="1"/>
          </p:nvPr>
        </p:nvSpPr>
        <p:spPr>
          <a:xfrm>
            <a:off x="3862707" y="5859347"/>
            <a:ext cx="2140430" cy="720000"/>
          </a:xfrm>
        </p:spPr>
        <p:txBody>
          <a:bodyPr anchor="ctr"/>
          <a:lstStyle>
            <a:lvl1pPr>
              <a:defRPr sz="3600" spc="-100" baseline="0">
                <a:solidFill>
                  <a:srgbClr val="FF0000"/>
                </a:solidFill>
              </a:defRPr>
            </a:lvl1pPr>
            <a:lvl5pPr marL="1371600" indent="0">
              <a:buNone/>
              <a:defRPr/>
            </a:lvl5pPr>
          </a:lstStyle>
          <a:p>
            <a:pPr lvl="0"/>
            <a:r>
              <a:rPr kumimoji="1" lang="en-US" altLang="ja-JP" dirty="0"/>
              <a:t>Answer</a:t>
            </a:r>
          </a:p>
        </p:txBody>
      </p:sp>
      <p:sp>
        <p:nvSpPr>
          <p:cNvPr id="7" name="正方形/長方形 6">
            <a:extLst>
              <a:ext uri="{FF2B5EF4-FFF2-40B4-BE49-F238E27FC236}">
                <a16:creationId xmlns:a16="http://schemas.microsoft.com/office/drawing/2014/main" id="{500E7D5A-E297-7EDC-942D-CC4BEAACA7CF}"/>
              </a:ext>
            </a:extLst>
          </p:cNvPr>
          <p:cNvSpPr/>
          <p:nvPr userDrawn="1"/>
        </p:nvSpPr>
        <p:spPr>
          <a:xfrm>
            <a:off x="11844564" y="2108200"/>
            <a:ext cx="108000" cy="4644000"/>
          </a:xfrm>
          <a:prstGeom prst="rect">
            <a:avLst/>
          </a:prstGeom>
          <a:solidFill>
            <a:srgbClr val="D4CAB4"/>
          </a:solidFill>
          <a:ln>
            <a:solidFill>
              <a:srgbClr val="D4CAB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5546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animEffect transition="in" filter="fade">
                                      <p:cBhvr>
                                        <p:cTn id="7" dur="500"/>
                                        <p:tgtEl>
                                          <p:spTgt spid="2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animEffect transition="in" filter="fade">
                                      <p:cBhvr>
                                        <p:cTn id="11" dur="500"/>
                                        <p:tgtEl>
                                          <p:spTgt spid="25">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2">
                                            <p:txEl>
                                              <p:pRg st="0" end="0"/>
                                            </p:txEl>
                                          </p:spTgt>
                                        </p:tgtEl>
                                        <p:attrNameLst>
                                          <p:attrName>style.visibility</p:attrName>
                                        </p:attrNameLst>
                                      </p:cBhvr>
                                      <p:to>
                                        <p:strVal val="visible"/>
                                      </p:to>
                                    </p:set>
                                    <p:animEffect transition="in" filter="fade">
                                      <p:cBhvr>
                                        <p:cTn id="15" dur="500"/>
                                        <p:tgtEl>
                                          <p:spTgt spid="32">
                                            <p:txEl>
                                              <p:pRg st="0" end="0"/>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3">
                                            <p:txEl>
                                              <p:pRg st="0" end="0"/>
                                            </p:txEl>
                                          </p:spTgt>
                                        </p:tgtEl>
                                        <p:attrNameLst>
                                          <p:attrName>style.visibility</p:attrName>
                                        </p:attrNameLst>
                                      </p:cBhvr>
                                      <p:to>
                                        <p:strVal val="visible"/>
                                      </p:to>
                                    </p:set>
                                    <p:animEffect transition="in" filter="fade">
                                      <p:cBhvr>
                                        <p:cTn id="19" dur="500"/>
                                        <p:tgtEl>
                                          <p:spTgt spid="3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5">
                                            <p:txEl>
                                              <p:pRg st="0" end="0"/>
                                            </p:txEl>
                                          </p:spTgt>
                                        </p:tgtEl>
                                        <p:attrNameLst>
                                          <p:attrName>style.visibility</p:attrName>
                                        </p:attrNameLst>
                                      </p:cBhvr>
                                      <p:to>
                                        <p:strVal val="visible"/>
                                      </p:to>
                                    </p:set>
                                    <p:animEffect transition="in" filter="fade">
                                      <p:cBhvr>
                                        <p:cTn id="24"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5" grpId="0" build="p">
        <p:tmplLst>
          <p:tmpl lvl="1">
            <p:tnLst>
              <p:par>
                <p:cTn presetID="10"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build="p">
        <p:tmplLst>
          <p:tmpl lvl="1">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5" grpId="0" build="p">
        <p:tmplLst>
          <p:tmpl lvl="1">
            <p:tnLst>
              <p:par>
                <p:cTn presetID="10" presetClass="entr" presetSubtype="0" fill="hold" nodeType="click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Lst>
  </p:timing>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2">
    <p:spTree>
      <p:nvGrpSpPr>
        <p:cNvPr id="1" name=""/>
        <p:cNvGrpSpPr/>
        <p:nvPr/>
      </p:nvGrpSpPr>
      <p:grpSpPr>
        <a:xfrm>
          <a:off x="0" y="0"/>
          <a:ext cx="0" cy="0"/>
          <a:chOff x="0" y="0"/>
          <a:chExt cx="0" cy="0"/>
        </a:xfrm>
      </p:grpSpPr>
      <p:graphicFrame>
        <p:nvGraphicFramePr>
          <p:cNvPr id="18" name="表 17">
            <a:extLst>
              <a:ext uri="{FF2B5EF4-FFF2-40B4-BE49-F238E27FC236}">
                <a16:creationId xmlns:a16="http://schemas.microsoft.com/office/drawing/2014/main" id="{B92E8482-5A4A-323E-9336-2FA619958FFE}"/>
              </a:ext>
            </a:extLst>
          </p:cNvPr>
          <p:cNvGraphicFramePr>
            <a:graphicFrameLocks noGrp="1"/>
          </p:cNvGraphicFramePr>
          <p:nvPr userDrawn="1">
            <p:extLst>
              <p:ext uri="{D42A27DB-BD31-4B8C-83A1-F6EECF244321}">
                <p14:modId xmlns:p14="http://schemas.microsoft.com/office/powerpoint/2010/main" val="287353240"/>
              </p:ext>
            </p:extLst>
          </p:nvPr>
        </p:nvGraphicFramePr>
        <p:xfrm>
          <a:off x="290236" y="569660"/>
          <a:ext cx="11611528" cy="6083299"/>
        </p:xfrm>
        <a:graphic>
          <a:graphicData uri="http://schemas.openxmlformats.org/drawingml/2006/table">
            <a:tbl>
              <a:tblPr firstRow="1" bandRow="1">
                <a:tableStyleId>{5C22544A-7EE6-4342-B048-85BDC9FD1C3A}</a:tableStyleId>
              </a:tblPr>
              <a:tblGrid>
                <a:gridCol w="5805764">
                  <a:extLst>
                    <a:ext uri="{9D8B030D-6E8A-4147-A177-3AD203B41FA5}">
                      <a16:colId xmlns:a16="http://schemas.microsoft.com/office/drawing/2014/main" val="3116576594"/>
                    </a:ext>
                  </a:extLst>
                </a:gridCol>
                <a:gridCol w="5805764">
                  <a:extLst>
                    <a:ext uri="{9D8B030D-6E8A-4147-A177-3AD203B41FA5}">
                      <a16:colId xmlns:a16="http://schemas.microsoft.com/office/drawing/2014/main" val="569373994"/>
                    </a:ext>
                  </a:extLst>
                </a:gridCol>
              </a:tblGrid>
              <a:tr h="698499">
                <a:tc>
                  <a:txBody>
                    <a:bodyPr/>
                    <a:lstStyle/>
                    <a:p>
                      <a:pPr algn="ctr"/>
                      <a:r>
                        <a:rPr kumimoji="1" lang="en-US" altLang="ja-JP" sz="3200" dirty="0">
                          <a:solidFill>
                            <a:schemeClr val="tx1"/>
                          </a:solidFill>
                        </a:rPr>
                        <a:t>Miyazaki’s journey</a:t>
                      </a:r>
                      <a:endParaRPr kumimoji="1" lang="ja-JP" altLang="en-US" sz="3200" dirty="0">
                        <a:solidFill>
                          <a:schemeClr val="tx1"/>
                        </a:solidFill>
                      </a:endParaRPr>
                    </a:p>
                  </a:txBody>
                  <a:tcPr anchor="ctr">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FAF8E0"/>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3200" dirty="0">
                          <a:solidFill>
                            <a:schemeClr val="tx1"/>
                          </a:solidFill>
                        </a:rPr>
                        <a:t>His findings</a:t>
                      </a:r>
                      <a:endParaRPr kumimoji="1" lang="ja-JP" altLang="en-US" sz="2000" dirty="0"/>
                    </a:p>
                  </a:txBody>
                  <a:tcPr anchor="ctr">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FAF8E0"/>
                    </a:solidFill>
                  </a:tcPr>
                </a:tc>
                <a:extLst>
                  <a:ext uri="{0D108BD9-81ED-4DB2-BD59-A6C34878D82A}">
                    <a16:rowId xmlns:a16="http://schemas.microsoft.com/office/drawing/2014/main" val="2349014882"/>
                  </a:ext>
                </a:extLst>
              </a:tr>
              <a:tr h="5384800">
                <a:tc>
                  <a:txBody>
                    <a:bodyPr/>
                    <a:lstStyle/>
                    <a:p>
                      <a:endParaRPr kumimoji="1" lang="ja-JP" altLang="en-US" dirty="0"/>
                    </a:p>
                  </a:txBody>
                  <a:tcPr>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noFill/>
                  </a:tcPr>
                </a:tc>
                <a:tc>
                  <a:txBody>
                    <a:bodyPr/>
                    <a:lstStyle/>
                    <a:p>
                      <a:endParaRPr kumimoji="1" lang="ja-JP" altLang="en-US" dirty="0"/>
                    </a:p>
                  </a:txBody>
                  <a:tcPr>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47549040"/>
                  </a:ext>
                </a:extLst>
              </a:tr>
            </a:tbl>
          </a:graphicData>
        </a:graphic>
      </p:graphicFrame>
      <p:sp>
        <p:nvSpPr>
          <p:cNvPr id="19" name="正方形/長方形 18">
            <a:extLst>
              <a:ext uri="{FF2B5EF4-FFF2-40B4-BE49-F238E27FC236}">
                <a16:creationId xmlns:a16="http://schemas.microsoft.com/office/drawing/2014/main" id="{35278B5F-6679-E5A5-1ECB-87BFB6A60F5C}"/>
              </a:ext>
            </a:extLst>
          </p:cNvPr>
          <p:cNvSpPr/>
          <p:nvPr userDrawn="1"/>
        </p:nvSpPr>
        <p:spPr>
          <a:xfrm>
            <a:off x="252136" y="501143"/>
            <a:ext cx="108000" cy="6220332"/>
          </a:xfrm>
          <a:prstGeom prst="rect">
            <a:avLst/>
          </a:prstGeom>
          <a:solidFill>
            <a:srgbClr val="D4CAB4"/>
          </a:solidFill>
          <a:ln>
            <a:solidFill>
              <a:srgbClr val="D4CAB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E2E01031-19FB-1B1A-3C43-B4393D138083}"/>
              </a:ext>
            </a:extLst>
          </p:cNvPr>
          <p:cNvSpPr/>
          <p:nvPr userDrawn="1"/>
        </p:nvSpPr>
        <p:spPr>
          <a:xfrm>
            <a:off x="11793764" y="501143"/>
            <a:ext cx="108000" cy="6220332"/>
          </a:xfrm>
          <a:prstGeom prst="rect">
            <a:avLst/>
          </a:prstGeom>
          <a:solidFill>
            <a:srgbClr val="D4CAB4"/>
          </a:solidFill>
          <a:ln>
            <a:solidFill>
              <a:srgbClr val="D4CAB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21">
            <a:extLst>
              <a:ext uri="{FF2B5EF4-FFF2-40B4-BE49-F238E27FC236}">
                <a16:creationId xmlns:a16="http://schemas.microsoft.com/office/drawing/2014/main" id="{5B7DC55D-937A-76E4-6A4A-FF7535AB8CFE}"/>
              </a:ext>
            </a:extLst>
          </p:cNvPr>
          <p:cNvSpPr>
            <a:spLocks noGrp="1"/>
          </p:cNvSpPr>
          <p:nvPr>
            <p:ph type="body" sz="quarter" idx="33" hasCustomPrompt="1"/>
          </p:nvPr>
        </p:nvSpPr>
        <p:spPr>
          <a:xfrm>
            <a:off x="398237" y="1346201"/>
            <a:ext cx="5616000" cy="5233146"/>
          </a:xfrm>
        </p:spPr>
        <p:txBody>
          <a:bodyPr anchor="ctr"/>
          <a:lstStyle>
            <a:lvl1pPr marL="571500" indent="-571500">
              <a:buClr>
                <a:srgbClr val="D4CAB4"/>
              </a:buClr>
              <a:buFont typeface="Wingdings" panose="05000000000000000000" pitchFamily="2" charset="2"/>
              <a:buChar char="l"/>
              <a:defRPr sz="3600"/>
            </a:lvl1pPr>
            <a:lvl5pPr marL="1371600" indent="0">
              <a:buNone/>
              <a:defRPr/>
            </a:lvl5pPr>
          </a:lstStyle>
          <a:p>
            <a:pPr lvl="0"/>
            <a:r>
              <a:rPr kumimoji="1" lang="en-US" altLang="ja-JP" dirty="0"/>
              <a:t>Add text here…</a:t>
            </a:r>
          </a:p>
        </p:txBody>
      </p:sp>
      <p:sp>
        <p:nvSpPr>
          <p:cNvPr id="23" name="テキスト プレースホルダー 21">
            <a:extLst>
              <a:ext uri="{FF2B5EF4-FFF2-40B4-BE49-F238E27FC236}">
                <a16:creationId xmlns:a16="http://schemas.microsoft.com/office/drawing/2014/main" id="{D6C1BAE7-DCCE-AF4E-3B14-240F5B728064}"/>
              </a:ext>
            </a:extLst>
          </p:cNvPr>
          <p:cNvSpPr>
            <a:spLocks noGrp="1"/>
          </p:cNvSpPr>
          <p:nvPr>
            <p:ph type="body" sz="quarter" idx="38" hasCustomPrompt="1"/>
          </p:nvPr>
        </p:nvSpPr>
        <p:spPr>
          <a:xfrm>
            <a:off x="6197599" y="1346201"/>
            <a:ext cx="5616000" cy="5233146"/>
          </a:xfrm>
        </p:spPr>
        <p:txBody>
          <a:bodyPr anchor="ctr"/>
          <a:lstStyle>
            <a:lvl1pPr marL="571500" indent="-571500" algn="l">
              <a:buClr>
                <a:srgbClr val="D4CAB4"/>
              </a:buClr>
              <a:buFont typeface="Wingdings" panose="05000000000000000000" pitchFamily="2" charset="2"/>
              <a:buChar char="l"/>
              <a:defRPr sz="3600" spc="-100" baseline="0">
                <a:solidFill>
                  <a:schemeClr val="tx1"/>
                </a:solidFill>
              </a:defRPr>
            </a:lvl1pPr>
            <a:lvl5pPr marL="1371600" indent="0">
              <a:buNone/>
              <a:defRPr/>
            </a:lvl5pPr>
          </a:lstStyle>
          <a:p>
            <a:pPr lvl="0"/>
            <a:r>
              <a:rPr kumimoji="1" lang="en-US" altLang="ja-JP" dirty="0"/>
              <a:t>Add text here…</a:t>
            </a:r>
          </a:p>
        </p:txBody>
      </p:sp>
      <p:sp>
        <p:nvSpPr>
          <p:cNvPr id="24" name="テキスト プレースホルダー 21">
            <a:extLst>
              <a:ext uri="{FF2B5EF4-FFF2-40B4-BE49-F238E27FC236}">
                <a16:creationId xmlns:a16="http://schemas.microsoft.com/office/drawing/2014/main" id="{B70EAA4F-6192-F730-2947-AC878464FD6D}"/>
              </a:ext>
            </a:extLst>
          </p:cNvPr>
          <p:cNvSpPr>
            <a:spLocks noGrp="1"/>
          </p:cNvSpPr>
          <p:nvPr>
            <p:ph type="body" sz="quarter" idx="48" hasCustomPrompt="1"/>
          </p:nvPr>
        </p:nvSpPr>
        <p:spPr>
          <a:xfrm>
            <a:off x="3888107" y="5607217"/>
            <a:ext cx="2140430" cy="720000"/>
          </a:xfrm>
        </p:spPr>
        <p:txBody>
          <a:bodyPr anchor="ctr"/>
          <a:lstStyle>
            <a:lvl1pPr>
              <a:defRPr sz="3600" spc="-100" baseline="0">
                <a:solidFill>
                  <a:srgbClr val="FF0000"/>
                </a:solidFill>
              </a:defRPr>
            </a:lvl1pPr>
            <a:lvl5pPr marL="1371600" indent="0">
              <a:buNone/>
              <a:defRPr/>
            </a:lvl5pPr>
          </a:lstStyle>
          <a:p>
            <a:pPr lvl="0"/>
            <a:r>
              <a:rPr kumimoji="1" lang="en-US" altLang="ja-JP" dirty="0"/>
              <a:t>Answer</a:t>
            </a:r>
          </a:p>
        </p:txBody>
      </p:sp>
      <p:sp>
        <p:nvSpPr>
          <p:cNvPr id="25" name="テキスト プレースホルダー 21">
            <a:extLst>
              <a:ext uri="{FF2B5EF4-FFF2-40B4-BE49-F238E27FC236}">
                <a16:creationId xmlns:a16="http://schemas.microsoft.com/office/drawing/2014/main" id="{A273772E-7B33-7324-6B75-66F0F94D061B}"/>
              </a:ext>
            </a:extLst>
          </p:cNvPr>
          <p:cNvSpPr>
            <a:spLocks noGrp="1"/>
          </p:cNvSpPr>
          <p:nvPr>
            <p:ph type="body" sz="quarter" idx="49" hasCustomPrompt="1"/>
          </p:nvPr>
        </p:nvSpPr>
        <p:spPr>
          <a:xfrm>
            <a:off x="9469972" y="5607217"/>
            <a:ext cx="2140430" cy="720000"/>
          </a:xfrm>
        </p:spPr>
        <p:txBody>
          <a:bodyPr anchor="ctr"/>
          <a:lstStyle>
            <a:lvl1pPr>
              <a:defRPr sz="3600" spc="-100" baseline="0">
                <a:solidFill>
                  <a:srgbClr val="FF0000"/>
                </a:solidFill>
              </a:defRPr>
            </a:lvl1pPr>
            <a:lvl5pPr marL="1371600" indent="0">
              <a:buNone/>
              <a:defRPr/>
            </a:lvl5pPr>
          </a:lstStyle>
          <a:p>
            <a:pPr lvl="0"/>
            <a:r>
              <a:rPr kumimoji="1" lang="en-US" altLang="ja-JP" dirty="0"/>
              <a:t>Answer</a:t>
            </a:r>
          </a:p>
        </p:txBody>
      </p:sp>
    </p:spTree>
    <p:extLst>
      <p:ext uri="{BB962C8B-B14F-4D97-AF65-F5344CB8AC3E}">
        <p14:creationId xmlns:p14="http://schemas.microsoft.com/office/powerpoint/2010/main" val="2489303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500"/>
                                        <p:tgtEl>
                                          <p:spTgt spid="21">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animEffect transition="in" filter="fade">
                                      <p:cBhvr>
                                        <p:cTn id="11" dur="500"/>
                                        <p:tgtEl>
                                          <p:spTgt spid="2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4">
                                            <p:txEl>
                                              <p:pRg st="0" end="0"/>
                                            </p:txEl>
                                          </p:spTgt>
                                        </p:tgtEl>
                                        <p:attrNameLst>
                                          <p:attrName>style.visibility</p:attrName>
                                        </p:attrNameLst>
                                      </p:cBhvr>
                                      <p:to>
                                        <p:strVal val="visible"/>
                                      </p:to>
                                    </p:set>
                                    <p:animEffect transition="in" filter="fade">
                                      <p:cBhvr>
                                        <p:cTn id="16" dur="500"/>
                                        <p:tgtEl>
                                          <p:spTgt spid="2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5">
                                            <p:txEl>
                                              <p:pRg st="0" end="0"/>
                                            </p:txEl>
                                          </p:spTgt>
                                        </p:tgtEl>
                                        <p:attrNameLst>
                                          <p:attrName>style.visibility</p:attrName>
                                        </p:attrNameLst>
                                      </p:cBhvr>
                                      <p:to>
                                        <p:strVal val="visible"/>
                                      </p:to>
                                    </p:set>
                                    <p:animEffect transition="in" filter="fade">
                                      <p:cBhvr>
                                        <p:cTn id="21"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10" presetClass="entr" presetSubtype="0" fill="hold" nodeType="click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click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
    <p:spTree>
      <p:nvGrpSpPr>
        <p:cNvPr id="1" name=""/>
        <p:cNvGrpSpPr/>
        <p:nvPr/>
      </p:nvGrpSpPr>
      <p:grpSpPr>
        <a:xfrm>
          <a:off x="0" y="0"/>
          <a:ext cx="0" cy="0"/>
          <a:chOff x="0" y="0"/>
          <a:chExt cx="0" cy="0"/>
        </a:xfrm>
      </p:grpSpPr>
      <p:cxnSp>
        <p:nvCxnSpPr>
          <p:cNvPr id="3" name="直線コネクタ 2">
            <a:extLst>
              <a:ext uri="{FF2B5EF4-FFF2-40B4-BE49-F238E27FC236}">
                <a16:creationId xmlns:a16="http://schemas.microsoft.com/office/drawing/2014/main" id="{36109F32-DD71-8035-1209-4218FDB84191}"/>
              </a:ext>
            </a:extLst>
          </p:cNvPr>
          <p:cNvCxnSpPr>
            <a:cxnSpLocks/>
          </p:cNvCxnSpPr>
          <p:nvPr userDrawn="1"/>
        </p:nvCxnSpPr>
        <p:spPr>
          <a:xfrm>
            <a:off x="534782" y="1344126"/>
            <a:ext cx="11321216" cy="0"/>
          </a:xfrm>
          <a:prstGeom prst="line">
            <a:avLst/>
          </a:prstGeom>
          <a:ln w="19050">
            <a:solidFill>
              <a:srgbClr val="7DCEF4"/>
            </a:solidFill>
          </a:ln>
        </p:spPr>
        <p:style>
          <a:lnRef idx="1">
            <a:schemeClr val="accent1"/>
          </a:lnRef>
          <a:fillRef idx="0">
            <a:schemeClr val="accent1"/>
          </a:fillRef>
          <a:effectRef idx="0">
            <a:schemeClr val="accent1"/>
          </a:effectRef>
          <a:fontRef idx="minor">
            <a:schemeClr val="tx1"/>
          </a:fontRef>
        </p:style>
      </p:cxnSp>
      <p:pic>
        <p:nvPicPr>
          <p:cNvPr id="11" name="図 10">
            <a:extLst>
              <a:ext uri="{FF2B5EF4-FFF2-40B4-BE49-F238E27FC236}">
                <a16:creationId xmlns:a16="http://schemas.microsoft.com/office/drawing/2014/main" id="{60F8593F-98C8-330C-88AB-34E3FAE633EB}"/>
              </a:ext>
            </a:extLst>
          </p:cNvPr>
          <p:cNvPicPr>
            <a:picLocks noChangeAspect="1"/>
          </p:cNvPicPr>
          <p:nvPr userDrawn="1"/>
        </p:nvPicPr>
        <p:blipFill>
          <a:blip r:embed="rId2"/>
          <a:stretch>
            <a:fillRect/>
          </a:stretch>
        </p:blipFill>
        <p:spPr>
          <a:xfrm>
            <a:off x="154470" y="548653"/>
            <a:ext cx="900000" cy="900000"/>
          </a:xfrm>
          <a:prstGeom prst="rect">
            <a:avLst/>
          </a:prstGeom>
        </p:spPr>
      </p:pic>
      <p:sp>
        <p:nvSpPr>
          <p:cNvPr id="5" name="字幕 2">
            <a:extLst>
              <a:ext uri="{FF2B5EF4-FFF2-40B4-BE49-F238E27FC236}">
                <a16:creationId xmlns:a16="http://schemas.microsoft.com/office/drawing/2014/main" id="{E3E374BF-4DC3-F319-A6B9-25EB1154C0A9}"/>
              </a:ext>
            </a:extLst>
          </p:cNvPr>
          <p:cNvSpPr>
            <a:spLocks noGrp="1"/>
          </p:cNvSpPr>
          <p:nvPr>
            <p:ph type="subTitle" idx="1" hasCustomPrompt="1"/>
          </p:nvPr>
        </p:nvSpPr>
        <p:spPr>
          <a:xfrm>
            <a:off x="4648200" y="743384"/>
            <a:ext cx="7207798" cy="615269"/>
          </a:xfrm>
        </p:spPr>
        <p:txBody>
          <a:bodyPr anchor="t"/>
          <a:lstStyle>
            <a:lvl1pPr marL="0" marR="0" indent="0" algn="l" defTabSz="685800" rtl="0" eaLnBrk="1" fontAlgn="auto" latinLnBrk="0" hangingPunct="1">
              <a:lnSpc>
                <a:spcPct val="90000"/>
              </a:lnSpc>
              <a:spcBef>
                <a:spcPts val="750"/>
              </a:spcBef>
              <a:spcAft>
                <a:spcPts val="0"/>
              </a:spcAft>
              <a:buClrTx/>
              <a:buSzTx/>
              <a:buFontTx/>
              <a:buNone/>
              <a:tabLst/>
              <a:defRPr sz="3600" b="0">
                <a:solidFill>
                  <a:schemeClr val="tx1"/>
                </a:solidFill>
                <a:latin typeface="+mn-lt"/>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685800" rtl="0" eaLnBrk="1" fontAlgn="auto" latinLnBrk="0" hangingPunct="1">
              <a:lnSpc>
                <a:spcPct val="100000"/>
              </a:lnSpc>
              <a:spcBef>
                <a:spcPts val="750"/>
              </a:spcBef>
              <a:spcAft>
                <a:spcPts val="0"/>
              </a:spcAft>
              <a:buClrTx/>
              <a:buSzTx/>
              <a:buFontTx/>
              <a:buNone/>
              <a:tabLst/>
              <a:defRPr/>
            </a:pPr>
            <a:r>
              <a:rPr kumimoji="1" lang="en-US" altLang="ja-JP" dirty="0"/>
              <a:t>Add text here…</a:t>
            </a:r>
          </a:p>
        </p:txBody>
      </p:sp>
      <p:sp>
        <p:nvSpPr>
          <p:cNvPr id="7" name="テキスト プレースホルダー 24">
            <a:extLst>
              <a:ext uri="{FF2B5EF4-FFF2-40B4-BE49-F238E27FC236}">
                <a16:creationId xmlns:a16="http://schemas.microsoft.com/office/drawing/2014/main" id="{EF6CB4AE-504C-E011-FD01-5DD23D9133EB}"/>
              </a:ext>
            </a:extLst>
          </p:cNvPr>
          <p:cNvSpPr>
            <a:spLocks noGrp="1"/>
          </p:cNvSpPr>
          <p:nvPr>
            <p:ph type="body" sz="quarter" idx="29" hasCustomPrompt="1"/>
          </p:nvPr>
        </p:nvSpPr>
        <p:spPr>
          <a:xfrm>
            <a:off x="1052052" y="1433295"/>
            <a:ext cx="10803947" cy="5156419"/>
          </a:xfrm>
        </p:spPr>
        <p:txBody>
          <a:bodyPr/>
          <a:lstStyle>
            <a:lvl1pPr marL="742950" marR="0" indent="-742950" algn="l" defTabSz="685800" rtl="0" eaLnBrk="1" fontAlgn="auto" latinLnBrk="0" hangingPunct="1">
              <a:lnSpc>
                <a:spcPct val="90000"/>
              </a:lnSpc>
              <a:spcBef>
                <a:spcPts val="750"/>
              </a:spcBef>
              <a:spcAft>
                <a:spcPts val="0"/>
              </a:spcAft>
              <a:buClrTx/>
              <a:buSzTx/>
              <a:buFont typeface="+mj-lt"/>
              <a:buAutoNum type="arabicPeriod"/>
              <a:tabLst/>
              <a:defRPr sz="3600"/>
            </a:lvl1pPr>
          </a:lstStyle>
          <a:p>
            <a:pPr lvl="0"/>
            <a:r>
              <a:rPr kumimoji="1" lang="en-US" altLang="ja-JP" dirty="0"/>
              <a:t>Add text here…</a:t>
            </a:r>
            <a:endParaRPr kumimoji="1" lang="ja-JP" altLang="en-US" dirty="0"/>
          </a:p>
          <a:p>
            <a:pPr lvl="0"/>
            <a:r>
              <a:rPr kumimoji="1" lang="en-US" altLang="ja-JP" dirty="0"/>
              <a:t>Add text here…</a:t>
            </a:r>
            <a:endParaRPr kumimoji="1" lang="ja-JP" altLang="en-US" dirty="0"/>
          </a:p>
          <a:p>
            <a:pPr lvl="0"/>
            <a:r>
              <a:rPr kumimoji="1" lang="en-US" altLang="ja-JP" dirty="0"/>
              <a:t>Add text here…</a:t>
            </a:r>
          </a:p>
          <a:p>
            <a:pPr marL="742950" marR="0" lvl="0" indent="-742950" algn="l" defTabSz="685800" rtl="0" eaLnBrk="1" fontAlgn="auto" latinLnBrk="0" hangingPunct="1">
              <a:lnSpc>
                <a:spcPct val="90000"/>
              </a:lnSpc>
              <a:spcBef>
                <a:spcPts val="750"/>
              </a:spcBef>
              <a:spcAft>
                <a:spcPts val="0"/>
              </a:spcAft>
              <a:buClrTx/>
              <a:buSzTx/>
              <a:buFont typeface="+mj-lt"/>
              <a:buAutoNum type="arabicPeriod"/>
              <a:tabLst/>
              <a:defRPr/>
            </a:pPr>
            <a:r>
              <a:rPr kumimoji="1" lang="en-US" altLang="ja-JP" dirty="0"/>
              <a:t>Add text here…</a:t>
            </a:r>
            <a:endParaRPr kumimoji="1" lang="ja-JP" altLang="en-US" dirty="0"/>
          </a:p>
          <a:p>
            <a:pPr marL="742950" marR="0" lvl="0" indent="-742950" algn="l" defTabSz="685800" rtl="0" eaLnBrk="1" fontAlgn="auto" latinLnBrk="0" hangingPunct="1">
              <a:lnSpc>
                <a:spcPct val="90000"/>
              </a:lnSpc>
              <a:spcBef>
                <a:spcPts val="750"/>
              </a:spcBef>
              <a:spcAft>
                <a:spcPts val="0"/>
              </a:spcAft>
              <a:buClrTx/>
              <a:buSzTx/>
              <a:buFont typeface="+mj-lt"/>
              <a:buAutoNum type="arabicPeriod"/>
              <a:tabLst/>
              <a:defRPr/>
            </a:pPr>
            <a:r>
              <a:rPr kumimoji="1" lang="en-US" altLang="ja-JP" dirty="0"/>
              <a:t>Add text here…</a:t>
            </a:r>
            <a:endParaRPr kumimoji="1" lang="ja-JP" altLang="en-US" dirty="0"/>
          </a:p>
          <a:p>
            <a:pPr marL="742950" marR="0" lvl="0" indent="-742950" algn="l" defTabSz="685800" rtl="0" eaLnBrk="1" fontAlgn="auto" latinLnBrk="0" hangingPunct="1">
              <a:lnSpc>
                <a:spcPct val="90000"/>
              </a:lnSpc>
              <a:spcBef>
                <a:spcPts val="750"/>
              </a:spcBef>
              <a:spcAft>
                <a:spcPts val="0"/>
              </a:spcAft>
              <a:buClrTx/>
              <a:buSzTx/>
              <a:buFont typeface="+mj-lt"/>
              <a:buAutoNum type="arabicPeriod"/>
              <a:tabLst/>
              <a:defRPr/>
            </a:pPr>
            <a:r>
              <a:rPr kumimoji="1" lang="en-US" altLang="ja-JP" dirty="0"/>
              <a:t>Add text here…</a:t>
            </a:r>
            <a:endParaRPr kumimoji="1" lang="ja-JP" altLang="en-US" dirty="0"/>
          </a:p>
          <a:p>
            <a:pPr lvl="0"/>
            <a:endParaRPr kumimoji="1" lang="ja-JP" altLang="en-US" dirty="0"/>
          </a:p>
        </p:txBody>
      </p:sp>
      <p:sp>
        <p:nvSpPr>
          <p:cNvPr id="8" name="テキスト プレースホルダー 5">
            <a:extLst>
              <a:ext uri="{FF2B5EF4-FFF2-40B4-BE49-F238E27FC236}">
                <a16:creationId xmlns:a16="http://schemas.microsoft.com/office/drawing/2014/main" id="{9C319248-234E-76D1-D295-78A0C8E2F549}"/>
              </a:ext>
            </a:extLst>
          </p:cNvPr>
          <p:cNvSpPr>
            <a:spLocks noGrp="1"/>
          </p:cNvSpPr>
          <p:nvPr>
            <p:ph type="body" sz="quarter" idx="23" hasCustomPrompt="1"/>
          </p:nvPr>
        </p:nvSpPr>
        <p:spPr>
          <a:xfrm>
            <a:off x="244470" y="638653"/>
            <a:ext cx="720000" cy="720000"/>
          </a:xfrm>
          <a:prstGeom prst="rect">
            <a:avLst/>
          </a:prstGeom>
          <a:noFill/>
        </p:spPr>
        <p:txBody>
          <a:bodyPr anchor="ctr"/>
          <a:lstStyle>
            <a:lvl1pPr algn="ctr">
              <a:lnSpc>
                <a:spcPct val="100000"/>
              </a:lnSpc>
              <a:defRPr sz="4800" b="1">
                <a:solidFill>
                  <a:schemeClr val="bg1"/>
                </a:solidFill>
              </a:defRPr>
            </a:lvl1pPr>
          </a:lstStyle>
          <a:p>
            <a:pPr lvl="0"/>
            <a:r>
              <a:rPr kumimoji="1" lang="en-US" altLang="ja-JP" dirty="0"/>
              <a:t>C</a:t>
            </a:r>
            <a:endParaRPr kumimoji="1" lang="ja-JP" altLang="en-US" dirty="0"/>
          </a:p>
        </p:txBody>
      </p:sp>
      <p:sp>
        <p:nvSpPr>
          <p:cNvPr id="10" name="テキスト プレースホルダー 5">
            <a:extLst>
              <a:ext uri="{FF2B5EF4-FFF2-40B4-BE49-F238E27FC236}">
                <a16:creationId xmlns:a16="http://schemas.microsoft.com/office/drawing/2014/main" id="{5C38B796-F24E-4F7D-B4E7-9661C6B8CB70}"/>
              </a:ext>
            </a:extLst>
          </p:cNvPr>
          <p:cNvSpPr>
            <a:spLocks noGrp="1"/>
          </p:cNvSpPr>
          <p:nvPr>
            <p:ph type="body" sz="quarter" idx="30" hasCustomPrompt="1"/>
          </p:nvPr>
        </p:nvSpPr>
        <p:spPr>
          <a:xfrm>
            <a:off x="1052052" y="638653"/>
            <a:ext cx="2893784" cy="720000"/>
          </a:xfrm>
          <a:prstGeom prst="rect">
            <a:avLst/>
          </a:prstGeom>
          <a:noFill/>
        </p:spPr>
        <p:txBody>
          <a:bodyPr anchor="ctr"/>
          <a:lstStyle>
            <a:lvl1pPr algn="l">
              <a:lnSpc>
                <a:spcPct val="100000"/>
              </a:lnSpc>
              <a:defRPr sz="4800" b="1" spc="-100" baseline="0">
                <a:solidFill>
                  <a:schemeClr val="tx1"/>
                </a:solidFill>
              </a:defRPr>
            </a:lvl1pPr>
          </a:lstStyle>
          <a:p>
            <a:pPr lvl="0"/>
            <a:r>
              <a:rPr kumimoji="1" lang="en-US" altLang="ja-JP" dirty="0"/>
              <a:t>Main Idea</a:t>
            </a:r>
            <a:endParaRPr kumimoji="1" lang="ja-JP" altLang="en-US" dirty="0"/>
          </a:p>
        </p:txBody>
      </p:sp>
      <p:sp>
        <p:nvSpPr>
          <p:cNvPr id="2" name="メディア プレースホルダー 3">
            <a:extLst>
              <a:ext uri="{FF2B5EF4-FFF2-40B4-BE49-F238E27FC236}">
                <a16:creationId xmlns:a16="http://schemas.microsoft.com/office/drawing/2014/main" id="{2DE64BE5-6B83-928B-20EF-1F3FF2EAEF3B}"/>
              </a:ext>
            </a:extLst>
          </p:cNvPr>
          <p:cNvSpPr>
            <a:spLocks noGrp="1"/>
          </p:cNvSpPr>
          <p:nvPr>
            <p:ph type="media" sz="quarter" idx="21" hasCustomPrompt="1"/>
          </p:nvPr>
        </p:nvSpPr>
        <p:spPr>
          <a:xfrm>
            <a:off x="11484076" y="818026"/>
            <a:ext cx="360000" cy="361254"/>
          </a:xfrm>
        </p:spPr>
        <p:txBody>
          <a:bodyPr anchor="t">
            <a:normAutofit/>
          </a:bodyPr>
          <a:lstStyle>
            <a:lvl1pPr algn="ctr">
              <a:lnSpc>
                <a:spcPct val="90000"/>
              </a:lnSpc>
              <a:defRPr sz="1000">
                <a:solidFill>
                  <a:schemeClr val="tx1"/>
                </a:solidFill>
                <a:latin typeface="+mn-lt"/>
              </a:defRPr>
            </a:lvl1pPr>
          </a:lstStyle>
          <a:p>
            <a:r>
              <a:rPr kumimoji="1" lang="ja-JP" altLang="en-US" dirty="0"/>
              <a:t>音声</a:t>
            </a:r>
          </a:p>
        </p:txBody>
      </p:sp>
    </p:spTree>
    <p:extLst>
      <p:ext uri="{BB962C8B-B14F-4D97-AF65-F5344CB8AC3E}">
        <p14:creationId xmlns:p14="http://schemas.microsoft.com/office/powerpoint/2010/main" val="2569202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Effect transition="in" filter="fade">
                                      <p:cBhvr>
                                        <p:cTn id="11" dur="500"/>
                                        <p:tgtEl>
                                          <p:spTgt spid="7">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fade">
                                      <p:cBhvr>
                                        <p:cTn id="15" dur="500"/>
                                        <p:tgtEl>
                                          <p:spTgt spid="7">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Effect transition="in" filter="fade">
                                      <p:cBhvr>
                                        <p:cTn id="19" dur="500"/>
                                        <p:tgtEl>
                                          <p:spTgt spid="7">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Effect transition="in" filter="fade">
                                      <p:cBhvr>
                                        <p:cTn id="23" dur="500"/>
                                        <p:tgtEl>
                                          <p:spTgt spid="7">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Effect transition="in" filter="fade">
                                      <p:cBhvr>
                                        <p:cTn id="27"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ep1,3">
    <p:spTree>
      <p:nvGrpSpPr>
        <p:cNvPr id="1" name=""/>
        <p:cNvGrpSpPr/>
        <p:nvPr/>
      </p:nvGrpSpPr>
      <p:grpSpPr>
        <a:xfrm>
          <a:off x="0" y="0"/>
          <a:ext cx="0" cy="0"/>
          <a:chOff x="0" y="0"/>
          <a:chExt cx="0" cy="0"/>
        </a:xfrm>
      </p:grpSpPr>
      <p:sp>
        <p:nvSpPr>
          <p:cNvPr id="9" name="図プレースホルダー 7">
            <a:extLst>
              <a:ext uri="{FF2B5EF4-FFF2-40B4-BE49-F238E27FC236}">
                <a16:creationId xmlns:a16="http://schemas.microsoft.com/office/drawing/2014/main" id="{7E26A14F-2634-9E8B-FF38-EB87EFCAD87C}"/>
              </a:ext>
            </a:extLst>
          </p:cNvPr>
          <p:cNvSpPr>
            <a:spLocks noGrp="1"/>
          </p:cNvSpPr>
          <p:nvPr>
            <p:ph type="pic" sz="quarter" idx="23"/>
          </p:nvPr>
        </p:nvSpPr>
        <p:spPr>
          <a:xfrm>
            <a:off x="6148493" y="1998663"/>
            <a:ext cx="5857875" cy="3925887"/>
          </a:xfrm>
        </p:spPr>
        <p:txBody>
          <a:bodyPr anchor="ctr"/>
          <a:lstStyle>
            <a:lvl1pPr algn="ctr">
              <a:defRPr/>
            </a:lvl1pPr>
          </a:lstStyle>
          <a:p>
            <a:endParaRPr kumimoji="1" lang="ja-JP" altLang="en-US"/>
          </a:p>
        </p:txBody>
      </p:sp>
      <p:sp>
        <p:nvSpPr>
          <p:cNvPr id="8" name="図プレースホルダー 7">
            <a:extLst>
              <a:ext uri="{FF2B5EF4-FFF2-40B4-BE49-F238E27FC236}">
                <a16:creationId xmlns:a16="http://schemas.microsoft.com/office/drawing/2014/main" id="{6825FEFF-16D5-D1AC-5483-7B14E506AB9B}"/>
              </a:ext>
            </a:extLst>
          </p:cNvPr>
          <p:cNvSpPr>
            <a:spLocks noGrp="1"/>
          </p:cNvSpPr>
          <p:nvPr>
            <p:ph type="pic" sz="quarter" idx="22"/>
          </p:nvPr>
        </p:nvSpPr>
        <p:spPr>
          <a:xfrm>
            <a:off x="200025" y="1998663"/>
            <a:ext cx="5857875" cy="3925887"/>
          </a:xfrm>
        </p:spPr>
        <p:txBody>
          <a:bodyPr anchor="ctr"/>
          <a:lstStyle>
            <a:lvl1pPr algn="ctr">
              <a:defRPr/>
            </a:lvl1pPr>
          </a:lstStyle>
          <a:p>
            <a:endParaRPr kumimoji="1" lang="ja-JP" altLang="en-US"/>
          </a:p>
        </p:txBody>
      </p:sp>
      <p:sp>
        <p:nvSpPr>
          <p:cNvPr id="3" name="字幕 2">
            <a:extLst>
              <a:ext uri="{FF2B5EF4-FFF2-40B4-BE49-F238E27FC236}">
                <a16:creationId xmlns:a16="http://schemas.microsoft.com/office/drawing/2014/main" id="{12FB70F8-25DE-1069-E8E8-40E7B39C5ECD}"/>
              </a:ext>
            </a:extLst>
          </p:cNvPr>
          <p:cNvSpPr>
            <a:spLocks noGrp="1"/>
          </p:cNvSpPr>
          <p:nvPr>
            <p:ph type="subTitle" idx="1" hasCustomPrompt="1"/>
          </p:nvPr>
        </p:nvSpPr>
        <p:spPr>
          <a:xfrm>
            <a:off x="2764372" y="545600"/>
            <a:ext cx="9106028" cy="785290"/>
          </a:xfrm>
        </p:spPr>
        <p:txBody>
          <a:bodyPr anchor="t"/>
          <a:lstStyle>
            <a:lvl1pPr marL="0" marR="0" indent="0" algn="l" defTabSz="685800" rtl="0" eaLnBrk="1" fontAlgn="auto" latinLnBrk="0" hangingPunct="1">
              <a:lnSpc>
                <a:spcPct val="100000"/>
              </a:lnSpc>
              <a:spcBef>
                <a:spcPts val="750"/>
              </a:spcBef>
              <a:spcAft>
                <a:spcPts val="0"/>
              </a:spcAft>
              <a:buClrTx/>
              <a:buSzTx/>
              <a:buFontTx/>
              <a:buNone/>
              <a:tabLst/>
              <a:defRPr sz="3600" b="0" spc="-100" baseline="0">
                <a:solidFill>
                  <a:schemeClr val="tx1"/>
                </a:solidFill>
                <a:latin typeface="+mn-lt"/>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685800" rtl="0" eaLnBrk="1" fontAlgn="auto" latinLnBrk="0" hangingPunct="1">
              <a:lnSpc>
                <a:spcPct val="100000"/>
              </a:lnSpc>
              <a:spcBef>
                <a:spcPts val="750"/>
              </a:spcBef>
              <a:spcAft>
                <a:spcPts val="0"/>
              </a:spcAft>
              <a:buClrTx/>
              <a:buSzTx/>
              <a:buFontTx/>
              <a:buNone/>
              <a:tabLst/>
              <a:defRPr/>
            </a:pPr>
            <a:r>
              <a:rPr kumimoji="1" lang="en-US" altLang="ja-JP" dirty="0"/>
              <a:t>Add question here…</a:t>
            </a:r>
          </a:p>
        </p:txBody>
      </p:sp>
      <p:sp>
        <p:nvSpPr>
          <p:cNvPr id="7" name="メディア プレースホルダー 3">
            <a:extLst>
              <a:ext uri="{FF2B5EF4-FFF2-40B4-BE49-F238E27FC236}">
                <a16:creationId xmlns:a16="http://schemas.microsoft.com/office/drawing/2014/main" id="{2DE64BE5-6B83-928B-20EF-1F3FF2EAEF3B}"/>
              </a:ext>
            </a:extLst>
          </p:cNvPr>
          <p:cNvSpPr>
            <a:spLocks noGrp="1"/>
          </p:cNvSpPr>
          <p:nvPr>
            <p:ph type="media" sz="quarter" idx="21" hasCustomPrompt="1"/>
          </p:nvPr>
        </p:nvSpPr>
        <p:spPr>
          <a:xfrm>
            <a:off x="11153620" y="520639"/>
            <a:ext cx="900000" cy="900000"/>
          </a:xfrm>
        </p:spPr>
        <p:txBody>
          <a:bodyPr anchor="ctr">
            <a:normAutofit/>
          </a:bodyPr>
          <a:lstStyle>
            <a:lvl1pPr algn="ctr">
              <a:lnSpc>
                <a:spcPct val="90000"/>
              </a:lnSpc>
              <a:defRPr sz="1000">
                <a:solidFill>
                  <a:schemeClr val="tx1"/>
                </a:solidFill>
                <a:latin typeface="+mn-lt"/>
              </a:defRPr>
            </a:lvl1pPr>
          </a:lstStyle>
          <a:p>
            <a:r>
              <a:rPr kumimoji="1" lang="ja-JP" altLang="en-US" dirty="0"/>
              <a:t>音声</a:t>
            </a:r>
          </a:p>
        </p:txBody>
      </p:sp>
      <p:pic>
        <p:nvPicPr>
          <p:cNvPr id="4" name="図 3">
            <a:extLst>
              <a:ext uri="{FF2B5EF4-FFF2-40B4-BE49-F238E27FC236}">
                <a16:creationId xmlns:a16="http://schemas.microsoft.com/office/drawing/2014/main" id="{48FA8644-C5F6-5590-DA4B-C65499C73518}"/>
              </a:ext>
            </a:extLst>
          </p:cNvPr>
          <p:cNvPicPr>
            <a:picLocks noChangeAspect="1"/>
          </p:cNvPicPr>
          <p:nvPr userDrawn="1"/>
        </p:nvPicPr>
        <p:blipFill>
          <a:blip r:embed="rId2"/>
          <a:stretch>
            <a:fillRect/>
          </a:stretch>
        </p:blipFill>
        <p:spPr>
          <a:xfrm>
            <a:off x="0" y="416839"/>
            <a:ext cx="2764372" cy="1080000"/>
          </a:xfrm>
          <a:prstGeom prst="rect">
            <a:avLst/>
          </a:prstGeom>
        </p:spPr>
      </p:pic>
      <p:sp>
        <p:nvSpPr>
          <p:cNvPr id="10" name="タイトル 1">
            <a:extLst>
              <a:ext uri="{FF2B5EF4-FFF2-40B4-BE49-F238E27FC236}">
                <a16:creationId xmlns:a16="http://schemas.microsoft.com/office/drawing/2014/main" id="{6BB1FB88-672C-0CC1-A5C7-B926958A278B}"/>
              </a:ext>
            </a:extLst>
          </p:cNvPr>
          <p:cNvSpPr>
            <a:spLocks noGrp="1"/>
          </p:cNvSpPr>
          <p:nvPr>
            <p:ph type="ctrTitle" hasCustomPrompt="1"/>
          </p:nvPr>
        </p:nvSpPr>
        <p:spPr>
          <a:xfrm>
            <a:off x="1985952" y="545600"/>
            <a:ext cx="671400" cy="648200"/>
          </a:xfrm>
          <a:prstGeom prst="rect">
            <a:avLst/>
          </a:prstGeom>
        </p:spPr>
        <p:txBody>
          <a:bodyPr anchor="ctr"/>
          <a:lstStyle>
            <a:lvl1pPr algn="ctr">
              <a:lnSpc>
                <a:spcPct val="100000"/>
              </a:lnSpc>
              <a:defRPr sz="5400" b="1">
                <a:solidFill>
                  <a:schemeClr val="bg1"/>
                </a:solidFill>
                <a:latin typeface="+mn-lt"/>
              </a:defRPr>
            </a:lvl1pPr>
          </a:lstStyle>
          <a:p>
            <a:r>
              <a:rPr kumimoji="1" lang="en-US" altLang="ja-JP" dirty="0"/>
              <a:t>0</a:t>
            </a:r>
            <a:endParaRPr kumimoji="1" lang="ja-JP" altLang="en-US" dirty="0"/>
          </a:p>
        </p:txBody>
      </p:sp>
    </p:spTree>
    <p:extLst>
      <p:ext uri="{BB962C8B-B14F-4D97-AF65-F5344CB8AC3E}">
        <p14:creationId xmlns:p14="http://schemas.microsoft.com/office/powerpoint/2010/main" val="3533407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tep2_Useful入り">
    <p:spTree>
      <p:nvGrpSpPr>
        <p:cNvPr id="1" name=""/>
        <p:cNvGrpSpPr/>
        <p:nvPr/>
      </p:nvGrpSpPr>
      <p:grpSpPr>
        <a:xfrm>
          <a:off x="0" y="0"/>
          <a:ext cx="0" cy="0"/>
          <a:chOff x="0" y="0"/>
          <a:chExt cx="0" cy="0"/>
        </a:xfrm>
      </p:grpSpPr>
      <p:sp>
        <p:nvSpPr>
          <p:cNvPr id="3" name="字幕 2">
            <a:extLst>
              <a:ext uri="{FF2B5EF4-FFF2-40B4-BE49-F238E27FC236}">
                <a16:creationId xmlns:a16="http://schemas.microsoft.com/office/drawing/2014/main" id="{12FB70F8-25DE-1069-E8E8-40E7B39C5ECD}"/>
              </a:ext>
            </a:extLst>
          </p:cNvPr>
          <p:cNvSpPr>
            <a:spLocks noGrp="1"/>
          </p:cNvSpPr>
          <p:nvPr>
            <p:ph type="subTitle" idx="1" hasCustomPrompt="1"/>
          </p:nvPr>
        </p:nvSpPr>
        <p:spPr>
          <a:xfrm>
            <a:off x="2764372" y="545600"/>
            <a:ext cx="9106028" cy="1156201"/>
          </a:xfrm>
        </p:spPr>
        <p:txBody>
          <a:bodyPr anchor="t"/>
          <a:lstStyle>
            <a:lvl1pPr marL="0" marR="0" indent="0" algn="l" defTabSz="685800" rtl="0" eaLnBrk="1" fontAlgn="auto" latinLnBrk="0" hangingPunct="1">
              <a:lnSpc>
                <a:spcPct val="90000"/>
              </a:lnSpc>
              <a:spcBef>
                <a:spcPts val="750"/>
              </a:spcBef>
              <a:spcAft>
                <a:spcPts val="0"/>
              </a:spcAft>
              <a:buClrTx/>
              <a:buSzTx/>
              <a:buFontTx/>
              <a:buNone/>
              <a:tabLst/>
              <a:defRPr sz="3200" b="0" spc="0" baseline="0">
                <a:solidFill>
                  <a:schemeClr val="tx1"/>
                </a:solidFill>
                <a:latin typeface="+mn-lt"/>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685800" rtl="0" eaLnBrk="1" fontAlgn="auto" latinLnBrk="0" hangingPunct="1">
              <a:lnSpc>
                <a:spcPct val="100000"/>
              </a:lnSpc>
              <a:spcBef>
                <a:spcPts val="750"/>
              </a:spcBef>
              <a:spcAft>
                <a:spcPts val="0"/>
              </a:spcAft>
              <a:buClrTx/>
              <a:buSzTx/>
              <a:buFontTx/>
              <a:buNone/>
              <a:tabLst/>
              <a:defRPr/>
            </a:pPr>
            <a:r>
              <a:rPr kumimoji="1" lang="en-US" altLang="ja-JP" dirty="0"/>
              <a:t>Add question here…</a:t>
            </a:r>
          </a:p>
        </p:txBody>
      </p:sp>
      <p:pic>
        <p:nvPicPr>
          <p:cNvPr id="4" name="図 3">
            <a:extLst>
              <a:ext uri="{FF2B5EF4-FFF2-40B4-BE49-F238E27FC236}">
                <a16:creationId xmlns:a16="http://schemas.microsoft.com/office/drawing/2014/main" id="{48FA8644-C5F6-5590-DA4B-C65499C73518}"/>
              </a:ext>
            </a:extLst>
          </p:cNvPr>
          <p:cNvPicPr>
            <a:picLocks noChangeAspect="1"/>
          </p:cNvPicPr>
          <p:nvPr userDrawn="1"/>
        </p:nvPicPr>
        <p:blipFill>
          <a:blip r:embed="rId2"/>
          <a:stretch>
            <a:fillRect/>
          </a:stretch>
        </p:blipFill>
        <p:spPr>
          <a:xfrm>
            <a:off x="0" y="416839"/>
            <a:ext cx="2764372" cy="1080000"/>
          </a:xfrm>
          <a:prstGeom prst="rect">
            <a:avLst/>
          </a:prstGeom>
        </p:spPr>
      </p:pic>
      <p:sp>
        <p:nvSpPr>
          <p:cNvPr id="10" name="タイトル 1">
            <a:extLst>
              <a:ext uri="{FF2B5EF4-FFF2-40B4-BE49-F238E27FC236}">
                <a16:creationId xmlns:a16="http://schemas.microsoft.com/office/drawing/2014/main" id="{6BB1FB88-672C-0CC1-A5C7-B926958A278B}"/>
              </a:ext>
            </a:extLst>
          </p:cNvPr>
          <p:cNvSpPr>
            <a:spLocks noGrp="1"/>
          </p:cNvSpPr>
          <p:nvPr>
            <p:ph type="ctrTitle" hasCustomPrompt="1"/>
          </p:nvPr>
        </p:nvSpPr>
        <p:spPr>
          <a:xfrm>
            <a:off x="1985952" y="545600"/>
            <a:ext cx="671400" cy="648200"/>
          </a:xfrm>
          <a:prstGeom prst="rect">
            <a:avLst/>
          </a:prstGeom>
        </p:spPr>
        <p:txBody>
          <a:bodyPr anchor="ctr"/>
          <a:lstStyle>
            <a:lvl1pPr algn="ctr">
              <a:lnSpc>
                <a:spcPct val="100000"/>
              </a:lnSpc>
              <a:defRPr sz="5400" b="1">
                <a:solidFill>
                  <a:schemeClr val="bg1"/>
                </a:solidFill>
                <a:latin typeface="+mn-lt"/>
              </a:defRPr>
            </a:lvl1pPr>
          </a:lstStyle>
          <a:p>
            <a:r>
              <a:rPr kumimoji="1" lang="en-US" altLang="ja-JP" dirty="0"/>
              <a:t>2</a:t>
            </a:r>
            <a:endParaRPr kumimoji="1" lang="ja-JP" altLang="en-US" dirty="0"/>
          </a:p>
        </p:txBody>
      </p:sp>
      <p:sp>
        <p:nvSpPr>
          <p:cNvPr id="2" name="四角形: 角を丸くする 1">
            <a:extLst>
              <a:ext uri="{FF2B5EF4-FFF2-40B4-BE49-F238E27FC236}">
                <a16:creationId xmlns:a16="http://schemas.microsoft.com/office/drawing/2014/main" id="{6ECB6A0A-70A8-05D8-5299-472A4E0A3B27}"/>
              </a:ext>
            </a:extLst>
          </p:cNvPr>
          <p:cNvSpPr/>
          <p:nvPr userDrawn="1"/>
        </p:nvSpPr>
        <p:spPr>
          <a:xfrm>
            <a:off x="317500" y="1701801"/>
            <a:ext cx="1346200" cy="647700"/>
          </a:xfrm>
          <a:prstGeom prst="roundRect">
            <a:avLst/>
          </a:prstGeom>
          <a:solidFill>
            <a:schemeClr val="bg1"/>
          </a:solid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3200" spc="-100" baseline="0" dirty="0">
                <a:solidFill>
                  <a:srgbClr val="FFC000"/>
                </a:solidFill>
              </a:rPr>
              <a:t>Points</a:t>
            </a:r>
            <a:endParaRPr kumimoji="1" lang="ja-JP" altLang="en-US" sz="3200" spc="-100" baseline="0" dirty="0">
              <a:solidFill>
                <a:srgbClr val="FFC000"/>
              </a:solidFill>
            </a:endParaRPr>
          </a:p>
        </p:txBody>
      </p:sp>
      <p:sp>
        <p:nvSpPr>
          <p:cNvPr id="5" name="テキスト プレースホルダー 24">
            <a:extLst>
              <a:ext uri="{FF2B5EF4-FFF2-40B4-BE49-F238E27FC236}">
                <a16:creationId xmlns:a16="http://schemas.microsoft.com/office/drawing/2014/main" id="{1FFB0FDB-6D02-70A7-546E-298BBB164AF7}"/>
              </a:ext>
            </a:extLst>
          </p:cNvPr>
          <p:cNvSpPr>
            <a:spLocks noGrp="1"/>
          </p:cNvSpPr>
          <p:nvPr>
            <p:ph type="body" sz="quarter" idx="29" hasCustomPrompt="1"/>
          </p:nvPr>
        </p:nvSpPr>
        <p:spPr>
          <a:xfrm>
            <a:off x="1828801" y="1701801"/>
            <a:ext cx="10027198" cy="2564825"/>
          </a:xfrm>
        </p:spPr>
        <p:txBody>
          <a:bodyPr/>
          <a:lstStyle>
            <a:lvl1pPr marL="571500" indent="-571500">
              <a:buClr>
                <a:srgbClr val="FFC000"/>
              </a:buClr>
              <a:buFont typeface="Wingdings" panose="05000000000000000000" pitchFamily="2" charset="2"/>
              <a:buChar char="l"/>
              <a:defRPr sz="3600" baseline="0"/>
            </a:lvl1pPr>
          </a:lstStyle>
          <a:p>
            <a:pPr lvl="0"/>
            <a:r>
              <a:rPr kumimoji="1" lang="en-US" altLang="ja-JP" dirty="0"/>
              <a:t>Add text here…</a:t>
            </a:r>
            <a:endParaRPr kumimoji="1" lang="ja-JP" altLang="en-US" dirty="0"/>
          </a:p>
          <a:p>
            <a:pPr lvl="0"/>
            <a:r>
              <a:rPr kumimoji="1" lang="en-US" altLang="ja-JP" dirty="0"/>
              <a:t>Add text here…</a:t>
            </a:r>
            <a:endParaRPr kumimoji="1" lang="ja-JP" altLang="en-US" dirty="0"/>
          </a:p>
          <a:p>
            <a:pPr lvl="0"/>
            <a:r>
              <a:rPr kumimoji="1" lang="en-US" altLang="ja-JP" dirty="0"/>
              <a:t>Add text here…</a:t>
            </a:r>
            <a:endParaRPr kumimoji="1" lang="ja-JP" altLang="en-US" dirty="0"/>
          </a:p>
        </p:txBody>
      </p:sp>
      <p:sp>
        <p:nvSpPr>
          <p:cNvPr id="6" name="四角形: 角を丸くする 5">
            <a:extLst>
              <a:ext uri="{FF2B5EF4-FFF2-40B4-BE49-F238E27FC236}">
                <a16:creationId xmlns:a16="http://schemas.microsoft.com/office/drawing/2014/main" id="{A75AA2DB-9C6E-0020-1B52-D0FF7D0A62AD}"/>
              </a:ext>
            </a:extLst>
          </p:cNvPr>
          <p:cNvSpPr/>
          <p:nvPr userDrawn="1"/>
        </p:nvSpPr>
        <p:spPr>
          <a:xfrm>
            <a:off x="281614" y="4648200"/>
            <a:ext cx="11628773" cy="2122032"/>
          </a:xfrm>
          <a:prstGeom prst="roundRect">
            <a:avLst>
              <a:gd name="adj" fmla="val 3114"/>
            </a:avLst>
          </a:prstGeom>
          <a:solidFill>
            <a:srgbClr val="FEF7E9"/>
          </a:solidFill>
          <a:ln w="28575">
            <a:noFill/>
          </a:ln>
          <a:effectLst>
            <a:innerShdw blurRad="190500" dist="50800" dir="13500000">
              <a:schemeClr val="bg1">
                <a:lumMod val="50000"/>
                <a:alpha val="35000"/>
              </a:scheme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A</a:t>
            </a:r>
            <a:endParaRPr kumimoji="1" lang="ja-JP" altLang="en-US" dirty="0"/>
          </a:p>
        </p:txBody>
      </p:sp>
      <p:sp>
        <p:nvSpPr>
          <p:cNvPr id="7" name="テキスト プレースホルダー 13">
            <a:extLst>
              <a:ext uri="{FF2B5EF4-FFF2-40B4-BE49-F238E27FC236}">
                <a16:creationId xmlns:a16="http://schemas.microsoft.com/office/drawing/2014/main" id="{787AE182-0E5F-68E3-DF59-4DE4B5AB4038}"/>
              </a:ext>
            </a:extLst>
          </p:cNvPr>
          <p:cNvSpPr>
            <a:spLocks noGrp="1"/>
          </p:cNvSpPr>
          <p:nvPr>
            <p:ph type="body" sz="quarter" idx="19" hasCustomPrompt="1"/>
          </p:nvPr>
        </p:nvSpPr>
        <p:spPr>
          <a:xfrm>
            <a:off x="564457" y="5023558"/>
            <a:ext cx="5531544" cy="540000"/>
          </a:xfrm>
        </p:spPr>
        <p:txBody>
          <a:bodyPr anchor="ctr">
            <a:noAutofit/>
          </a:bodyPr>
          <a:lstStyle>
            <a:lvl1pPr marL="571500" indent="-571500">
              <a:lnSpc>
                <a:spcPct val="90000"/>
              </a:lnSpc>
              <a:buClr>
                <a:srgbClr val="FFC000"/>
              </a:buClr>
              <a:buFont typeface="Wingdings" panose="05000000000000000000" pitchFamily="2" charset="2"/>
              <a:buChar char="l"/>
              <a:defRPr sz="2800"/>
            </a:lvl1pPr>
          </a:lstStyle>
          <a:p>
            <a:pPr lvl="0"/>
            <a:r>
              <a:rPr kumimoji="1" lang="en-US" altLang="ja-JP" dirty="0"/>
              <a:t>Useful Expressions</a:t>
            </a:r>
            <a:endParaRPr kumimoji="1" lang="ja-JP" altLang="en-US" dirty="0"/>
          </a:p>
        </p:txBody>
      </p:sp>
      <p:sp>
        <p:nvSpPr>
          <p:cNvPr id="8" name="テキスト プレースホルダー 13">
            <a:extLst>
              <a:ext uri="{FF2B5EF4-FFF2-40B4-BE49-F238E27FC236}">
                <a16:creationId xmlns:a16="http://schemas.microsoft.com/office/drawing/2014/main" id="{757523E1-B120-AC5A-6CCC-8356DA8A583B}"/>
              </a:ext>
            </a:extLst>
          </p:cNvPr>
          <p:cNvSpPr>
            <a:spLocks noGrp="1"/>
          </p:cNvSpPr>
          <p:nvPr>
            <p:ph type="body" sz="quarter" idx="22" hasCustomPrompt="1"/>
          </p:nvPr>
        </p:nvSpPr>
        <p:spPr>
          <a:xfrm>
            <a:off x="6096000" y="5023558"/>
            <a:ext cx="5531544" cy="540000"/>
          </a:xfrm>
        </p:spPr>
        <p:txBody>
          <a:bodyPr anchor="ctr">
            <a:noAutofit/>
          </a:bodyPr>
          <a:lstStyle>
            <a:lvl1pPr marL="571500" indent="-571500">
              <a:lnSpc>
                <a:spcPct val="90000"/>
              </a:lnSpc>
              <a:buClr>
                <a:srgbClr val="FFC000"/>
              </a:buClr>
              <a:buFont typeface="Wingdings" panose="05000000000000000000" pitchFamily="2" charset="2"/>
              <a:buChar char="l"/>
              <a:defRPr sz="2800"/>
            </a:lvl1pPr>
          </a:lstStyle>
          <a:p>
            <a:pPr lvl="0"/>
            <a:r>
              <a:rPr kumimoji="1" lang="en-US" altLang="ja-JP" dirty="0"/>
              <a:t>Useful Expressions</a:t>
            </a:r>
            <a:endParaRPr kumimoji="1" lang="ja-JP" altLang="en-US" dirty="0"/>
          </a:p>
        </p:txBody>
      </p:sp>
      <p:sp>
        <p:nvSpPr>
          <p:cNvPr id="9" name="テキスト プレースホルダー 13">
            <a:extLst>
              <a:ext uri="{FF2B5EF4-FFF2-40B4-BE49-F238E27FC236}">
                <a16:creationId xmlns:a16="http://schemas.microsoft.com/office/drawing/2014/main" id="{8D0F38D2-2A90-02F8-13A6-4A4F9CB56C86}"/>
              </a:ext>
            </a:extLst>
          </p:cNvPr>
          <p:cNvSpPr>
            <a:spLocks noGrp="1"/>
          </p:cNvSpPr>
          <p:nvPr>
            <p:ph type="body" sz="quarter" idx="25" hasCustomPrompt="1"/>
          </p:nvPr>
        </p:nvSpPr>
        <p:spPr>
          <a:xfrm>
            <a:off x="564457" y="5575295"/>
            <a:ext cx="5531544" cy="540000"/>
          </a:xfrm>
        </p:spPr>
        <p:txBody>
          <a:bodyPr anchor="ctr">
            <a:noAutofit/>
          </a:bodyPr>
          <a:lstStyle>
            <a:lvl1pPr marL="571500" indent="-571500">
              <a:lnSpc>
                <a:spcPct val="90000"/>
              </a:lnSpc>
              <a:buClr>
                <a:srgbClr val="FFC000"/>
              </a:buClr>
              <a:buFont typeface="Wingdings" panose="05000000000000000000" pitchFamily="2" charset="2"/>
              <a:buChar char="l"/>
              <a:defRPr sz="2800"/>
            </a:lvl1pPr>
          </a:lstStyle>
          <a:p>
            <a:pPr lvl="0"/>
            <a:r>
              <a:rPr kumimoji="1" lang="en-US" altLang="ja-JP" dirty="0"/>
              <a:t>Useful Expressions</a:t>
            </a:r>
            <a:endParaRPr kumimoji="1" lang="ja-JP" altLang="en-US" dirty="0"/>
          </a:p>
        </p:txBody>
      </p:sp>
      <p:sp>
        <p:nvSpPr>
          <p:cNvPr id="11" name="テキスト プレースホルダー 13">
            <a:extLst>
              <a:ext uri="{FF2B5EF4-FFF2-40B4-BE49-F238E27FC236}">
                <a16:creationId xmlns:a16="http://schemas.microsoft.com/office/drawing/2014/main" id="{C5C6AD71-59B8-ED48-5B25-320B1479CFC7}"/>
              </a:ext>
            </a:extLst>
          </p:cNvPr>
          <p:cNvSpPr>
            <a:spLocks noGrp="1"/>
          </p:cNvSpPr>
          <p:nvPr>
            <p:ph type="body" sz="quarter" idx="28" hasCustomPrompt="1"/>
          </p:nvPr>
        </p:nvSpPr>
        <p:spPr>
          <a:xfrm>
            <a:off x="6081414" y="5575295"/>
            <a:ext cx="5560716" cy="540000"/>
          </a:xfrm>
        </p:spPr>
        <p:txBody>
          <a:bodyPr anchor="ctr">
            <a:noAutofit/>
          </a:bodyPr>
          <a:lstStyle>
            <a:lvl1pPr marL="571500" indent="-571500">
              <a:lnSpc>
                <a:spcPct val="90000"/>
              </a:lnSpc>
              <a:buClr>
                <a:srgbClr val="FFC000"/>
              </a:buClr>
              <a:buFont typeface="Wingdings" panose="05000000000000000000" pitchFamily="2" charset="2"/>
              <a:buChar char="l"/>
              <a:defRPr sz="2800"/>
            </a:lvl1pPr>
          </a:lstStyle>
          <a:p>
            <a:pPr lvl="0"/>
            <a:r>
              <a:rPr kumimoji="1" lang="en-US" altLang="ja-JP" dirty="0"/>
              <a:t>Useful Expressions</a:t>
            </a:r>
            <a:endParaRPr kumimoji="1" lang="ja-JP" altLang="en-US" dirty="0"/>
          </a:p>
        </p:txBody>
      </p:sp>
      <p:sp>
        <p:nvSpPr>
          <p:cNvPr id="12" name="テキスト プレースホルダー 13">
            <a:extLst>
              <a:ext uri="{FF2B5EF4-FFF2-40B4-BE49-F238E27FC236}">
                <a16:creationId xmlns:a16="http://schemas.microsoft.com/office/drawing/2014/main" id="{A23C3278-DD45-B189-04BE-2A0FAF150A2D}"/>
              </a:ext>
            </a:extLst>
          </p:cNvPr>
          <p:cNvSpPr>
            <a:spLocks noGrp="1"/>
          </p:cNvSpPr>
          <p:nvPr>
            <p:ph type="body" sz="quarter" idx="30" hasCustomPrompt="1"/>
          </p:nvPr>
        </p:nvSpPr>
        <p:spPr>
          <a:xfrm>
            <a:off x="564456" y="6139732"/>
            <a:ext cx="11077673" cy="540000"/>
          </a:xfrm>
        </p:spPr>
        <p:txBody>
          <a:bodyPr anchor="ctr">
            <a:noAutofit/>
          </a:bodyPr>
          <a:lstStyle>
            <a:lvl1pPr marL="571500" indent="-571500">
              <a:lnSpc>
                <a:spcPct val="90000"/>
              </a:lnSpc>
              <a:buClr>
                <a:srgbClr val="FFC000"/>
              </a:buClr>
              <a:buFont typeface="Wingdings" panose="05000000000000000000" pitchFamily="2" charset="2"/>
              <a:buChar char="l"/>
              <a:defRPr sz="2800"/>
            </a:lvl1pPr>
          </a:lstStyle>
          <a:p>
            <a:pPr lvl="0"/>
            <a:r>
              <a:rPr kumimoji="1" lang="en-US" altLang="ja-JP" dirty="0"/>
              <a:t>Useful Expressions</a:t>
            </a:r>
            <a:endParaRPr kumimoji="1" lang="ja-JP" altLang="en-US" dirty="0"/>
          </a:p>
        </p:txBody>
      </p:sp>
      <p:pic>
        <p:nvPicPr>
          <p:cNvPr id="13" name="図 12">
            <a:extLst>
              <a:ext uri="{FF2B5EF4-FFF2-40B4-BE49-F238E27FC236}">
                <a16:creationId xmlns:a16="http://schemas.microsoft.com/office/drawing/2014/main" id="{5B2BAE77-1547-2426-B100-AE2B9AA3BB38}"/>
              </a:ext>
            </a:extLst>
          </p:cNvPr>
          <p:cNvPicPr>
            <a:picLocks noChangeAspect="1"/>
          </p:cNvPicPr>
          <p:nvPr userDrawn="1"/>
        </p:nvPicPr>
        <p:blipFill>
          <a:blip r:embed="rId3"/>
          <a:stretch>
            <a:fillRect/>
          </a:stretch>
        </p:blipFill>
        <p:spPr>
          <a:xfrm>
            <a:off x="3809526" y="4441085"/>
            <a:ext cx="4572949" cy="540000"/>
          </a:xfrm>
          <a:prstGeom prst="rect">
            <a:avLst/>
          </a:prstGeom>
          <a:effectLst>
            <a:outerShdw blurRad="76200" dist="38100" dir="5400000" algn="t" rotWithShape="0">
              <a:prstClr val="black">
                <a:alpha val="35000"/>
              </a:prstClr>
            </a:outerShdw>
          </a:effectLst>
        </p:spPr>
      </p:pic>
      <p:sp>
        <p:nvSpPr>
          <p:cNvPr id="14" name="四角形: 角を丸くする 13">
            <a:extLst>
              <a:ext uri="{FF2B5EF4-FFF2-40B4-BE49-F238E27FC236}">
                <a16:creationId xmlns:a16="http://schemas.microsoft.com/office/drawing/2014/main" id="{60183A4D-D2BD-3052-859E-EE41FF7C4D50}"/>
              </a:ext>
            </a:extLst>
          </p:cNvPr>
          <p:cNvSpPr/>
          <p:nvPr userDrawn="1"/>
        </p:nvSpPr>
        <p:spPr>
          <a:xfrm>
            <a:off x="3809526" y="4436099"/>
            <a:ext cx="4572949" cy="484260"/>
          </a:xfrm>
          <a:prstGeom prst="roundRect">
            <a:avLst/>
          </a:prstGeom>
          <a:no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800" b="1" spc="-100" baseline="0" dirty="0">
                <a:solidFill>
                  <a:schemeClr val="tx1"/>
                </a:solidFill>
              </a:rPr>
              <a:t>Useful Expressions</a:t>
            </a:r>
            <a:endParaRPr kumimoji="1" lang="ja-JP" altLang="en-US" sz="2800" b="1" spc="-100" baseline="0" dirty="0">
              <a:solidFill>
                <a:schemeClr val="tx1"/>
              </a:solidFill>
            </a:endParaRPr>
          </a:p>
        </p:txBody>
      </p:sp>
    </p:spTree>
    <p:extLst>
      <p:ext uri="{BB962C8B-B14F-4D97-AF65-F5344CB8AC3E}">
        <p14:creationId xmlns:p14="http://schemas.microsoft.com/office/powerpoint/2010/main" val="4143339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fade">
                                      <p:cBhvr>
                                        <p:cTn id="11" dur="500"/>
                                        <p:tgtEl>
                                          <p:spTgt spid="5">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tmplLst>
          <p:tmpl lvl="1">
            <p:tnLst>
              <p:par>
                <p:cTn presetID="10" presetClass="entr" presetSubtype="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7" grpId="0">
        <p:tmplLst>
          <p:tmpl>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p:tmplLst>
          <p:tmpl>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p:tmplLst>
          <p:tmpl>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1" grpId="0">
        <p:tmplLst>
          <p:tmpl>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p:tmplLst>
          <p:tmpl>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tep3_Useful入り">
    <p:spTree>
      <p:nvGrpSpPr>
        <p:cNvPr id="1" name=""/>
        <p:cNvGrpSpPr/>
        <p:nvPr/>
      </p:nvGrpSpPr>
      <p:grpSpPr>
        <a:xfrm>
          <a:off x="0" y="0"/>
          <a:ext cx="0" cy="0"/>
          <a:chOff x="0" y="0"/>
          <a:chExt cx="0" cy="0"/>
        </a:xfrm>
      </p:grpSpPr>
      <p:sp>
        <p:nvSpPr>
          <p:cNvPr id="3" name="字幕 2">
            <a:extLst>
              <a:ext uri="{FF2B5EF4-FFF2-40B4-BE49-F238E27FC236}">
                <a16:creationId xmlns:a16="http://schemas.microsoft.com/office/drawing/2014/main" id="{12FB70F8-25DE-1069-E8E8-40E7B39C5ECD}"/>
              </a:ext>
            </a:extLst>
          </p:cNvPr>
          <p:cNvSpPr>
            <a:spLocks noGrp="1"/>
          </p:cNvSpPr>
          <p:nvPr>
            <p:ph type="subTitle" idx="1" hasCustomPrompt="1"/>
          </p:nvPr>
        </p:nvSpPr>
        <p:spPr>
          <a:xfrm>
            <a:off x="2764372" y="545600"/>
            <a:ext cx="9106028" cy="1473700"/>
          </a:xfrm>
        </p:spPr>
        <p:txBody>
          <a:bodyPr anchor="t"/>
          <a:lstStyle>
            <a:lvl1pPr marL="0" marR="0" indent="0" algn="l" defTabSz="685800" rtl="0" eaLnBrk="1" fontAlgn="auto" latinLnBrk="0" hangingPunct="1">
              <a:lnSpc>
                <a:spcPct val="100000"/>
              </a:lnSpc>
              <a:spcBef>
                <a:spcPts val="750"/>
              </a:spcBef>
              <a:spcAft>
                <a:spcPts val="0"/>
              </a:spcAft>
              <a:buClrTx/>
              <a:buSzTx/>
              <a:buFontTx/>
              <a:buNone/>
              <a:tabLst/>
              <a:defRPr sz="3600" b="0" spc="-100" baseline="0">
                <a:solidFill>
                  <a:schemeClr val="tx1"/>
                </a:solidFill>
                <a:latin typeface="+mn-lt"/>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685800" rtl="0" eaLnBrk="1" fontAlgn="auto" latinLnBrk="0" hangingPunct="1">
              <a:lnSpc>
                <a:spcPct val="100000"/>
              </a:lnSpc>
              <a:spcBef>
                <a:spcPts val="750"/>
              </a:spcBef>
              <a:spcAft>
                <a:spcPts val="0"/>
              </a:spcAft>
              <a:buClrTx/>
              <a:buSzTx/>
              <a:buFontTx/>
              <a:buNone/>
              <a:tabLst/>
              <a:defRPr/>
            </a:pPr>
            <a:r>
              <a:rPr kumimoji="1" lang="en-US" altLang="ja-JP" dirty="0"/>
              <a:t>Add question here…</a:t>
            </a:r>
          </a:p>
        </p:txBody>
      </p:sp>
      <p:pic>
        <p:nvPicPr>
          <p:cNvPr id="4" name="図 3">
            <a:extLst>
              <a:ext uri="{FF2B5EF4-FFF2-40B4-BE49-F238E27FC236}">
                <a16:creationId xmlns:a16="http://schemas.microsoft.com/office/drawing/2014/main" id="{48FA8644-C5F6-5590-DA4B-C65499C73518}"/>
              </a:ext>
            </a:extLst>
          </p:cNvPr>
          <p:cNvPicPr>
            <a:picLocks noChangeAspect="1"/>
          </p:cNvPicPr>
          <p:nvPr userDrawn="1"/>
        </p:nvPicPr>
        <p:blipFill>
          <a:blip r:embed="rId2"/>
          <a:stretch>
            <a:fillRect/>
          </a:stretch>
        </p:blipFill>
        <p:spPr>
          <a:xfrm>
            <a:off x="0" y="416839"/>
            <a:ext cx="2764372" cy="1080000"/>
          </a:xfrm>
          <a:prstGeom prst="rect">
            <a:avLst/>
          </a:prstGeom>
        </p:spPr>
      </p:pic>
      <p:sp>
        <p:nvSpPr>
          <p:cNvPr id="10" name="タイトル 1">
            <a:extLst>
              <a:ext uri="{FF2B5EF4-FFF2-40B4-BE49-F238E27FC236}">
                <a16:creationId xmlns:a16="http://schemas.microsoft.com/office/drawing/2014/main" id="{6BB1FB88-672C-0CC1-A5C7-B926958A278B}"/>
              </a:ext>
            </a:extLst>
          </p:cNvPr>
          <p:cNvSpPr>
            <a:spLocks noGrp="1"/>
          </p:cNvSpPr>
          <p:nvPr>
            <p:ph type="ctrTitle" hasCustomPrompt="1"/>
          </p:nvPr>
        </p:nvSpPr>
        <p:spPr>
          <a:xfrm>
            <a:off x="1985952" y="545600"/>
            <a:ext cx="671400" cy="648200"/>
          </a:xfrm>
          <a:prstGeom prst="rect">
            <a:avLst/>
          </a:prstGeom>
        </p:spPr>
        <p:txBody>
          <a:bodyPr anchor="ctr"/>
          <a:lstStyle>
            <a:lvl1pPr algn="ctr">
              <a:lnSpc>
                <a:spcPct val="100000"/>
              </a:lnSpc>
              <a:defRPr sz="5400" b="1">
                <a:solidFill>
                  <a:schemeClr val="bg1"/>
                </a:solidFill>
                <a:latin typeface="+mn-lt"/>
              </a:defRPr>
            </a:lvl1pPr>
          </a:lstStyle>
          <a:p>
            <a:r>
              <a:rPr kumimoji="1" lang="en-US" altLang="ja-JP" dirty="0"/>
              <a:t>3</a:t>
            </a:r>
            <a:endParaRPr kumimoji="1" lang="ja-JP" altLang="en-US" dirty="0"/>
          </a:p>
        </p:txBody>
      </p:sp>
      <p:sp>
        <p:nvSpPr>
          <p:cNvPr id="2" name="四角形: 角を丸くする 1">
            <a:extLst>
              <a:ext uri="{FF2B5EF4-FFF2-40B4-BE49-F238E27FC236}">
                <a16:creationId xmlns:a16="http://schemas.microsoft.com/office/drawing/2014/main" id="{29A37308-1FA0-2360-C868-9A2AE90B0DDA}"/>
              </a:ext>
            </a:extLst>
          </p:cNvPr>
          <p:cNvSpPr/>
          <p:nvPr userDrawn="1"/>
        </p:nvSpPr>
        <p:spPr>
          <a:xfrm>
            <a:off x="281614" y="4648200"/>
            <a:ext cx="11628773" cy="2122032"/>
          </a:xfrm>
          <a:prstGeom prst="roundRect">
            <a:avLst>
              <a:gd name="adj" fmla="val 3114"/>
            </a:avLst>
          </a:prstGeom>
          <a:solidFill>
            <a:srgbClr val="FEF7E9"/>
          </a:solidFill>
          <a:ln w="28575">
            <a:noFill/>
          </a:ln>
          <a:effectLst>
            <a:innerShdw blurRad="190500" dist="50800" dir="13500000">
              <a:schemeClr val="bg1">
                <a:lumMod val="50000"/>
                <a:alpha val="35000"/>
              </a:scheme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A</a:t>
            </a:r>
            <a:endParaRPr kumimoji="1" lang="ja-JP" altLang="en-US" dirty="0"/>
          </a:p>
        </p:txBody>
      </p:sp>
      <p:sp>
        <p:nvSpPr>
          <p:cNvPr id="5" name="テキスト プレースホルダー 13">
            <a:extLst>
              <a:ext uri="{FF2B5EF4-FFF2-40B4-BE49-F238E27FC236}">
                <a16:creationId xmlns:a16="http://schemas.microsoft.com/office/drawing/2014/main" id="{89027F64-D08A-A500-2C5B-F16257DE1DFC}"/>
              </a:ext>
            </a:extLst>
          </p:cNvPr>
          <p:cNvSpPr>
            <a:spLocks noGrp="1"/>
          </p:cNvSpPr>
          <p:nvPr>
            <p:ph type="body" sz="quarter" idx="19" hasCustomPrompt="1"/>
          </p:nvPr>
        </p:nvSpPr>
        <p:spPr>
          <a:xfrm>
            <a:off x="564457" y="5023558"/>
            <a:ext cx="5531544" cy="540000"/>
          </a:xfrm>
        </p:spPr>
        <p:txBody>
          <a:bodyPr anchor="ctr">
            <a:noAutofit/>
          </a:bodyPr>
          <a:lstStyle>
            <a:lvl1pPr marL="571500" indent="-571500">
              <a:lnSpc>
                <a:spcPct val="90000"/>
              </a:lnSpc>
              <a:buClr>
                <a:srgbClr val="FFC000"/>
              </a:buClr>
              <a:buFont typeface="Wingdings" panose="05000000000000000000" pitchFamily="2" charset="2"/>
              <a:buChar char="l"/>
              <a:defRPr sz="2800"/>
            </a:lvl1pPr>
          </a:lstStyle>
          <a:p>
            <a:pPr lvl="0"/>
            <a:r>
              <a:rPr kumimoji="1" lang="en-US" altLang="ja-JP" dirty="0"/>
              <a:t>Useful Expressions</a:t>
            </a:r>
            <a:endParaRPr kumimoji="1" lang="ja-JP" altLang="en-US" dirty="0"/>
          </a:p>
        </p:txBody>
      </p:sp>
      <p:sp>
        <p:nvSpPr>
          <p:cNvPr id="15" name="テキスト プレースホルダー 13">
            <a:extLst>
              <a:ext uri="{FF2B5EF4-FFF2-40B4-BE49-F238E27FC236}">
                <a16:creationId xmlns:a16="http://schemas.microsoft.com/office/drawing/2014/main" id="{84667EE1-5998-FC62-4C5B-C748AE5D9C82}"/>
              </a:ext>
            </a:extLst>
          </p:cNvPr>
          <p:cNvSpPr>
            <a:spLocks noGrp="1"/>
          </p:cNvSpPr>
          <p:nvPr>
            <p:ph type="body" sz="quarter" idx="22" hasCustomPrompt="1"/>
          </p:nvPr>
        </p:nvSpPr>
        <p:spPr>
          <a:xfrm>
            <a:off x="6096000" y="5023558"/>
            <a:ext cx="5531544" cy="540000"/>
          </a:xfrm>
        </p:spPr>
        <p:txBody>
          <a:bodyPr anchor="ctr">
            <a:noAutofit/>
          </a:bodyPr>
          <a:lstStyle>
            <a:lvl1pPr marL="571500" indent="-571500">
              <a:lnSpc>
                <a:spcPct val="90000"/>
              </a:lnSpc>
              <a:buClr>
                <a:srgbClr val="FFC000"/>
              </a:buClr>
              <a:buFont typeface="Wingdings" panose="05000000000000000000" pitchFamily="2" charset="2"/>
              <a:buChar char="l"/>
              <a:defRPr sz="2800"/>
            </a:lvl1pPr>
          </a:lstStyle>
          <a:p>
            <a:pPr lvl="0"/>
            <a:r>
              <a:rPr kumimoji="1" lang="en-US" altLang="ja-JP" dirty="0"/>
              <a:t>Useful Expressions</a:t>
            </a:r>
            <a:endParaRPr kumimoji="1" lang="ja-JP" altLang="en-US" dirty="0"/>
          </a:p>
        </p:txBody>
      </p:sp>
      <p:sp>
        <p:nvSpPr>
          <p:cNvPr id="16" name="テキスト プレースホルダー 13">
            <a:extLst>
              <a:ext uri="{FF2B5EF4-FFF2-40B4-BE49-F238E27FC236}">
                <a16:creationId xmlns:a16="http://schemas.microsoft.com/office/drawing/2014/main" id="{A38F08A5-931C-6A68-7F67-2893F5CC9F27}"/>
              </a:ext>
            </a:extLst>
          </p:cNvPr>
          <p:cNvSpPr>
            <a:spLocks noGrp="1"/>
          </p:cNvSpPr>
          <p:nvPr>
            <p:ph type="body" sz="quarter" idx="25" hasCustomPrompt="1"/>
          </p:nvPr>
        </p:nvSpPr>
        <p:spPr>
          <a:xfrm>
            <a:off x="564457" y="5575295"/>
            <a:ext cx="5531544" cy="540000"/>
          </a:xfrm>
        </p:spPr>
        <p:txBody>
          <a:bodyPr anchor="ctr">
            <a:noAutofit/>
          </a:bodyPr>
          <a:lstStyle>
            <a:lvl1pPr marL="571500" indent="-571500">
              <a:lnSpc>
                <a:spcPct val="90000"/>
              </a:lnSpc>
              <a:buClr>
                <a:srgbClr val="FFC000"/>
              </a:buClr>
              <a:buFont typeface="Wingdings" panose="05000000000000000000" pitchFamily="2" charset="2"/>
              <a:buChar char="l"/>
              <a:defRPr sz="2800"/>
            </a:lvl1pPr>
          </a:lstStyle>
          <a:p>
            <a:pPr lvl="0"/>
            <a:r>
              <a:rPr kumimoji="1" lang="en-US" altLang="ja-JP" dirty="0"/>
              <a:t>Useful Expressions</a:t>
            </a:r>
            <a:endParaRPr kumimoji="1" lang="ja-JP" altLang="en-US" dirty="0"/>
          </a:p>
        </p:txBody>
      </p:sp>
      <p:sp>
        <p:nvSpPr>
          <p:cNvPr id="17" name="テキスト プレースホルダー 13">
            <a:extLst>
              <a:ext uri="{FF2B5EF4-FFF2-40B4-BE49-F238E27FC236}">
                <a16:creationId xmlns:a16="http://schemas.microsoft.com/office/drawing/2014/main" id="{3B58F75C-EADB-688C-BF23-9E1F113BD36A}"/>
              </a:ext>
            </a:extLst>
          </p:cNvPr>
          <p:cNvSpPr>
            <a:spLocks noGrp="1"/>
          </p:cNvSpPr>
          <p:nvPr>
            <p:ph type="body" sz="quarter" idx="28" hasCustomPrompt="1"/>
          </p:nvPr>
        </p:nvSpPr>
        <p:spPr>
          <a:xfrm>
            <a:off x="6081414" y="5575295"/>
            <a:ext cx="5560716" cy="540000"/>
          </a:xfrm>
        </p:spPr>
        <p:txBody>
          <a:bodyPr anchor="ctr">
            <a:noAutofit/>
          </a:bodyPr>
          <a:lstStyle>
            <a:lvl1pPr marL="571500" indent="-571500">
              <a:lnSpc>
                <a:spcPct val="90000"/>
              </a:lnSpc>
              <a:buClr>
                <a:srgbClr val="FFC000"/>
              </a:buClr>
              <a:buFont typeface="Wingdings" panose="05000000000000000000" pitchFamily="2" charset="2"/>
              <a:buChar char="l"/>
              <a:defRPr sz="2800"/>
            </a:lvl1pPr>
          </a:lstStyle>
          <a:p>
            <a:pPr lvl="0"/>
            <a:r>
              <a:rPr kumimoji="1" lang="en-US" altLang="ja-JP" dirty="0"/>
              <a:t>Useful Expressions</a:t>
            </a:r>
            <a:endParaRPr kumimoji="1" lang="ja-JP" altLang="en-US" dirty="0"/>
          </a:p>
        </p:txBody>
      </p:sp>
      <p:sp>
        <p:nvSpPr>
          <p:cNvPr id="18" name="テキスト プレースホルダー 13">
            <a:extLst>
              <a:ext uri="{FF2B5EF4-FFF2-40B4-BE49-F238E27FC236}">
                <a16:creationId xmlns:a16="http://schemas.microsoft.com/office/drawing/2014/main" id="{A1AA5CA8-646D-0BAA-FDCD-7342B66BCFB0}"/>
              </a:ext>
            </a:extLst>
          </p:cNvPr>
          <p:cNvSpPr>
            <a:spLocks noGrp="1"/>
          </p:cNvSpPr>
          <p:nvPr>
            <p:ph type="body" sz="quarter" idx="30" hasCustomPrompt="1"/>
          </p:nvPr>
        </p:nvSpPr>
        <p:spPr>
          <a:xfrm>
            <a:off x="564456" y="6139732"/>
            <a:ext cx="11077673" cy="540000"/>
          </a:xfrm>
        </p:spPr>
        <p:txBody>
          <a:bodyPr anchor="ctr">
            <a:noAutofit/>
          </a:bodyPr>
          <a:lstStyle>
            <a:lvl1pPr marL="571500" indent="-571500">
              <a:lnSpc>
                <a:spcPct val="90000"/>
              </a:lnSpc>
              <a:buClr>
                <a:srgbClr val="FFC000"/>
              </a:buClr>
              <a:buFont typeface="Wingdings" panose="05000000000000000000" pitchFamily="2" charset="2"/>
              <a:buChar char="l"/>
              <a:defRPr sz="2800"/>
            </a:lvl1pPr>
          </a:lstStyle>
          <a:p>
            <a:pPr lvl="0"/>
            <a:r>
              <a:rPr kumimoji="1" lang="en-US" altLang="ja-JP" dirty="0"/>
              <a:t>Useful Expressions</a:t>
            </a:r>
            <a:endParaRPr kumimoji="1" lang="ja-JP" altLang="en-US" dirty="0"/>
          </a:p>
        </p:txBody>
      </p:sp>
      <p:pic>
        <p:nvPicPr>
          <p:cNvPr id="19" name="図 18">
            <a:extLst>
              <a:ext uri="{FF2B5EF4-FFF2-40B4-BE49-F238E27FC236}">
                <a16:creationId xmlns:a16="http://schemas.microsoft.com/office/drawing/2014/main" id="{BACAFEE8-D94D-B792-2679-0CC524980DE9}"/>
              </a:ext>
            </a:extLst>
          </p:cNvPr>
          <p:cNvPicPr>
            <a:picLocks noChangeAspect="1"/>
          </p:cNvPicPr>
          <p:nvPr userDrawn="1"/>
        </p:nvPicPr>
        <p:blipFill>
          <a:blip r:embed="rId3"/>
          <a:stretch>
            <a:fillRect/>
          </a:stretch>
        </p:blipFill>
        <p:spPr>
          <a:xfrm>
            <a:off x="3809526" y="4441085"/>
            <a:ext cx="4572949" cy="540000"/>
          </a:xfrm>
          <a:prstGeom prst="rect">
            <a:avLst/>
          </a:prstGeom>
          <a:effectLst>
            <a:outerShdw blurRad="76200" dist="38100" dir="5400000" algn="t" rotWithShape="0">
              <a:prstClr val="black">
                <a:alpha val="35000"/>
              </a:prstClr>
            </a:outerShdw>
          </a:effectLst>
        </p:spPr>
      </p:pic>
      <p:sp>
        <p:nvSpPr>
          <p:cNvPr id="20" name="四角形: 角を丸くする 19">
            <a:extLst>
              <a:ext uri="{FF2B5EF4-FFF2-40B4-BE49-F238E27FC236}">
                <a16:creationId xmlns:a16="http://schemas.microsoft.com/office/drawing/2014/main" id="{5FD53FF1-47E1-6B0E-03FB-C6C9F335ACC8}"/>
              </a:ext>
            </a:extLst>
          </p:cNvPr>
          <p:cNvSpPr/>
          <p:nvPr userDrawn="1"/>
        </p:nvSpPr>
        <p:spPr>
          <a:xfrm>
            <a:off x="3809526" y="4436099"/>
            <a:ext cx="4572949" cy="484260"/>
          </a:xfrm>
          <a:prstGeom prst="roundRect">
            <a:avLst/>
          </a:prstGeom>
          <a:no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800" b="1" spc="-100" baseline="0" dirty="0">
                <a:solidFill>
                  <a:schemeClr val="tx1"/>
                </a:solidFill>
              </a:rPr>
              <a:t>Useful Expressions</a:t>
            </a:r>
            <a:endParaRPr kumimoji="1" lang="ja-JP" altLang="en-US" sz="2800" b="1" spc="-100" baseline="0" dirty="0">
              <a:solidFill>
                <a:schemeClr val="tx1"/>
              </a:solidFill>
            </a:endParaRPr>
          </a:p>
        </p:txBody>
      </p:sp>
    </p:spTree>
    <p:extLst>
      <p:ext uri="{BB962C8B-B14F-4D97-AF65-F5344CB8AC3E}">
        <p14:creationId xmlns:p14="http://schemas.microsoft.com/office/powerpoint/2010/main" val="3640757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10" presetClass="entr" presetSubtype="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15" grpId="0">
        <p:tmplLst>
          <p:tmpl>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p:tmplLst>
          <p:tmpl>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p:tmplLst>
          <p:tmpl>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tmplLst>
          <p:tmpl>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8">
            <a:extLst>
              <a:ext uri="{FF2B5EF4-FFF2-40B4-BE49-F238E27FC236}">
                <a16:creationId xmlns:a16="http://schemas.microsoft.com/office/drawing/2014/main" id="{ABAF5851-A2F4-4D5E-8626-FFB65F1BFC18}"/>
              </a:ext>
            </a:extLst>
          </p:cNvPr>
          <p:cNvSpPr>
            <a:spLocks noChangeArrowheads="1"/>
          </p:cNvSpPr>
          <p:nvPr userDrawn="1"/>
        </p:nvSpPr>
        <p:spPr bwMode="auto">
          <a:xfrm>
            <a:off x="-1" y="3"/>
            <a:ext cx="12192000" cy="409575"/>
          </a:xfrm>
          <a:prstGeom prst="rect">
            <a:avLst/>
          </a:prstGeom>
          <a:solidFill>
            <a:srgbClr val="B2B2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Lesson 3</a:t>
            </a:r>
            <a:r>
              <a:rPr kumimoji="1" lang="ja-JP" altLang="en-US"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Hatching the Egg of Hope</a:t>
            </a:r>
            <a:r>
              <a:rPr kumimoji="1" lang="ja-JP" altLang="en-US"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　課末　</a:t>
            </a:r>
            <a:r>
              <a:rPr kumimoji="1" lang="en-US" altLang="ja-JP"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Wrap It Up!</a:t>
            </a:r>
            <a:r>
              <a:rPr kumimoji="1" lang="ja-JP" altLang="en-US"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(pp.50-51)</a:t>
            </a:r>
            <a:r>
              <a:rPr kumimoji="1" lang="ja-JP" altLang="en-US"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　　　　　</a:t>
            </a:r>
            <a:r>
              <a:rPr kumimoji="1" lang="en-US" altLang="ja-JP" sz="1800" b="1" i="0" u="none" strike="noStrike" kern="1200" cap="none" spc="0" normalizeH="0" baseline="0" noProof="0" dirty="0">
                <a:ln>
                  <a:noFill/>
                </a:ln>
                <a:solidFill>
                  <a:srgbClr val="FF0000"/>
                </a:solidFill>
                <a:effectLst/>
                <a:uLnTx/>
                <a:uFillTx/>
                <a:latin typeface="Arial"/>
                <a:ea typeface="游ゴシック" panose="020B0400000000000000" pitchFamily="50" charset="-128"/>
                <a:cs typeface="+mn-cs"/>
              </a:rPr>
              <a:t>SAMPLE</a:t>
            </a:r>
            <a:endParaRPr kumimoji="1" lang="en-US" altLang="ja-JP" sz="1800" b="1" i="0" u="none" strike="noStrike" kern="1200" cap="none" spc="0" normalizeH="0" baseline="0" noProof="0" dirty="0">
              <a:ln>
                <a:noFill/>
              </a:ln>
              <a:solidFill>
                <a:srgbClr val="0A0ACC"/>
              </a:solidFill>
              <a:effectLst/>
              <a:uLnTx/>
              <a:uFillTx/>
              <a:latin typeface="Arial"/>
              <a:ea typeface="游ゴシック" panose="020B0400000000000000" pitchFamily="50" charset="-128"/>
              <a:cs typeface="+mn-cs"/>
            </a:endParaRPr>
          </a:p>
        </p:txBody>
      </p:sp>
      <p:sp>
        <p:nvSpPr>
          <p:cNvPr id="11" name="テキスト プレースホルダー 10">
            <a:extLst>
              <a:ext uri="{FF2B5EF4-FFF2-40B4-BE49-F238E27FC236}">
                <a16:creationId xmlns:a16="http://schemas.microsoft.com/office/drawing/2014/main" id="{9F8CC59B-C932-42DD-B340-55C35F99546D}"/>
              </a:ext>
            </a:extLst>
          </p:cNvPr>
          <p:cNvSpPr>
            <a:spLocks noGrp="1"/>
          </p:cNvSpPr>
          <p:nvPr>
            <p:ph type="body" idx="1"/>
          </p:nvPr>
        </p:nvSpPr>
        <p:spPr>
          <a:xfrm>
            <a:off x="336464" y="550156"/>
            <a:ext cx="11519073" cy="2160000"/>
          </a:xfrm>
          <a:prstGeom prst="rect">
            <a:avLst/>
          </a:prstGeom>
        </p:spPr>
        <p:txBody>
          <a:bodyPr vert="horz" lIns="91440" tIns="45720" rIns="91440" bIns="45720" rtlCol="0">
            <a:noAutofit/>
          </a:bodyPr>
          <a:lstStyle/>
          <a:p>
            <a:pPr lvl="0"/>
            <a:r>
              <a:rPr kumimoji="1" lang="ja-JP" altLang="en-US" dirty="0"/>
              <a:t>和文：</a:t>
            </a:r>
            <a:r>
              <a:rPr kumimoji="1" lang="en-US" altLang="ja-JP" dirty="0"/>
              <a:t>MS P</a:t>
            </a:r>
            <a:r>
              <a:rPr kumimoji="1" lang="ja-JP" altLang="en-US" dirty="0"/>
              <a:t>ゴシック　テキスト</a:t>
            </a:r>
          </a:p>
          <a:p>
            <a:pPr lvl="0"/>
            <a:r>
              <a:rPr kumimoji="1" lang="en-US" altLang="ja-JP" dirty="0"/>
              <a:t>English</a:t>
            </a:r>
            <a:r>
              <a:rPr kumimoji="1" lang="ja-JP" altLang="en-US" dirty="0"/>
              <a:t>：</a:t>
            </a:r>
            <a:r>
              <a:rPr kumimoji="1" lang="en-US" altLang="ja-JP" dirty="0"/>
              <a:t>Arial</a:t>
            </a:r>
            <a:r>
              <a:rPr kumimoji="1" lang="ja-JP" altLang="en-US" dirty="0"/>
              <a:t>　</a:t>
            </a:r>
            <a:endParaRPr kumimoji="1" lang="en-US" altLang="ja-JP" dirty="0"/>
          </a:p>
        </p:txBody>
      </p:sp>
      <p:sp>
        <p:nvSpPr>
          <p:cNvPr id="2" name="テキスト ボックス 1">
            <a:extLst>
              <a:ext uri="{FF2B5EF4-FFF2-40B4-BE49-F238E27FC236}">
                <a16:creationId xmlns:a16="http://schemas.microsoft.com/office/drawing/2014/main" id="{02E85DA4-CF1C-415E-87F2-6C5C6DD6CC2E}"/>
              </a:ext>
            </a:extLst>
          </p:cNvPr>
          <p:cNvSpPr txBox="1"/>
          <p:nvPr userDrawn="1"/>
        </p:nvSpPr>
        <p:spPr>
          <a:xfrm>
            <a:off x="11572568" y="0"/>
            <a:ext cx="61943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278BCBC-1AE5-4CED-9CE7-107DD0F8D4CD}" type="slidenum">
              <a:rPr kumimoji="1" lang="ja-JP" altLang="en-US" sz="1800" b="0" i="0" u="none" strike="noStrike" kern="1200" cap="none" spc="0" normalizeH="0" baseline="0" noProof="0" smtClean="0">
                <a:ln>
                  <a:noFill/>
                </a:ln>
                <a:solidFill>
                  <a:prstClr val="black"/>
                </a:solidFill>
                <a:effectLst/>
                <a:uLnTx/>
                <a:uFillTx/>
                <a:latin typeface="Arial"/>
                <a:ea typeface="ＭＳ Ｐゴシック"/>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1" lang="ja-JP" altLang="en-US" sz="1800" b="0" i="0" u="none" strike="noStrike" kern="1200" cap="none" spc="0" normalizeH="0" baseline="0" noProof="0" dirty="0">
              <a:ln>
                <a:noFill/>
              </a:ln>
              <a:solidFill>
                <a:prstClr val="black"/>
              </a:solidFill>
              <a:effectLst/>
              <a:uLnTx/>
              <a:uFillTx/>
              <a:latin typeface="Arial"/>
              <a:ea typeface="ＭＳ Ｐゴシック"/>
              <a:cs typeface="+mn-cs"/>
            </a:endParaRPr>
          </a:p>
        </p:txBody>
      </p:sp>
      <p:sp>
        <p:nvSpPr>
          <p:cNvPr id="3" name="正方形/長方形 2">
            <a:extLst>
              <a:ext uri="{FF2B5EF4-FFF2-40B4-BE49-F238E27FC236}">
                <a16:creationId xmlns:a16="http://schemas.microsoft.com/office/drawing/2014/main" id="{AD46B1D0-9129-1B06-C9DD-B431DDFCA736}"/>
              </a:ext>
            </a:extLst>
          </p:cNvPr>
          <p:cNvSpPr/>
          <p:nvPr userDrawn="1"/>
        </p:nvSpPr>
        <p:spPr>
          <a:xfrm>
            <a:off x="8627165" y="0"/>
            <a:ext cx="1046922" cy="369332"/>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23180259"/>
      </p:ext>
    </p:extLst>
  </p:cSld>
  <p:clrMap bg1="lt1" tx1="dk1" bg2="lt2" tx2="dk2" accent1="accent1" accent2="accent2" accent3="accent3" accent4="accent4" accent5="accent5" accent6="accent6" hlink="hlink" folHlink="folHlink"/>
  <p:sldLayoutIdLst>
    <p:sldLayoutId id="2147483755" r:id="rId1"/>
    <p:sldLayoutId id="2147483786" r:id="rId2"/>
    <p:sldLayoutId id="2147483762" r:id="rId3"/>
    <p:sldLayoutId id="2147483763" r:id="rId4"/>
    <p:sldLayoutId id="2147483770" r:id="rId5"/>
    <p:sldLayoutId id="2147483773" r:id="rId6"/>
    <p:sldLayoutId id="2147483767" r:id="rId7"/>
    <p:sldLayoutId id="2147483787" r:id="rId8"/>
    <p:sldLayoutId id="2147483775" r:id="rId9"/>
    <p:sldLayoutId id="2147483774" r:id="rId10"/>
    <p:sldLayoutId id="2147483776" r:id="rId11"/>
    <p:sldLayoutId id="2147483780" r:id="rId12"/>
    <p:sldLayoutId id="2147483777" r:id="rId13"/>
    <p:sldLayoutId id="2147483784" r:id="rId14"/>
    <p:sldLayoutId id="2147483779" r:id="rId1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kumimoji="1" sz="8000" kern="1200">
          <a:solidFill>
            <a:schemeClr val="tx1"/>
          </a:solidFill>
          <a:latin typeface="+mj-lt"/>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kumimoji="1" sz="4400" kern="1200">
          <a:solidFill>
            <a:schemeClr val="tx1"/>
          </a:solidFill>
          <a:latin typeface="+mn-lt"/>
          <a:ea typeface="+mn-ea"/>
          <a:cs typeface="Times New Roman" panose="02020603050405020304" pitchFamily="18" charset="0"/>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41C6D7C1-8857-C72C-7396-193E37C7FBC7}"/>
              </a:ext>
            </a:extLst>
          </p:cNvPr>
          <p:cNvSpPr>
            <a:spLocks noGrp="1"/>
          </p:cNvSpPr>
          <p:nvPr>
            <p:ph type="body" sz="quarter" idx="14"/>
          </p:nvPr>
        </p:nvSpPr>
        <p:spPr>
          <a:xfrm>
            <a:off x="3114774" y="877446"/>
            <a:ext cx="720000" cy="1080000"/>
          </a:xfrm>
        </p:spPr>
        <p:txBody>
          <a:bodyPr/>
          <a:lstStyle/>
          <a:p>
            <a:r>
              <a:rPr lang="en-US" altLang="ja-JP" dirty="0"/>
              <a:t>3</a:t>
            </a:r>
            <a:endParaRPr lang="ja-JP" altLang="en-US" dirty="0"/>
          </a:p>
        </p:txBody>
      </p:sp>
    </p:spTree>
    <p:extLst>
      <p:ext uri="{BB962C8B-B14F-4D97-AF65-F5344CB8AC3E}">
        <p14:creationId xmlns:p14="http://schemas.microsoft.com/office/powerpoint/2010/main" val="611778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E518171D-719A-053B-27B5-1EE6ACB7ACA6}"/>
              </a:ext>
            </a:extLst>
          </p:cNvPr>
          <p:cNvSpPr>
            <a:spLocks noGrp="1"/>
          </p:cNvSpPr>
          <p:nvPr>
            <p:ph type="title"/>
          </p:nvPr>
        </p:nvSpPr>
        <p:spPr>
          <a:xfrm>
            <a:off x="1052052" y="1643417"/>
            <a:ext cx="10816486" cy="5027971"/>
          </a:xfrm>
        </p:spPr>
        <p:txBody>
          <a:bodyPr/>
          <a:lstStyle/>
          <a:p>
            <a:r>
              <a:rPr lang="en-US" altLang="ja-JP" dirty="0"/>
              <a:t>Jack believes that Miyazaki’s project in Mariupol can truly move people.</a:t>
            </a:r>
            <a:endParaRPr lang="ja-JP" altLang="en-US" dirty="0"/>
          </a:p>
        </p:txBody>
      </p:sp>
      <p:sp>
        <p:nvSpPr>
          <p:cNvPr id="7" name="テキスト プレースホルダー 6">
            <a:extLst>
              <a:ext uri="{FF2B5EF4-FFF2-40B4-BE49-F238E27FC236}">
                <a16:creationId xmlns:a16="http://schemas.microsoft.com/office/drawing/2014/main" id="{36211D9C-53BD-422C-75BA-AF7E0D6D26AC}"/>
              </a:ext>
            </a:extLst>
          </p:cNvPr>
          <p:cNvSpPr>
            <a:spLocks noGrp="1"/>
          </p:cNvSpPr>
          <p:nvPr>
            <p:ph type="body" sz="quarter" idx="22"/>
          </p:nvPr>
        </p:nvSpPr>
        <p:spPr>
          <a:xfrm>
            <a:off x="344488" y="4047366"/>
            <a:ext cx="2865437" cy="1428750"/>
          </a:xfrm>
        </p:spPr>
        <p:txBody>
          <a:bodyPr/>
          <a:lstStyle/>
          <a:p>
            <a:r>
              <a:rPr lang="en-US" altLang="ja-JP" dirty="0"/>
              <a:t>F</a:t>
            </a:r>
            <a:endParaRPr lang="ja-JP" altLang="en-US" dirty="0"/>
          </a:p>
        </p:txBody>
      </p:sp>
      <p:sp>
        <p:nvSpPr>
          <p:cNvPr id="8" name="テキスト プレースホルダー 7">
            <a:extLst>
              <a:ext uri="{FF2B5EF4-FFF2-40B4-BE49-F238E27FC236}">
                <a16:creationId xmlns:a16="http://schemas.microsoft.com/office/drawing/2014/main" id="{E78A5B44-351D-A50A-310F-D57AA157C833}"/>
              </a:ext>
            </a:extLst>
          </p:cNvPr>
          <p:cNvSpPr>
            <a:spLocks noGrp="1"/>
          </p:cNvSpPr>
          <p:nvPr>
            <p:ph type="body" sz="quarter" idx="23"/>
          </p:nvPr>
        </p:nvSpPr>
        <p:spPr>
          <a:xfrm>
            <a:off x="196645" y="1643417"/>
            <a:ext cx="855407" cy="1090208"/>
          </a:xfrm>
        </p:spPr>
        <p:txBody>
          <a:bodyPr/>
          <a:lstStyle/>
          <a:p>
            <a:r>
              <a:rPr lang="en-US" altLang="ja-JP"/>
              <a:t>1.</a:t>
            </a:r>
            <a:endParaRPr lang="ja-JP" altLang="en-US" dirty="0"/>
          </a:p>
        </p:txBody>
      </p:sp>
      <p:pic>
        <p:nvPicPr>
          <p:cNvPr id="9" name="図 8">
            <a:extLst>
              <a:ext uri="{FF2B5EF4-FFF2-40B4-BE49-F238E27FC236}">
                <a16:creationId xmlns:a16="http://schemas.microsoft.com/office/drawing/2014/main" id="{59452485-C3DF-1A7A-3108-0D374F583C7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1674" t="20637" r="7006" b="18147"/>
          <a:stretch/>
        </p:blipFill>
        <p:spPr>
          <a:xfrm>
            <a:off x="343675" y="558549"/>
            <a:ext cx="1718021" cy="1032213"/>
          </a:xfrm>
          <a:prstGeom prst="rect">
            <a:avLst/>
          </a:prstGeom>
        </p:spPr>
      </p:pic>
    </p:spTree>
    <p:extLst>
      <p:ext uri="{BB962C8B-B14F-4D97-AF65-F5344CB8AC3E}">
        <p14:creationId xmlns:p14="http://schemas.microsoft.com/office/powerpoint/2010/main" val="3739068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64A2F96E-C747-8FBE-4B04-53084E246867}"/>
            </a:ext>
          </a:extLst>
        </p:cNvPr>
        <p:cNvGrpSpPr/>
        <p:nvPr/>
      </p:nvGrpSpPr>
      <p:grpSpPr>
        <a:xfrm>
          <a:off x="0" y="0"/>
          <a:ext cx="0" cy="0"/>
          <a:chOff x="0" y="0"/>
          <a:chExt cx="0" cy="0"/>
        </a:xfrm>
      </p:grpSpPr>
      <p:sp>
        <p:nvSpPr>
          <p:cNvPr id="5" name="タイトル 4">
            <a:extLst>
              <a:ext uri="{FF2B5EF4-FFF2-40B4-BE49-F238E27FC236}">
                <a16:creationId xmlns:a16="http://schemas.microsoft.com/office/drawing/2014/main" id="{47D14D08-0CA8-4528-5DC9-4496B8625310}"/>
              </a:ext>
            </a:extLst>
          </p:cNvPr>
          <p:cNvSpPr>
            <a:spLocks noGrp="1"/>
          </p:cNvSpPr>
          <p:nvPr>
            <p:ph type="title"/>
          </p:nvPr>
        </p:nvSpPr>
        <p:spPr>
          <a:xfrm>
            <a:off x="1052052" y="1643417"/>
            <a:ext cx="10816486" cy="5027971"/>
          </a:xfrm>
        </p:spPr>
        <p:txBody>
          <a:bodyPr/>
          <a:lstStyle/>
          <a:p>
            <a:r>
              <a:rPr lang="en-US" altLang="ja-JP" dirty="0"/>
              <a:t>Yumi thinks that art can connect people and go beyond language.</a:t>
            </a:r>
            <a:endParaRPr lang="ja-JP" altLang="en-US" dirty="0"/>
          </a:p>
        </p:txBody>
      </p:sp>
      <p:sp>
        <p:nvSpPr>
          <p:cNvPr id="10" name="テキスト プレースホルダー 9">
            <a:extLst>
              <a:ext uri="{FF2B5EF4-FFF2-40B4-BE49-F238E27FC236}">
                <a16:creationId xmlns:a16="http://schemas.microsoft.com/office/drawing/2014/main" id="{520825FA-D2D9-B598-8486-26ECDE0A3DB7}"/>
              </a:ext>
            </a:extLst>
          </p:cNvPr>
          <p:cNvSpPr>
            <a:spLocks noGrp="1"/>
          </p:cNvSpPr>
          <p:nvPr>
            <p:ph type="body" sz="quarter" idx="22"/>
          </p:nvPr>
        </p:nvSpPr>
        <p:spPr/>
        <p:txBody>
          <a:bodyPr/>
          <a:lstStyle/>
          <a:p>
            <a:r>
              <a:rPr lang="en-US" altLang="ja-JP" dirty="0"/>
              <a:t>T</a:t>
            </a:r>
            <a:endParaRPr lang="ja-JP" altLang="en-US" dirty="0"/>
          </a:p>
        </p:txBody>
      </p:sp>
      <p:sp>
        <p:nvSpPr>
          <p:cNvPr id="8" name="テキスト プレースホルダー 7">
            <a:extLst>
              <a:ext uri="{FF2B5EF4-FFF2-40B4-BE49-F238E27FC236}">
                <a16:creationId xmlns:a16="http://schemas.microsoft.com/office/drawing/2014/main" id="{90A010F7-1589-DEC3-82FD-2B24F93DA348}"/>
              </a:ext>
            </a:extLst>
          </p:cNvPr>
          <p:cNvSpPr>
            <a:spLocks noGrp="1"/>
          </p:cNvSpPr>
          <p:nvPr>
            <p:ph type="body" sz="quarter" idx="23"/>
          </p:nvPr>
        </p:nvSpPr>
        <p:spPr>
          <a:xfrm>
            <a:off x="196645" y="1643417"/>
            <a:ext cx="855407" cy="1090208"/>
          </a:xfrm>
        </p:spPr>
        <p:txBody>
          <a:bodyPr/>
          <a:lstStyle/>
          <a:p>
            <a:r>
              <a:rPr lang="en-US" altLang="ja-JP"/>
              <a:t>2.</a:t>
            </a:r>
            <a:endParaRPr lang="ja-JP" altLang="en-US" dirty="0"/>
          </a:p>
        </p:txBody>
      </p:sp>
      <p:sp>
        <p:nvSpPr>
          <p:cNvPr id="4" name="メディア プレースホルダー 3">
            <a:extLst>
              <a:ext uri="{FF2B5EF4-FFF2-40B4-BE49-F238E27FC236}">
                <a16:creationId xmlns:a16="http://schemas.microsoft.com/office/drawing/2014/main" id="{955DD696-57E5-E484-56C5-8FB1A8250BFF}"/>
              </a:ext>
            </a:extLst>
          </p:cNvPr>
          <p:cNvSpPr>
            <a:spLocks noGrp="1"/>
          </p:cNvSpPr>
          <p:nvPr>
            <p:ph type="media" sz="quarter" idx="21"/>
          </p:nvPr>
        </p:nvSpPr>
        <p:spPr/>
        <p:txBody>
          <a:bodyPr/>
          <a:lstStyle/>
          <a:p>
            <a:endParaRPr lang="ja-JP" altLang="en-US"/>
          </a:p>
        </p:txBody>
      </p:sp>
    </p:spTree>
    <p:extLst>
      <p:ext uri="{BB962C8B-B14F-4D97-AF65-F5344CB8AC3E}">
        <p14:creationId xmlns:p14="http://schemas.microsoft.com/office/powerpoint/2010/main" val="2302537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fade">
                                      <p:cBhvr>
                                        <p:cTn id="1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6461B50B-73DC-E45E-03A6-DA1E33CA46CA}"/>
            </a:ext>
          </a:extLst>
        </p:cNvPr>
        <p:cNvGrpSpPr/>
        <p:nvPr/>
      </p:nvGrpSpPr>
      <p:grpSpPr>
        <a:xfrm>
          <a:off x="0" y="0"/>
          <a:ext cx="0" cy="0"/>
          <a:chOff x="0" y="0"/>
          <a:chExt cx="0" cy="0"/>
        </a:xfrm>
      </p:grpSpPr>
      <p:sp>
        <p:nvSpPr>
          <p:cNvPr id="5" name="タイトル 4">
            <a:extLst>
              <a:ext uri="{FF2B5EF4-FFF2-40B4-BE49-F238E27FC236}">
                <a16:creationId xmlns:a16="http://schemas.microsoft.com/office/drawing/2014/main" id="{87D6D1E4-4816-50C1-B41F-FEB4E6AC3DD8}"/>
              </a:ext>
            </a:extLst>
          </p:cNvPr>
          <p:cNvSpPr>
            <a:spLocks noGrp="1"/>
          </p:cNvSpPr>
          <p:nvPr>
            <p:ph type="title"/>
          </p:nvPr>
        </p:nvSpPr>
        <p:spPr>
          <a:xfrm>
            <a:off x="1052052" y="1643417"/>
            <a:ext cx="10816486" cy="5027971"/>
          </a:xfrm>
        </p:spPr>
        <p:txBody>
          <a:bodyPr/>
          <a:lstStyle/>
          <a:p>
            <a:r>
              <a:rPr lang="en-US" altLang="ja-JP" dirty="0"/>
              <a:t>Yumi thinks that art can inspire hope, even in difficult times.</a:t>
            </a:r>
            <a:endParaRPr lang="ja-JP" altLang="en-US" dirty="0"/>
          </a:p>
        </p:txBody>
      </p:sp>
      <p:sp>
        <p:nvSpPr>
          <p:cNvPr id="10" name="テキスト プレースホルダー 9">
            <a:extLst>
              <a:ext uri="{FF2B5EF4-FFF2-40B4-BE49-F238E27FC236}">
                <a16:creationId xmlns:a16="http://schemas.microsoft.com/office/drawing/2014/main" id="{67151DA7-9E93-3103-C9DD-F7367EBE4377}"/>
              </a:ext>
            </a:extLst>
          </p:cNvPr>
          <p:cNvSpPr>
            <a:spLocks noGrp="1"/>
          </p:cNvSpPr>
          <p:nvPr>
            <p:ph type="body" sz="quarter" idx="22"/>
          </p:nvPr>
        </p:nvSpPr>
        <p:spPr/>
        <p:txBody>
          <a:bodyPr/>
          <a:lstStyle/>
          <a:p>
            <a:r>
              <a:rPr lang="en-US" altLang="ja-JP"/>
              <a:t>T</a:t>
            </a:r>
            <a:endParaRPr lang="ja-JP" altLang="en-US" dirty="0"/>
          </a:p>
        </p:txBody>
      </p:sp>
      <p:sp>
        <p:nvSpPr>
          <p:cNvPr id="8" name="テキスト プレースホルダー 7">
            <a:extLst>
              <a:ext uri="{FF2B5EF4-FFF2-40B4-BE49-F238E27FC236}">
                <a16:creationId xmlns:a16="http://schemas.microsoft.com/office/drawing/2014/main" id="{D94BA346-148F-10C1-E9F4-5A2CD9D18ACD}"/>
              </a:ext>
            </a:extLst>
          </p:cNvPr>
          <p:cNvSpPr>
            <a:spLocks noGrp="1"/>
          </p:cNvSpPr>
          <p:nvPr>
            <p:ph type="body" sz="quarter" idx="23"/>
          </p:nvPr>
        </p:nvSpPr>
        <p:spPr>
          <a:xfrm>
            <a:off x="196645" y="1643417"/>
            <a:ext cx="855407" cy="1090208"/>
          </a:xfrm>
        </p:spPr>
        <p:txBody>
          <a:bodyPr/>
          <a:lstStyle/>
          <a:p>
            <a:r>
              <a:rPr lang="en-US" altLang="ja-JP"/>
              <a:t>3.</a:t>
            </a:r>
            <a:endParaRPr lang="ja-JP" altLang="en-US" dirty="0"/>
          </a:p>
        </p:txBody>
      </p:sp>
      <p:sp>
        <p:nvSpPr>
          <p:cNvPr id="4" name="メディア プレースホルダー 3">
            <a:extLst>
              <a:ext uri="{FF2B5EF4-FFF2-40B4-BE49-F238E27FC236}">
                <a16:creationId xmlns:a16="http://schemas.microsoft.com/office/drawing/2014/main" id="{BA0221EA-88A9-120B-91F5-210AD4FDDF95}"/>
              </a:ext>
            </a:extLst>
          </p:cNvPr>
          <p:cNvSpPr>
            <a:spLocks noGrp="1"/>
          </p:cNvSpPr>
          <p:nvPr>
            <p:ph type="media" sz="quarter" idx="21"/>
          </p:nvPr>
        </p:nvSpPr>
        <p:spPr/>
        <p:txBody>
          <a:bodyPr/>
          <a:lstStyle/>
          <a:p>
            <a:endParaRPr lang="ja-JP" altLang="en-US"/>
          </a:p>
        </p:txBody>
      </p:sp>
    </p:spTree>
    <p:extLst>
      <p:ext uri="{BB962C8B-B14F-4D97-AF65-F5344CB8AC3E}">
        <p14:creationId xmlns:p14="http://schemas.microsoft.com/office/powerpoint/2010/main" val="3251774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fade">
                                      <p:cBhvr>
                                        <p:cTn id="1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a:extLst>
              <a:ext uri="{FF2B5EF4-FFF2-40B4-BE49-F238E27FC236}">
                <a16:creationId xmlns:a16="http://schemas.microsoft.com/office/drawing/2014/main" id="{6F11E2B5-117B-A52A-67AA-978B6EF6C6DB}"/>
              </a:ext>
            </a:extLst>
          </p:cNvPr>
          <p:cNvSpPr>
            <a:spLocks noGrp="1"/>
          </p:cNvSpPr>
          <p:nvPr>
            <p:ph type="body" sz="quarter" idx="12"/>
          </p:nvPr>
        </p:nvSpPr>
        <p:spPr>
          <a:xfrm>
            <a:off x="147480" y="1285874"/>
            <a:ext cx="1471770" cy="5395913"/>
          </a:xfrm>
        </p:spPr>
        <p:txBody>
          <a:bodyPr/>
          <a:lstStyle/>
          <a:p>
            <a:r>
              <a:rPr lang="en-US" altLang="ja-JP" dirty="0"/>
              <a:t>Yumi </a:t>
            </a:r>
            <a:r>
              <a:rPr lang="ja-JP" altLang="en-US" dirty="0"/>
              <a:t>：</a:t>
            </a:r>
            <a:br>
              <a:rPr lang="ja-JP" altLang="en-US" dirty="0"/>
            </a:br>
            <a:br>
              <a:rPr lang="ja-JP" altLang="en-US" dirty="0"/>
            </a:br>
            <a:r>
              <a:rPr lang="en-US" altLang="ja-JP" dirty="0"/>
              <a:t>Jack </a:t>
            </a:r>
            <a:r>
              <a:rPr lang="ja-JP" altLang="en-US" dirty="0"/>
              <a:t>：</a:t>
            </a:r>
            <a:br>
              <a:rPr lang="en-US" altLang="ja-JP" dirty="0"/>
            </a:br>
            <a:br>
              <a:rPr lang="ja-JP" altLang="en-US" dirty="0"/>
            </a:br>
            <a:r>
              <a:rPr lang="en-US" altLang="ja-JP" dirty="0"/>
              <a:t>Yumi </a:t>
            </a:r>
            <a:r>
              <a:rPr lang="ja-JP" altLang="en-US" dirty="0"/>
              <a:t>：</a:t>
            </a:r>
            <a:br>
              <a:rPr lang="en-US" altLang="ja-JP" dirty="0"/>
            </a:br>
            <a:endParaRPr lang="ja-JP" altLang="en-US" dirty="0"/>
          </a:p>
        </p:txBody>
      </p:sp>
      <p:sp>
        <p:nvSpPr>
          <p:cNvPr id="12" name="テキスト プレースホルダー 11">
            <a:extLst>
              <a:ext uri="{FF2B5EF4-FFF2-40B4-BE49-F238E27FC236}">
                <a16:creationId xmlns:a16="http://schemas.microsoft.com/office/drawing/2014/main" id="{859B3B16-233D-227D-3D3A-6C62877AC907}"/>
              </a:ext>
            </a:extLst>
          </p:cNvPr>
          <p:cNvSpPr>
            <a:spLocks noGrp="1"/>
          </p:cNvSpPr>
          <p:nvPr>
            <p:ph type="body" sz="quarter" idx="19"/>
          </p:nvPr>
        </p:nvSpPr>
        <p:spPr>
          <a:xfrm>
            <a:off x="10618580" y="6321435"/>
            <a:ext cx="1265214" cy="530794"/>
          </a:xfrm>
        </p:spPr>
        <p:txBody>
          <a:bodyPr/>
          <a:lstStyle/>
          <a:p>
            <a:r>
              <a:rPr lang="en-US" altLang="ja-JP" dirty="0"/>
              <a:t>p.190</a:t>
            </a:r>
            <a:endParaRPr lang="ja-JP" altLang="en-US" dirty="0"/>
          </a:p>
        </p:txBody>
      </p:sp>
      <p:sp>
        <p:nvSpPr>
          <p:cNvPr id="10" name="タイトル 9">
            <a:extLst>
              <a:ext uri="{FF2B5EF4-FFF2-40B4-BE49-F238E27FC236}">
                <a16:creationId xmlns:a16="http://schemas.microsoft.com/office/drawing/2014/main" id="{D4A89343-B5BB-180C-754A-3E207F06BC61}"/>
              </a:ext>
            </a:extLst>
          </p:cNvPr>
          <p:cNvSpPr>
            <a:spLocks noGrp="1"/>
          </p:cNvSpPr>
          <p:nvPr>
            <p:ph type="title"/>
          </p:nvPr>
        </p:nvSpPr>
        <p:spPr>
          <a:xfrm>
            <a:off x="1619250" y="1284474"/>
            <a:ext cx="10236750" cy="5395913"/>
          </a:xfrm>
        </p:spPr>
        <p:txBody>
          <a:bodyPr/>
          <a:lstStyle/>
          <a:p>
            <a:r>
              <a:rPr lang="en-US" altLang="ja-JP" dirty="0"/>
              <a:t>Jack, have you heard about Miyazaki’s project in Mariupol?  He truly believes in the power of art.</a:t>
            </a:r>
            <a:br>
              <a:rPr lang="en-US" altLang="ja-JP" dirty="0"/>
            </a:br>
            <a:r>
              <a:rPr lang="en-US" altLang="ja-JP" dirty="0"/>
              <a:t>Oh, the one with the big mitten, right?  But can art really move people like he says?</a:t>
            </a:r>
            <a:br>
              <a:rPr lang="en-US" altLang="ja-JP" dirty="0"/>
            </a:br>
            <a:r>
              <a:rPr lang="en-US" altLang="ja-JP" dirty="0"/>
              <a:t>Sure, I think art has the power to reach into our hearts and connect us.</a:t>
            </a:r>
            <a:br>
              <a:rPr lang="en-US" altLang="ja-JP" dirty="0"/>
            </a:br>
            <a:endParaRPr lang="ja-JP" altLang="en-US" dirty="0"/>
          </a:p>
        </p:txBody>
      </p:sp>
      <p:sp>
        <p:nvSpPr>
          <p:cNvPr id="3" name="メディア プレースホルダー 2">
            <a:extLst>
              <a:ext uri="{FF2B5EF4-FFF2-40B4-BE49-F238E27FC236}">
                <a16:creationId xmlns:a16="http://schemas.microsoft.com/office/drawing/2014/main" id="{DF0238AD-860E-E7D9-2036-3759C905258B}"/>
              </a:ext>
            </a:extLst>
          </p:cNvPr>
          <p:cNvSpPr>
            <a:spLocks noGrp="1"/>
          </p:cNvSpPr>
          <p:nvPr>
            <p:ph type="media" sz="quarter" idx="10"/>
          </p:nvPr>
        </p:nvSpPr>
        <p:spPr/>
        <p:txBody>
          <a:bodyPr/>
          <a:lstStyle/>
          <a:p>
            <a:endParaRPr lang="ja-JP" altLang="en-US"/>
          </a:p>
        </p:txBody>
      </p:sp>
    </p:spTree>
    <p:extLst>
      <p:ext uri="{BB962C8B-B14F-4D97-AF65-F5344CB8AC3E}">
        <p14:creationId xmlns:p14="http://schemas.microsoft.com/office/powerpoint/2010/main" val="3693273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D4A89343-B5BB-180C-754A-3E207F06BC61}"/>
              </a:ext>
            </a:extLst>
          </p:cNvPr>
          <p:cNvSpPr>
            <a:spLocks noGrp="1"/>
          </p:cNvSpPr>
          <p:nvPr>
            <p:ph type="title"/>
          </p:nvPr>
        </p:nvSpPr>
        <p:spPr>
          <a:xfrm>
            <a:off x="1619250" y="1284474"/>
            <a:ext cx="10236750" cy="5395913"/>
          </a:xfrm>
        </p:spPr>
        <p:txBody>
          <a:bodyPr/>
          <a:lstStyle/>
          <a:p>
            <a:r>
              <a:rPr lang="en-US" altLang="ja-JP" dirty="0"/>
              <a:t>Maybe so, but is it really going to change the world?</a:t>
            </a:r>
            <a:br>
              <a:rPr lang="en-US" altLang="ja-JP" dirty="0"/>
            </a:br>
            <a:r>
              <a:rPr lang="en-US" altLang="ja-JP" dirty="0"/>
              <a:t>Well, Jack, art goes beyond language.</a:t>
            </a:r>
            <a:br>
              <a:rPr lang="en-US" altLang="ja-JP" dirty="0"/>
            </a:br>
            <a:r>
              <a:rPr lang="en-US" altLang="ja-JP" dirty="0"/>
              <a:t>I get that, but can it really make a difference in someone’s life?</a:t>
            </a:r>
            <a:br>
              <a:rPr lang="en-US" altLang="ja-JP" dirty="0"/>
            </a:br>
            <a:endParaRPr lang="ja-JP" altLang="en-US" dirty="0"/>
          </a:p>
        </p:txBody>
      </p:sp>
      <p:sp>
        <p:nvSpPr>
          <p:cNvPr id="11" name="メディア プレースホルダー 10">
            <a:extLst>
              <a:ext uri="{FF2B5EF4-FFF2-40B4-BE49-F238E27FC236}">
                <a16:creationId xmlns:a16="http://schemas.microsoft.com/office/drawing/2014/main" id="{C4391D6E-4C30-D22E-B9F1-47A9AED37E5F}"/>
              </a:ext>
            </a:extLst>
          </p:cNvPr>
          <p:cNvSpPr>
            <a:spLocks noGrp="1"/>
          </p:cNvSpPr>
          <p:nvPr>
            <p:ph type="media" sz="quarter" idx="10"/>
          </p:nvPr>
        </p:nvSpPr>
        <p:spPr/>
        <p:txBody>
          <a:bodyPr/>
          <a:lstStyle/>
          <a:p>
            <a:endParaRPr lang="ja-JP" altLang="en-US"/>
          </a:p>
        </p:txBody>
      </p:sp>
      <p:sp>
        <p:nvSpPr>
          <p:cNvPr id="9" name="テキスト プレースホルダー 8">
            <a:extLst>
              <a:ext uri="{FF2B5EF4-FFF2-40B4-BE49-F238E27FC236}">
                <a16:creationId xmlns:a16="http://schemas.microsoft.com/office/drawing/2014/main" id="{6F11E2B5-117B-A52A-67AA-978B6EF6C6DB}"/>
              </a:ext>
            </a:extLst>
          </p:cNvPr>
          <p:cNvSpPr>
            <a:spLocks noGrp="1"/>
          </p:cNvSpPr>
          <p:nvPr>
            <p:ph type="body" sz="quarter" idx="12"/>
          </p:nvPr>
        </p:nvSpPr>
        <p:spPr>
          <a:xfrm>
            <a:off x="147480" y="1285874"/>
            <a:ext cx="1471770" cy="5395913"/>
          </a:xfrm>
        </p:spPr>
        <p:txBody>
          <a:bodyPr/>
          <a:lstStyle/>
          <a:p>
            <a:r>
              <a:rPr lang="en-US" altLang="ja-JP" dirty="0"/>
              <a:t>Jack </a:t>
            </a:r>
            <a:r>
              <a:rPr lang="ja-JP" altLang="en-US" dirty="0"/>
              <a:t>： </a:t>
            </a:r>
            <a:r>
              <a:rPr lang="en-US" altLang="ja-JP" dirty="0"/>
              <a:t>Yumi </a:t>
            </a:r>
            <a:r>
              <a:rPr lang="ja-JP" altLang="en-US" dirty="0"/>
              <a:t>：</a:t>
            </a:r>
            <a:br>
              <a:rPr lang="en-US" altLang="ja-JP" dirty="0"/>
            </a:br>
            <a:r>
              <a:rPr lang="en-US" altLang="ja-JP" dirty="0"/>
              <a:t>Jack </a:t>
            </a:r>
            <a:r>
              <a:rPr lang="ja-JP" altLang="en-US" dirty="0"/>
              <a:t>：</a:t>
            </a:r>
            <a:br>
              <a:rPr lang="en-US" altLang="ja-JP" dirty="0"/>
            </a:br>
            <a:br>
              <a:rPr lang="en-US" altLang="ja-JP" dirty="0"/>
            </a:br>
            <a:br>
              <a:rPr lang="en-US" altLang="ja-JP" dirty="0"/>
            </a:br>
            <a:endParaRPr lang="ja-JP" altLang="en-US" dirty="0"/>
          </a:p>
        </p:txBody>
      </p:sp>
      <p:sp>
        <p:nvSpPr>
          <p:cNvPr id="6" name="テキスト プレースホルダー 5">
            <a:extLst>
              <a:ext uri="{FF2B5EF4-FFF2-40B4-BE49-F238E27FC236}">
                <a16:creationId xmlns:a16="http://schemas.microsoft.com/office/drawing/2014/main" id="{AA09710A-64FE-A5A0-0B71-8DB6A3E814EA}"/>
              </a:ext>
            </a:extLst>
          </p:cNvPr>
          <p:cNvSpPr>
            <a:spLocks noGrp="1"/>
          </p:cNvSpPr>
          <p:nvPr>
            <p:ph type="body" sz="quarter" idx="19"/>
          </p:nvPr>
        </p:nvSpPr>
        <p:spPr>
          <a:xfrm>
            <a:off x="10618580" y="6321435"/>
            <a:ext cx="1265214" cy="530794"/>
          </a:xfrm>
        </p:spPr>
        <p:txBody>
          <a:bodyPr/>
          <a:lstStyle/>
          <a:p>
            <a:r>
              <a:rPr lang="en-US" altLang="ja-JP" dirty="0"/>
              <a:t>p.190</a:t>
            </a:r>
            <a:endParaRPr lang="ja-JP" altLang="en-US" dirty="0"/>
          </a:p>
        </p:txBody>
      </p:sp>
    </p:spTree>
    <p:extLst>
      <p:ext uri="{BB962C8B-B14F-4D97-AF65-F5344CB8AC3E}">
        <p14:creationId xmlns:p14="http://schemas.microsoft.com/office/powerpoint/2010/main" val="3301962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86D9A2-08C4-5A49-5AD4-EA72F5936266}"/>
            </a:ext>
          </a:extLst>
        </p:cNvPr>
        <p:cNvGrpSpPr/>
        <p:nvPr/>
      </p:nvGrpSpPr>
      <p:grpSpPr>
        <a:xfrm>
          <a:off x="0" y="0"/>
          <a:ext cx="0" cy="0"/>
          <a:chOff x="0" y="0"/>
          <a:chExt cx="0" cy="0"/>
        </a:xfrm>
      </p:grpSpPr>
      <p:sp>
        <p:nvSpPr>
          <p:cNvPr id="9" name="テキスト プレースホルダー 8">
            <a:extLst>
              <a:ext uri="{FF2B5EF4-FFF2-40B4-BE49-F238E27FC236}">
                <a16:creationId xmlns:a16="http://schemas.microsoft.com/office/drawing/2014/main" id="{AA3498C1-89F9-51AF-A8A7-3B2BEDEDAEE4}"/>
              </a:ext>
            </a:extLst>
          </p:cNvPr>
          <p:cNvSpPr>
            <a:spLocks noGrp="1"/>
          </p:cNvSpPr>
          <p:nvPr>
            <p:ph type="body" sz="quarter" idx="12"/>
          </p:nvPr>
        </p:nvSpPr>
        <p:spPr>
          <a:xfrm>
            <a:off x="147480" y="1285874"/>
            <a:ext cx="1471770" cy="5395913"/>
          </a:xfrm>
        </p:spPr>
        <p:txBody>
          <a:bodyPr/>
          <a:lstStyle/>
          <a:p>
            <a:r>
              <a:rPr lang="en-US" altLang="ja-JP" dirty="0"/>
              <a:t>Yumi </a:t>
            </a:r>
            <a:r>
              <a:rPr lang="ja-JP" altLang="en-US" dirty="0"/>
              <a:t>： </a:t>
            </a:r>
            <a:r>
              <a:rPr lang="en-US" altLang="ja-JP" dirty="0"/>
              <a:t>Jack </a:t>
            </a:r>
            <a:r>
              <a:rPr lang="ja-JP" altLang="en-US" dirty="0"/>
              <a:t>： </a:t>
            </a:r>
            <a:br>
              <a:rPr lang="en-US" altLang="ja-JP" dirty="0"/>
            </a:br>
            <a:br>
              <a:rPr lang="en-US" altLang="ja-JP" dirty="0"/>
            </a:br>
            <a:r>
              <a:rPr lang="en-US" altLang="ja-JP" dirty="0"/>
              <a:t>Yumi </a:t>
            </a:r>
            <a:r>
              <a:rPr lang="ja-JP" altLang="en-US" dirty="0"/>
              <a:t>：</a:t>
            </a:r>
            <a:br>
              <a:rPr lang="en-US" altLang="ja-JP" dirty="0"/>
            </a:br>
            <a:br>
              <a:rPr lang="en-US" altLang="ja-JP" dirty="0"/>
            </a:br>
            <a:endParaRPr lang="ja-JP" altLang="en-US" dirty="0"/>
          </a:p>
        </p:txBody>
      </p:sp>
      <p:sp>
        <p:nvSpPr>
          <p:cNvPr id="6" name="テキスト プレースホルダー 5">
            <a:extLst>
              <a:ext uri="{FF2B5EF4-FFF2-40B4-BE49-F238E27FC236}">
                <a16:creationId xmlns:a16="http://schemas.microsoft.com/office/drawing/2014/main" id="{0B59E276-2594-9998-BA1D-E4E2A2539E35}"/>
              </a:ext>
            </a:extLst>
          </p:cNvPr>
          <p:cNvSpPr>
            <a:spLocks noGrp="1"/>
          </p:cNvSpPr>
          <p:nvPr>
            <p:ph type="body" sz="quarter" idx="19"/>
          </p:nvPr>
        </p:nvSpPr>
        <p:spPr>
          <a:xfrm>
            <a:off x="10618580" y="6321435"/>
            <a:ext cx="1265214" cy="530794"/>
          </a:xfrm>
        </p:spPr>
        <p:txBody>
          <a:bodyPr/>
          <a:lstStyle/>
          <a:p>
            <a:r>
              <a:rPr lang="en-US" altLang="ja-JP" dirty="0"/>
              <a:t>p.191</a:t>
            </a:r>
            <a:endParaRPr lang="ja-JP" altLang="en-US" dirty="0"/>
          </a:p>
        </p:txBody>
      </p:sp>
      <p:sp>
        <p:nvSpPr>
          <p:cNvPr id="10" name="タイトル 9">
            <a:extLst>
              <a:ext uri="{FF2B5EF4-FFF2-40B4-BE49-F238E27FC236}">
                <a16:creationId xmlns:a16="http://schemas.microsoft.com/office/drawing/2014/main" id="{2F1CADD8-F69A-85CF-3186-0C32070E4824}"/>
              </a:ext>
            </a:extLst>
          </p:cNvPr>
          <p:cNvSpPr>
            <a:spLocks noGrp="1"/>
          </p:cNvSpPr>
          <p:nvPr>
            <p:ph type="title"/>
          </p:nvPr>
        </p:nvSpPr>
        <p:spPr>
          <a:xfrm>
            <a:off x="1619250" y="1284474"/>
            <a:ext cx="10236750" cy="5395913"/>
          </a:xfrm>
        </p:spPr>
        <p:txBody>
          <a:bodyPr/>
          <a:lstStyle/>
          <a:p>
            <a:r>
              <a:rPr lang="en-US" altLang="ja-JP" dirty="0"/>
              <a:t>Miyazaki believes it can and I’m with him.  He thinks that art can inspire hope, even in difficult times.</a:t>
            </a:r>
            <a:br>
              <a:rPr lang="en-US" altLang="ja-JP" dirty="0"/>
            </a:br>
            <a:r>
              <a:rPr lang="en-US" altLang="ja-JP" dirty="0"/>
              <a:t>All right, maybe I should give his project a closer look.</a:t>
            </a:r>
            <a:br>
              <a:rPr lang="en-US" altLang="ja-JP" dirty="0"/>
            </a:br>
            <a:r>
              <a:rPr lang="en-US" altLang="ja-JP" dirty="0"/>
              <a:t>That’s the spirit !  A piece of art can really surprise you.</a:t>
            </a:r>
            <a:endParaRPr lang="ja-JP" altLang="en-US" dirty="0"/>
          </a:p>
        </p:txBody>
      </p:sp>
      <p:sp>
        <p:nvSpPr>
          <p:cNvPr id="4" name="メディア プレースホルダー 3">
            <a:extLst>
              <a:ext uri="{FF2B5EF4-FFF2-40B4-BE49-F238E27FC236}">
                <a16:creationId xmlns:a16="http://schemas.microsoft.com/office/drawing/2014/main" id="{D1857B09-8213-EED6-3629-D970E69367D6}"/>
              </a:ext>
            </a:extLst>
          </p:cNvPr>
          <p:cNvSpPr>
            <a:spLocks noGrp="1"/>
          </p:cNvSpPr>
          <p:nvPr>
            <p:ph type="media" sz="quarter" idx="10"/>
          </p:nvPr>
        </p:nvSpPr>
        <p:spPr/>
        <p:txBody>
          <a:bodyPr/>
          <a:lstStyle/>
          <a:p>
            <a:endParaRPr lang="ja-JP" altLang="en-US"/>
          </a:p>
        </p:txBody>
      </p:sp>
    </p:spTree>
    <p:extLst>
      <p:ext uri="{BB962C8B-B14F-4D97-AF65-F5344CB8AC3E}">
        <p14:creationId xmlns:p14="http://schemas.microsoft.com/office/powerpoint/2010/main" val="328253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テキスト プレースホルダー 49">
            <a:extLst>
              <a:ext uri="{FF2B5EF4-FFF2-40B4-BE49-F238E27FC236}">
                <a16:creationId xmlns:a16="http://schemas.microsoft.com/office/drawing/2014/main" id="{353CDE14-97AF-B330-CD34-BFE11A77D8EF}"/>
              </a:ext>
            </a:extLst>
          </p:cNvPr>
          <p:cNvSpPr>
            <a:spLocks noGrp="1"/>
          </p:cNvSpPr>
          <p:nvPr>
            <p:ph type="body" sz="quarter" idx="19"/>
          </p:nvPr>
        </p:nvSpPr>
        <p:spPr/>
        <p:txBody>
          <a:bodyPr>
            <a:normAutofit/>
          </a:bodyPr>
          <a:lstStyle/>
          <a:p>
            <a:r>
              <a:rPr lang="en-US" altLang="ja-JP"/>
              <a:t>reach into </a:t>
            </a:r>
            <a:r>
              <a:rPr lang="ja-JP" altLang="en-US"/>
              <a:t>～</a:t>
            </a:r>
          </a:p>
        </p:txBody>
      </p:sp>
      <p:sp>
        <p:nvSpPr>
          <p:cNvPr id="51" name="テキスト プレースホルダー 50">
            <a:extLst>
              <a:ext uri="{FF2B5EF4-FFF2-40B4-BE49-F238E27FC236}">
                <a16:creationId xmlns:a16="http://schemas.microsoft.com/office/drawing/2014/main" id="{68D60A5F-855F-3635-A381-A6C0863F6B9B}"/>
              </a:ext>
            </a:extLst>
          </p:cNvPr>
          <p:cNvSpPr>
            <a:spLocks noGrp="1"/>
          </p:cNvSpPr>
          <p:nvPr>
            <p:ph type="body" sz="quarter" idx="20"/>
          </p:nvPr>
        </p:nvSpPr>
        <p:spPr/>
        <p:txBody>
          <a:bodyPr>
            <a:normAutofit/>
          </a:bodyPr>
          <a:lstStyle/>
          <a:p>
            <a:r>
              <a:rPr lang="ja-JP" altLang="en-US"/>
              <a:t>～に届く</a:t>
            </a:r>
          </a:p>
        </p:txBody>
      </p:sp>
      <p:sp>
        <p:nvSpPr>
          <p:cNvPr id="52" name="テキスト プレースホルダー 51">
            <a:extLst>
              <a:ext uri="{FF2B5EF4-FFF2-40B4-BE49-F238E27FC236}">
                <a16:creationId xmlns:a16="http://schemas.microsoft.com/office/drawing/2014/main" id="{651F832E-6681-B00F-BB49-E5FDE65F0E3B}"/>
              </a:ext>
            </a:extLst>
          </p:cNvPr>
          <p:cNvSpPr>
            <a:spLocks noGrp="1"/>
          </p:cNvSpPr>
          <p:nvPr>
            <p:ph type="body" sz="quarter" idx="21"/>
          </p:nvPr>
        </p:nvSpPr>
        <p:spPr/>
        <p:txBody>
          <a:bodyPr>
            <a:normAutofit/>
          </a:bodyPr>
          <a:lstStyle/>
          <a:p>
            <a:r>
              <a:rPr lang="en-US" altLang="ja-JP"/>
              <a:t>make a difference</a:t>
            </a:r>
            <a:endParaRPr lang="ja-JP" altLang="en-US"/>
          </a:p>
        </p:txBody>
      </p:sp>
      <p:sp>
        <p:nvSpPr>
          <p:cNvPr id="53" name="テキスト プレースホルダー 52">
            <a:extLst>
              <a:ext uri="{FF2B5EF4-FFF2-40B4-BE49-F238E27FC236}">
                <a16:creationId xmlns:a16="http://schemas.microsoft.com/office/drawing/2014/main" id="{4A3AAAB4-A566-FD60-B07D-30096D4F4144}"/>
              </a:ext>
            </a:extLst>
          </p:cNvPr>
          <p:cNvSpPr>
            <a:spLocks noGrp="1"/>
          </p:cNvSpPr>
          <p:nvPr>
            <p:ph type="body" sz="quarter" idx="22"/>
          </p:nvPr>
        </p:nvSpPr>
        <p:spPr/>
        <p:txBody>
          <a:bodyPr>
            <a:normAutofit/>
          </a:bodyPr>
          <a:lstStyle/>
          <a:p>
            <a:r>
              <a:rPr lang="ja-JP" altLang="en-US"/>
              <a:t>よい変化をもたらす</a:t>
            </a:r>
          </a:p>
        </p:txBody>
      </p:sp>
      <p:sp>
        <p:nvSpPr>
          <p:cNvPr id="54" name="テキスト プレースホルダー 53">
            <a:extLst>
              <a:ext uri="{FF2B5EF4-FFF2-40B4-BE49-F238E27FC236}">
                <a16:creationId xmlns:a16="http://schemas.microsoft.com/office/drawing/2014/main" id="{0A7E4F68-D0C7-ADAE-85E8-62076AD36437}"/>
              </a:ext>
            </a:extLst>
          </p:cNvPr>
          <p:cNvSpPr>
            <a:spLocks noGrp="1"/>
          </p:cNvSpPr>
          <p:nvPr>
            <p:ph type="body" sz="quarter" idx="23"/>
          </p:nvPr>
        </p:nvSpPr>
        <p:spPr/>
        <p:txBody>
          <a:bodyPr>
            <a:normAutofit/>
          </a:bodyPr>
          <a:lstStyle/>
          <a:p>
            <a:r>
              <a:rPr lang="en-US" altLang="ja-JP" dirty="0"/>
              <a:t>I’m with him.</a:t>
            </a:r>
            <a:endParaRPr lang="ja-JP" altLang="en-US" dirty="0"/>
          </a:p>
        </p:txBody>
      </p:sp>
      <p:sp>
        <p:nvSpPr>
          <p:cNvPr id="55" name="テキスト プレースホルダー 54">
            <a:extLst>
              <a:ext uri="{FF2B5EF4-FFF2-40B4-BE49-F238E27FC236}">
                <a16:creationId xmlns:a16="http://schemas.microsoft.com/office/drawing/2014/main" id="{18FFE218-78EB-1739-589A-6A0FCDFD06AC}"/>
              </a:ext>
            </a:extLst>
          </p:cNvPr>
          <p:cNvSpPr>
            <a:spLocks noGrp="1"/>
          </p:cNvSpPr>
          <p:nvPr>
            <p:ph type="body" sz="quarter" idx="24"/>
          </p:nvPr>
        </p:nvSpPr>
        <p:spPr/>
        <p:txBody>
          <a:bodyPr>
            <a:normAutofit/>
          </a:bodyPr>
          <a:lstStyle/>
          <a:p>
            <a:r>
              <a:rPr lang="ja-JP" altLang="en-US" dirty="0"/>
              <a:t>私は彼に賛成です。</a:t>
            </a:r>
          </a:p>
        </p:txBody>
      </p:sp>
      <p:sp>
        <p:nvSpPr>
          <p:cNvPr id="56" name="テキスト プレースホルダー 55">
            <a:extLst>
              <a:ext uri="{FF2B5EF4-FFF2-40B4-BE49-F238E27FC236}">
                <a16:creationId xmlns:a16="http://schemas.microsoft.com/office/drawing/2014/main" id="{A42CDBF5-AF32-0ABC-1E4C-C817B7412098}"/>
              </a:ext>
            </a:extLst>
          </p:cNvPr>
          <p:cNvSpPr>
            <a:spLocks noGrp="1"/>
          </p:cNvSpPr>
          <p:nvPr>
            <p:ph type="body" sz="quarter" idx="25"/>
          </p:nvPr>
        </p:nvSpPr>
        <p:spPr/>
        <p:txBody>
          <a:bodyPr>
            <a:normAutofit/>
          </a:bodyPr>
          <a:lstStyle/>
          <a:p>
            <a:r>
              <a:rPr lang="en-US" altLang="ja-JP" dirty="0"/>
              <a:t>give </a:t>
            </a:r>
            <a:r>
              <a:rPr lang="ja-JP" altLang="en-US" dirty="0"/>
              <a:t>～ </a:t>
            </a:r>
            <a:r>
              <a:rPr lang="en-US" altLang="ja-JP" dirty="0"/>
              <a:t>a closer look</a:t>
            </a:r>
            <a:endParaRPr lang="ja-JP" altLang="en-US" dirty="0"/>
          </a:p>
        </p:txBody>
      </p:sp>
      <p:sp>
        <p:nvSpPr>
          <p:cNvPr id="57" name="テキスト プレースホルダー 56">
            <a:extLst>
              <a:ext uri="{FF2B5EF4-FFF2-40B4-BE49-F238E27FC236}">
                <a16:creationId xmlns:a16="http://schemas.microsoft.com/office/drawing/2014/main" id="{EDE60205-0E7F-8CD8-7424-02EB66864831}"/>
              </a:ext>
            </a:extLst>
          </p:cNvPr>
          <p:cNvSpPr>
            <a:spLocks noGrp="1"/>
          </p:cNvSpPr>
          <p:nvPr>
            <p:ph type="body" sz="quarter" idx="26"/>
          </p:nvPr>
        </p:nvSpPr>
        <p:spPr/>
        <p:txBody>
          <a:bodyPr>
            <a:normAutofit/>
          </a:bodyPr>
          <a:lstStyle/>
          <a:p>
            <a:r>
              <a:rPr lang="ja-JP" altLang="en-US"/>
              <a:t>～をもっとよく見てみる</a:t>
            </a:r>
          </a:p>
        </p:txBody>
      </p:sp>
      <p:sp>
        <p:nvSpPr>
          <p:cNvPr id="58" name="テキスト プレースホルダー 57">
            <a:extLst>
              <a:ext uri="{FF2B5EF4-FFF2-40B4-BE49-F238E27FC236}">
                <a16:creationId xmlns:a16="http://schemas.microsoft.com/office/drawing/2014/main" id="{BA44BF52-2E04-EA64-FCD4-0C89D7F946B2}"/>
              </a:ext>
            </a:extLst>
          </p:cNvPr>
          <p:cNvSpPr>
            <a:spLocks noGrp="1"/>
          </p:cNvSpPr>
          <p:nvPr>
            <p:ph type="body" sz="quarter" idx="27"/>
          </p:nvPr>
        </p:nvSpPr>
        <p:spPr/>
        <p:txBody>
          <a:bodyPr>
            <a:normAutofit/>
          </a:bodyPr>
          <a:lstStyle/>
          <a:p>
            <a:r>
              <a:rPr lang="en-US" altLang="ja-JP" dirty="0"/>
              <a:t>That’s the spirit!</a:t>
            </a:r>
            <a:endParaRPr lang="ja-JP" altLang="en-US" dirty="0"/>
          </a:p>
        </p:txBody>
      </p:sp>
      <p:sp>
        <p:nvSpPr>
          <p:cNvPr id="2" name="テキスト プレースホルダー 1">
            <a:extLst>
              <a:ext uri="{FF2B5EF4-FFF2-40B4-BE49-F238E27FC236}">
                <a16:creationId xmlns:a16="http://schemas.microsoft.com/office/drawing/2014/main" id="{30D70D17-CE42-1CCB-E490-FF8C34AE60E8}"/>
              </a:ext>
            </a:extLst>
          </p:cNvPr>
          <p:cNvSpPr>
            <a:spLocks noGrp="1"/>
          </p:cNvSpPr>
          <p:nvPr>
            <p:ph type="body" sz="quarter" idx="29"/>
          </p:nvPr>
        </p:nvSpPr>
        <p:spPr/>
        <p:txBody>
          <a:bodyPr/>
          <a:lstStyle/>
          <a:p>
            <a:r>
              <a:rPr lang="en-US" altLang="ja-JP" dirty="0"/>
              <a:t>p.190</a:t>
            </a:r>
            <a:endParaRPr lang="ja-JP" altLang="en-US" dirty="0"/>
          </a:p>
        </p:txBody>
      </p:sp>
      <p:sp>
        <p:nvSpPr>
          <p:cNvPr id="59" name="テキスト プレースホルダー 58">
            <a:extLst>
              <a:ext uri="{FF2B5EF4-FFF2-40B4-BE49-F238E27FC236}">
                <a16:creationId xmlns:a16="http://schemas.microsoft.com/office/drawing/2014/main" id="{2DB51B10-E7A6-4F7D-391B-F8A91CAD35FC}"/>
              </a:ext>
            </a:extLst>
          </p:cNvPr>
          <p:cNvSpPr>
            <a:spLocks noGrp="1"/>
          </p:cNvSpPr>
          <p:nvPr>
            <p:ph type="body" sz="quarter" idx="28"/>
          </p:nvPr>
        </p:nvSpPr>
        <p:spPr/>
        <p:txBody>
          <a:bodyPr>
            <a:normAutofit/>
          </a:bodyPr>
          <a:lstStyle/>
          <a:p>
            <a:r>
              <a:rPr lang="ja-JP" altLang="en-US"/>
              <a:t>そうこなくっちゃ！</a:t>
            </a:r>
          </a:p>
        </p:txBody>
      </p:sp>
    </p:spTree>
    <p:extLst>
      <p:ext uri="{BB962C8B-B14F-4D97-AF65-F5344CB8AC3E}">
        <p14:creationId xmlns:p14="http://schemas.microsoft.com/office/powerpoint/2010/main" val="1979061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字幕 15">
            <a:extLst>
              <a:ext uri="{FF2B5EF4-FFF2-40B4-BE49-F238E27FC236}">
                <a16:creationId xmlns:a16="http://schemas.microsoft.com/office/drawing/2014/main" id="{A4E7E1E3-8CF7-EA0E-7C54-DDC945C497E6}"/>
              </a:ext>
            </a:extLst>
          </p:cNvPr>
          <p:cNvSpPr>
            <a:spLocks noGrp="1"/>
          </p:cNvSpPr>
          <p:nvPr>
            <p:ph type="subTitle" idx="1"/>
          </p:nvPr>
        </p:nvSpPr>
        <p:spPr>
          <a:xfrm>
            <a:off x="2764372" y="545600"/>
            <a:ext cx="9106028" cy="1156201"/>
          </a:xfrm>
        </p:spPr>
        <p:txBody>
          <a:bodyPr/>
          <a:lstStyle/>
          <a:p>
            <a:r>
              <a:rPr lang="en-US" altLang="ja-JP" dirty="0"/>
              <a:t>What is your response to the Focus Question?  Discuss your opinion in a small group.</a:t>
            </a:r>
            <a:endParaRPr lang="ja-JP" altLang="en-US" dirty="0"/>
          </a:p>
        </p:txBody>
      </p:sp>
      <p:sp>
        <p:nvSpPr>
          <p:cNvPr id="25" name="タイトル 24">
            <a:extLst>
              <a:ext uri="{FF2B5EF4-FFF2-40B4-BE49-F238E27FC236}">
                <a16:creationId xmlns:a16="http://schemas.microsoft.com/office/drawing/2014/main" id="{924E9D0F-2EA7-7AF7-38C8-BF645FA505B5}"/>
              </a:ext>
            </a:extLst>
          </p:cNvPr>
          <p:cNvSpPr>
            <a:spLocks noGrp="1"/>
          </p:cNvSpPr>
          <p:nvPr>
            <p:ph type="ctrTitle"/>
          </p:nvPr>
        </p:nvSpPr>
        <p:spPr>
          <a:xfrm>
            <a:off x="1985952" y="545600"/>
            <a:ext cx="671400" cy="648200"/>
          </a:xfrm>
        </p:spPr>
        <p:txBody>
          <a:bodyPr/>
          <a:lstStyle/>
          <a:p>
            <a:r>
              <a:rPr lang="en-US" altLang="ja-JP" dirty="0"/>
              <a:t>2</a:t>
            </a:r>
            <a:endParaRPr lang="ja-JP" altLang="en-US" dirty="0"/>
          </a:p>
        </p:txBody>
      </p:sp>
      <p:sp>
        <p:nvSpPr>
          <p:cNvPr id="9" name="テキスト プレースホルダー 8">
            <a:extLst>
              <a:ext uri="{FF2B5EF4-FFF2-40B4-BE49-F238E27FC236}">
                <a16:creationId xmlns:a16="http://schemas.microsoft.com/office/drawing/2014/main" id="{59188BBC-FA81-B186-42BB-63E7342D0668}"/>
              </a:ext>
            </a:extLst>
          </p:cNvPr>
          <p:cNvSpPr>
            <a:spLocks noGrp="1"/>
          </p:cNvSpPr>
          <p:nvPr>
            <p:ph type="body" sz="quarter" idx="29"/>
          </p:nvPr>
        </p:nvSpPr>
        <p:spPr>
          <a:xfrm>
            <a:off x="1828801" y="1701801"/>
            <a:ext cx="10027198" cy="2564825"/>
          </a:xfrm>
        </p:spPr>
        <p:txBody>
          <a:bodyPr/>
          <a:lstStyle/>
          <a:p>
            <a:r>
              <a:rPr lang="en-US" altLang="ja-JP" dirty="0"/>
              <a:t>Has any work of art ever touched your heart?</a:t>
            </a:r>
          </a:p>
          <a:p>
            <a:r>
              <a:rPr lang="en-US" altLang="ja-JP" dirty="0"/>
              <a:t>Did your experience have any impact on your life?</a:t>
            </a:r>
          </a:p>
          <a:p>
            <a:r>
              <a:rPr lang="en-US" altLang="ja-JP" dirty="0"/>
              <a:t>Did you share your experience with other people?</a:t>
            </a:r>
          </a:p>
        </p:txBody>
      </p:sp>
      <p:sp>
        <p:nvSpPr>
          <p:cNvPr id="5" name="テキスト プレースホルダー 4">
            <a:extLst>
              <a:ext uri="{FF2B5EF4-FFF2-40B4-BE49-F238E27FC236}">
                <a16:creationId xmlns:a16="http://schemas.microsoft.com/office/drawing/2014/main" id="{1A659F48-60F2-EAD5-4D08-65D7A55EFC98}"/>
              </a:ext>
            </a:extLst>
          </p:cNvPr>
          <p:cNvSpPr>
            <a:spLocks noGrp="1"/>
          </p:cNvSpPr>
          <p:nvPr>
            <p:ph type="body" sz="quarter" idx="19"/>
          </p:nvPr>
        </p:nvSpPr>
        <p:spPr>
          <a:xfrm>
            <a:off x="564457" y="5023558"/>
            <a:ext cx="5531544" cy="540000"/>
          </a:xfrm>
        </p:spPr>
        <p:txBody>
          <a:bodyPr>
            <a:normAutofit/>
          </a:bodyPr>
          <a:lstStyle/>
          <a:p>
            <a:r>
              <a:rPr lang="en-US" altLang="ja-JP" dirty="0"/>
              <a:t>strongly believe </a:t>
            </a:r>
            <a:r>
              <a:rPr lang="ja-JP" altLang="en-US" dirty="0"/>
              <a:t>～</a:t>
            </a:r>
          </a:p>
        </p:txBody>
      </p:sp>
      <p:sp>
        <p:nvSpPr>
          <p:cNvPr id="6" name="テキスト プレースホルダー 5">
            <a:extLst>
              <a:ext uri="{FF2B5EF4-FFF2-40B4-BE49-F238E27FC236}">
                <a16:creationId xmlns:a16="http://schemas.microsoft.com/office/drawing/2014/main" id="{A62B0CB6-9B59-7B5B-0A0A-52E9C4B0C478}"/>
              </a:ext>
            </a:extLst>
          </p:cNvPr>
          <p:cNvSpPr>
            <a:spLocks noGrp="1"/>
          </p:cNvSpPr>
          <p:nvPr>
            <p:ph type="body" sz="quarter" idx="22"/>
          </p:nvPr>
        </p:nvSpPr>
        <p:spPr>
          <a:xfrm>
            <a:off x="6096000" y="5023558"/>
            <a:ext cx="5531544" cy="540000"/>
          </a:xfrm>
        </p:spPr>
        <p:txBody>
          <a:bodyPr/>
          <a:lstStyle/>
          <a:p>
            <a:r>
              <a:rPr lang="en-US" altLang="ja-JP" dirty="0"/>
              <a:t>I’m totally convinced </a:t>
            </a:r>
            <a:r>
              <a:rPr lang="ja-JP" altLang="en-US" dirty="0"/>
              <a:t>～</a:t>
            </a:r>
          </a:p>
        </p:txBody>
      </p:sp>
      <p:sp>
        <p:nvSpPr>
          <p:cNvPr id="7" name="テキスト プレースホルダー 6">
            <a:extLst>
              <a:ext uri="{FF2B5EF4-FFF2-40B4-BE49-F238E27FC236}">
                <a16:creationId xmlns:a16="http://schemas.microsoft.com/office/drawing/2014/main" id="{59868567-BFD8-34F2-1DB9-7D88D6CD8F3B}"/>
              </a:ext>
            </a:extLst>
          </p:cNvPr>
          <p:cNvSpPr>
            <a:spLocks noGrp="1"/>
          </p:cNvSpPr>
          <p:nvPr>
            <p:ph type="body" sz="quarter" idx="25"/>
          </p:nvPr>
        </p:nvSpPr>
        <p:spPr>
          <a:xfrm>
            <a:off x="564457" y="5575295"/>
            <a:ext cx="5531544" cy="540000"/>
          </a:xfrm>
        </p:spPr>
        <p:txBody>
          <a:bodyPr>
            <a:normAutofit/>
          </a:bodyPr>
          <a:lstStyle/>
          <a:p>
            <a:r>
              <a:rPr lang="en-US" altLang="ja-JP" dirty="0"/>
              <a:t>This is because </a:t>
            </a:r>
            <a:r>
              <a:rPr lang="ja-JP" altLang="en-US" dirty="0"/>
              <a:t>～</a:t>
            </a:r>
          </a:p>
        </p:txBody>
      </p:sp>
      <p:sp>
        <p:nvSpPr>
          <p:cNvPr id="8" name="テキスト プレースホルダー 7">
            <a:extLst>
              <a:ext uri="{FF2B5EF4-FFF2-40B4-BE49-F238E27FC236}">
                <a16:creationId xmlns:a16="http://schemas.microsoft.com/office/drawing/2014/main" id="{9EAA0A8E-FBC2-71B5-354B-A37F8FCEC097}"/>
              </a:ext>
            </a:extLst>
          </p:cNvPr>
          <p:cNvSpPr>
            <a:spLocks noGrp="1"/>
          </p:cNvSpPr>
          <p:nvPr>
            <p:ph type="body" sz="quarter" idx="28"/>
          </p:nvPr>
        </p:nvSpPr>
        <p:spPr>
          <a:xfrm>
            <a:off x="6081414" y="5575295"/>
            <a:ext cx="5560716" cy="540000"/>
          </a:xfrm>
        </p:spPr>
        <p:txBody>
          <a:bodyPr/>
          <a:lstStyle/>
          <a:p>
            <a:r>
              <a:rPr lang="en-US" altLang="ja-JP" dirty="0"/>
              <a:t>Let me give you an example.</a:t>
            </a:r>
            <a:r>
              <a:rPr lang="ja-JP" altLang="en-US" dirty="0"/>
              <a:t>　</a:t>
            </a:r>
          </a:p>
        </p:txBody>
      </p:sp>
      <p:sp>
        <p:nvSpPr>
          <p:cNvPr id="17" name="テキスト プレースホルダー 16">
            <a:extLst>
              <a:ext uri="{FF2B5EF4-FFF2-40B4-BE49-F238E27FC236}">
                <a16:creationId xmlns:a16="http://schemas.microsoft.com/office/drawing/2014/main" id="{3D99467F-250F-AACA-86E5-A8D063BB41ED}"/>
              </a:ext>
            </a:extLst>
          </p:cNvPr>
          <p:cNvSpPr>
            <a:spLocks noGrp="1"/>
          </p:cNvSpPr>
          <p:nvPr>
            <p:ph type="body" sz="quarter" idx="30"/>
          </p:nvPr>
        </p:nvSpPr>
        <p:spPr>
          <a:xfrm>
            <a:off x="564456" y="6139732"/>
            <a:ext cx="11077673" cy="540000"/>
          </a:xfrm>
        </p:spPr>
        <p:txBody>
          <a:bodyPr/>
          <a:lstStyle/>
          <a:p>
            <a:r>
              <a:rPr lang="en-US" altLang="ja-JP" dirty="0"/>
              <a:t>So what you mean is (that) </a:t>
            </a:r>
            <a:r>
              <a:rPr lang="ja-JP" altLang="en-US" dirty="0"/>
              <a:t>～</a:t>
            </a:r>
            <a:r>
              <a:rPr lang="en-US" altLang="ja-JP" dirty="0"/>
              <a:t>.  Right ?</a:t>
            </a:r>
          </a:p>
        </p:txBody>
      </p:sp>
    </p:spTree>
    <p:extLst>
      <p:ext uri="{BB962C8B-B14F-4D97-AF65-F5344CB8AC3E}">
        <p14:creationId xmlns:p14="http://schemas.microsoft.com/office/powerpoint/2010/main" val="1576515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DA4B14D7-E244-18FD-7293-1C637D3826C7}"/>
            </a:ext>
          </a:extLst>
        </p:cNvPr>
        <p:cNvGrpSpPr/>
        <p:nvPr/>
      </p:nvGrpSpPr>
      <p:grpSpPr>
        <a:xfrm>
          <a:off x="0" y="0"/>
          <a:ext cx="0" cy="0"/>
          <a:chOff x="0" y="0"/>
          <a:chExt cx="0" cy="0"/>
        </a:xfrm>
      </p:grpSpPr>
      <p:sp>
        <p:nvSpPr>
          <p:cNvPr id="16" name="字幕 15">
            <a:extLst>
              <a:ext uri="{FF2B5EF4-FFF2-40B4-BE49-F238E27FC236}">
                <a16:creationId xmlns:a16="http://schemas.microsoft.com/office/drawing/2014/main" id="{C7013F09-2B8A-C84E-8D66-F5708E66C4D0}"/>
              </a:ext>
            </a:extLst>
          </p:cNvPr>
          <p:cNvSpPr>
            <a:spLocks noGrp="1"/>
          </p:cNvSpPr>
          <p:nvPr>
            <p:ph type="subTitle" idx="1"/>
          </p:nvPr>
        </p:nvSpPr>
        <p:spPr>
          <a:xfrm>
            <a:off x="2764372" y="545600"/>
            <a:ext cx="9106028" cy="1473700"/>
          </a:xfrm>
        </p:spPr>
        <p:txBody>
          <a:bodyPr/>
          <a:lstStyle/>
          <a:p>
            <a:r>
              <a:rPr lang="en-US" altLang="ja-JP" dirty="0"/>
              <a:t>Based on the discussion, write your opinion in a short passage.</a:t>
            </a:r>
            <a:endParaRPr lang="ja-JP" altLang="en-US" dirty="0"/>
          </a:p>
        </p:txBody>
      </p:sp>
      <p:sp>
        <p:nvSpPr>
          <p:cNvPr id="25" name="タイトル 24">
            <a:extLst>
              <a:ext uri="{FF2B5EF4-FFF2-40B4-BE49-F238E27FC236}">
                <a16:creationId xmlns:a16="http://schemas.microsoft.com/office/drawing/2014/main" id="{C789CF34-7D21-9705-246A-0A36CE56FCC8}"/>
              </a:ext>
            </a:extLst>
          </p:cNvPr>
          <p:cNvSpPr>
            <a:spLocks noGrp="1"/>
          </p:cNvSpPr>
          <p:nvPr>
            <p:ph type="ctrTitle"/>
          </p:nvPr>
        </p:nvSpPr>
        <p:spPr>
          <a:xfrm>
            <a:off x="1985952" y="545600"/>
            <a:ext cx="671400" cy="648200"/>
          </a:xfrm>
        </p:spPr>
        <p:txBody>
          <a:bodyPr/>
          <a:lstStyle/>
          <a:p>
            <a:r>
              <a:rPr lang="en-US" altLang="ja-JP" dirty="0"/>
              <a:t>3</a:t>
            </a:r>
            <a:endParaRPr lang="ja-JP" altLang="en-US" dirty="0"/>
          </a:p>
        </p:txBody>
      </p:sp>
      <p:sp>
        <p:nvSpPr>
          <p:cNvPr id="41" name="テキスト プレースホルダー 4">
            <a:extLst>
              <a:ext uri="{FF2B5EF4-FFF2-40B4-BE49-F238E27FC236}">
                <a16:creationId xmlns:a16="http://schemas.microsoft.com/office/drawing/2014/main" id="{B2B54B39-B1BB-DD9D-FEF0-D64D5D710E36}"/>
              </a:ext>
            </a:extLst>
          </p:cNvPr>
          <p:cNvSpPr>
            <a:spLocks noGrp="1"/>
          </p:cNvSpPr>
          <p:nvPr>
            <p:ph type="body" sz="quarter" idx="19"/>
          </p:nvPr>
        </p:nvSpPr>
        <p:spPr>
          <a:xfrm>
            <a:off x="564457" y="5023558"/>
            <a:ext cx="5531544" cy="540000"/>
          </a:xfrm>
        </p:spPr>
        <p:txBody>
          <a:bodyPr>
            <a:normAutofit/>
          </a:bodyPr>
          <a:lstStyle/>
          <a:p>
            <a:r>
              <a:rPr lang="en-US" altLang="ja-JP" dirty="0"/>
              <a:t>strongly believe </a:t>
            </a:r>
            <a:r>
              <a:rPr lang="ja-JP" altLang="en-US" dirty="0"/>
              <a:t>～</a:t>
            </a:r>
          </a:p>
        </p:txBody>
      </p:sp>
      <p:sp>
        <p:nvSpPr>
          <p:cNvPr id="42" name="テキスト プレースホルダー 5">
            <a:extLst>
              <a:ext uri="{FF2B5EF4-FFF2-40B4-BE49-F238E27FC236}">
                <a16:creationId xmlns:a16="http://schemas.microsoft.com/office/drawing/2014/main" id="{94CEB439-BE4A-98B9-5341-FFF3D0067F18}"/>
              </a:ext>
            </a:extLst>
          </p:cNvPr>
          <p:cNvSpPr>
            <a:spLocks noGrp="1"/>
          </p:cNvSpPr>
          <p:nvPr>
            <p:ph type="body" sz="quarter" idx="22"/>
          </p:nvPr>
        </p:nvSpPr>
        <p:spPr>
          <a:xfrm>
            <a:off x="6096000" y="5023558"/>
            <a:ext cx="5531544" cy="540000"/>
          </a:xfrm>
        </p:spPr>
        <p:txBody>
          <a:bodyPr/>
          <a:lstStyle/>
          <a:p>
            <a:r>
              <a:rPr lang="en-US" altLang="ja-JP" dirty="0"/>
              <a:t>I’m totally convinced </a:t>
            </a:r>
            <a:r>
              <a:rPr lang="ja-JP" altLang="en-US" dirty="0"/>
              <a:t>～</a:t>
            </a:r>
          </a:p>
        </p:txBody>
      </p:sp>
      <p:sp>
        <p:nvSpPr>
          <p:cNvPr id="43" name="テキスト プレースホルダー 6">
            <a:extLst>
              <a:ext uri="{FF2B5EF4-FFF2-40B4-BE49-F238E27FC236}">
                <a16:creationId xmlns:a16="http://schemas.microsoft.com/office/drawing/2014/main" id="{D7BC393D-42C2-15EC-A3C8-03AC0C86105E}"/>
              </a:ext>
            </a:extLst>
          </p:cNvPr>
          <p:cNvSpPr>
            <a:spLocks noGrp="1"/>
          </p:cNvSpPr>
          <p:nvPr>
            <p:ph type="body" sz="quarter" idx="25"/>
          </p:nvPr>
        </p:nvSpPr>
        <p:spPr>
          <a:xfrm>
            <a:off x="564457" y="5575295"/>
            <a:ext cx="5531544" cy="540000"/>
          </a:xfrm>
        </p:spPr>
        <p:txBody>
          <a:bodyPr>
            <a:normAutofit/>
          </a:bodyPr>
          <a:lstStyle/>
          <a:p>
            <a:r>
              <a:rPr lang="en-US" altLang="ja-JP" dirty="0"/>
              <a:t>This is because </a:t>
            </a:r>
            <a:r>
              <a:rPr lang="ja-JP" altLang="en-US" dirty="0"/>
              <a:t>～</a:t>
            </a:r>
          </a:p>
        </p:txBody>
      </p:sp>
      <p:sp>
        <p:nvSpPr>
          <p:cNvPr id="44" name="テキスト プレースホルダー 7">
            <a:extLst>
              <a:ext uri="{FF2B5EF4-FFF2-40B4-BE49-F238E27FC236}">
                <a16:creationId xmlns:a16="http://schemas.microsoft.com/office/drawing/2014/main" id="{13EAAA66-47CC-15A5-0AF8-C752BF867836}"/>
              </a:ext>
            </a:extLst>
          </p:cNvPr>
          <p:cNvSpPr>
            <a:spLocks noGrp="1"/>
          </p:cNvSpPr>
          <p:nvPr>
            <p:ph type="body" sz="quarter" idx="28"/>
          </p:nvPr>
        </p:nvSpPr>
        <p:spPr>
          <a:xfrm>
            <a:off x="6081414" y="5575295"/>
            <a:ext cx="5560716" cy="540000"/>
          </a:xfrm>
        </p:spPr>
        <p:txBody>
          <a:bodyPr/>
          <a:lstStyle/>
          <a:p>
            <a:r>
              <a:rPr lang="en-US" altLang="ja-JP" dirty="0"/>
              <a:t>Let me give you an example.</a:t>
            </a:r>
            <a:r>
              <a:rPr lang="ja-JP" altLang="en-US" dirty="0"/>
              <a:t>　</a:t>
            </a:r>
          </a:p>
        </p:txBody>
      </p:sp>
      <p:sp>
        <p:nvSpPr>
          <p:cNvPr id="45" name="テキスト プレースホルダー 16">
            <a:extLst>
              <a:ext uri="{FF2B5EF4-FFF2-40B4-BE49-F238E27FC236}">
                <a16:creationId xmlns:a16="http://schemas.microsoft.com/office/drawing/2014/main" id="{3DFDA8E6-718E-40CA-DB5E-FED763FE57C5}"/>
              </a:ext>
            </a:extLst>
          </p:cNvPr>
          <p:cNvSpPr>
            <a:spLocks noGrp="1"/>
          </p:cNvSpPr>
          <p:nvPr>
            <p:ph type="body" sz="quarter" idx="30"/>
          </p:nvPr>
        </p:nvSpPr>
        <p:spPr>
          <a:xfrm>
            <a:off x="564456" y="6139732"/>
            <a:ext cx="11077673" cy="540000"/>
          </a:xfrm>
        </p:spPr>
        <p:txBody>
          <a:bodyPr/>
          <a:lstStyle/>
          <a:p>
            <a:r>
              <a:rPr lang="en-US" altLang="ja-JP" dirty="0"/>
              <a:t>So what you mean is (that) </a:t>
            </a:r>
            <a:r>
              <a:rPr lang="ja-JP" altLang="en-US" dirty="0"/>
              <a:t>～</a:t>
            </a:r>
            <a:r>
              <a:rPr lang="en-US" altLang="ja-JP" dirty="0"/>
              <a:t>.  Right ?</a:t>
            </a:r>
          </a:p>
        </p:txBody>
      </p:sp>
      <p:cxnSp>
        <p:nvCxnSpPr>
          <p:cNvPr id="14" name="直線コネクタ 13">
            <a:extLst>
              <a:ext uri="{FF2B5EF4-FFF2-40B4-BE49-F238E27FC236}">
                <a16:creationId xmlns:a16="http://schemas.microsoft.com/office/drawing/2014/main" id="{4DCC281B-266F-A779-D60A-0050F1B42F2C}"/>
              </a:ext>
            </a:extLst>
          </p:cNvPr>
          <p:cNvCxnSpPr>
            <a:cxnSpLocks/>
          </p:cNvCxnSpPr>
          <p:nvPr/>
        </p:nvCxnSpPr>
        <p:spPr>
          <a:xfrm>
            <a:off x="1001486" y="2636157"/>
            <a:ext cx="1015637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D820846D-527F-DA7D-51B0-18EAAB865C10}"/>
              </a:ext>
            </a:extLst>
          </p:cNvPr>
          <p:cNvCxnSpPr>
            <a:cxnSpLocks/>
          </p:cNvCxnSpPr>
          <p:nvPr/>
        </p:nvCxnSpPr>
        <p:spPr>
          <a:xfrm>
            <a:off x="1001486" y="3311071"/>
            <a:ext cx="1015637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24B474B1-2BDE-0B28-20C8-5A6E97FD34C0}"/>
              </a:ext>
            </a:extLst>
          </p:cNvPr>
          <p:cNvCxnSpPr>
            <a:cxnSpLocks/>
          </p:cNvCxnSpPr>
          <p:nvPr/>
        </p:nvCxnSpPr>
        <p:spPr>
          <a:xfrm>
            <a:off x="1001486" y="4029530"/>
            <a:ext cx="1015637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6309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2407364E-EAA2-492C-16A2-6E3B3D3FEE8C}"/>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7BE1C9CC-8A32-29B2-93CD-8119B9BDBAD1}"/>
              </a:ext>
            </a:extLst>
          </p:cNvPr>
          <p:cNvSpPr>
            <a:spLocks noGrp="1"/>
          </p:cNvSpPr>
          <p:nvPr>
            <p:ph type="body" sz="quarter" idx="19"/>
          </p:nvPr>
        </p:nvSpPr>
        <p:spPr>
          <a:xfrm>
            <a:off x="352425" y="1741830"/>
            <a:ext cx="11491200" cy="4570569"/>
          </a:xfrm>
        </p:spPr>
        <p:txBody>
          <a:bodyPr>
            <a:normAutofit fontScale="92500" lnSpcReduction="20000"/>
          </a:bodyPr>
          <a:lstStyle/>
          <a:p>
            <a:r>
              <a:rPr lang="en-US" altLang="ja-JP" dirty="0"/>
              <a:t>Art has the power to connect us.  I play the saxophone in the school band with 27 members. When we practice playing a piece of music together, I feel connected to other members.  It’s like we become one to create beautiful sounds.  I truly love that feeling!</a:t>
            </a:r>
            <a:endParaRPr lang="ja-JP" altLang="en-US" dirty="0"/>
          </a:p>
        </p:txBody>
      </p:sp>
      <p:sp>
        <p:nvSpPr>
          <p:cNvPr id="5" name="テキスト プレースホルダー 4">
            <a:extLst>
              <a:ext uri="{FF2B5EF4-FFF2-40B4-BE49-F238E27FC236}">
                <a16:creationId xmlns:a16="http://schemas.microsoft.com/office/drawing/2014/main" id="{0E227502-A546-D378-D13D-9C4306AE8619}"/>
              </a:ext>
            </a:extLst>
          </p:cNvPr>
          <p:cNvSpPr>
            <a:spLocks noGrp="1"/>
          </p:cNvSpPr>
          <p:nvPr>
            <p:ph type="body" sz="quarter" idx="20"/>
          </p:nvPr>
        </p:nvSpPr>
        <p:spPr/>
        <p:txBody>
          <a:bodyPr/>
          <a:lstStyle/>
          <a:p>
            <a:r>
              <a:rPr lang="en-US" altLang="ja-JP" dirty="0"/>
              <a:t>p.190</a:t>
            </a:r>
            <a:endParaRPr lang="ja-JP" altLang="en-US" dirty="0"/>
          </a:p>
        </p:txBody>
      </p:sp>
    </p:spTree>
    <p:extLst>
      <p:ext uri="{BB962C8B-B14F-4D97-AF65-F5344CB8AC3E}">
        <p14:creationId xmlns:p14="http://schemas.microsoft.com/office/powerpoint/2010/main" val="469396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字幕 1">
            <a:extLst>
              <a:ext uri="{FF2B5EF4-FFF2-40B4-BE49-F238E27FC236}">
                <a16:creationId xmlns:a16="http://schemas.microsoft.com/office/drawing/2014/main" id="{CA4EEE00-EA77-7642-0EDE-D1C3A5D2EB15}"/>
              </a:ext>
            </a:extLst>
          </p:cNvPr>
          <p:cNvSpPr>
            <a:spLocks noGrp="1"/>
          </p:cNvSpPr>
          <p:nvPr>
            <p:ph type="subTitle" idx="1"/>
          </p:nvPr>
        </p:nvSpPr>
        <p:spPr>
          <a:xfrm>
            <a:off x="1052052" y="1448653"/>
            <a:ext cx="10803948" cy="3090891"/>
          </a:xfrm>
        </p:spPr>
        <p:txBody>
          <a:bodyPr/>
          <a:lstStyle/>
          <a:p>
            <a:r>
              <a:rPr lang="en-US" altLang="ja-JP" dirty="0"/>
              <a:t>What is Miyazaki’s wish as an artist now ?</a:t>
            </a:r>
            <a:endParaRPr lang="ja-JP" altLang="en-US" dirty="0"/>
          </a:p>
        </p:txBody>
      </p:sp>
      <p:sp>
        <p:nvSpPr>
          <p:cNvPr id="4" name="テキスト プレースホルダー 3">
            <a:extLst>
              <a:ext uri="{FF2B5EF4-FFF2-40B4-BE49-F238E27FC236}">
                <a16:creationId xmlns:a16="http://schemas.microsoft.com/office/drawing/2014/main" id="{19C86D58-6E40-BDC6-D6FF-188FE666CAC2}"/>
              </a:ext>
            </a:extLst>
          </p:cNvPr>
          <p:cNvSpPr>
            <a:spLocks noGrp="1"/>
          </p:cNvSpPr>
          <p:nvPr>
            <p:ph type="body" sz="quarter" idx="29"/>
          </p:nvPr>
        </p:nvSpPr>
        <p:spPr>
          <a:xfrm>
            <a:off x="1790699" y="2695576"/>
            <a:ext cx="10065299" cy="3894138"/>
          </a:xfrm>
        </p:spPr>
        <p:txBody>
          <a:bodyPr/>
          <a:lstStyle/>
          <a:p>
            <a:r>
              <a:rPr lang="en-US" altLang="ja-JP" dirty="0"/>
              <a:t>To bring happiness to people through painting.</a:t>
            </a:r>
          </a:p>
          <a:p>
            <a:r>
              <a:rPr lang="en-US" altLang="ja-JP" dirty="0"/>
              <a:t>To express anger through collaboration with others.</a:t>
            </a:r>
          </a:p>
          <a:p>
            <a:r>
              <a:rPr lang="en-US" altLang="ja-JP" dirty="0"/>
              <a:t>To become one of the most famous artists in the world.</a:t>
            </a:r>
            <a:endParaRPr lang="ja-JP" altLang="en-US" dirty="0"/>
          </a:p>
        </p:txBody>
      </p:sp>
      <p:sp>
        <p:nvSpPr>
          <p:cNvPr id="3" name="テキスト プレースホルダー 2">
            <a:extLst>
              <a:ext uri="{FF2B5EF4-FFF2-40B4-BE49-F238E27FC236}">
                <a16:creationId xmlns:a16="http://schemas.microsoft.com/office/drawing/2014/main" id="{C4EBFDB7-9FFF-1DBB-6DFA-A969614250F5}"/>
              </a:ext>
            </a:extLst>
          </p:cNvPr>
          <p:cNvSpPr>
            <a:spLocks noGrp="1"/>
          </p:cNvSpPr>
          <p:nvPr>
            <p:ph type="body" sz="quarter" idx="23"/>
          </p:nvPr>
        </p:nvSpPr>
        <p:spPr>
          <a:xfrm>
            <a:off x="244470" y="638653"/>
            <a:ext cx="720000" cy="720000"/>
          </a:xfrm>
        </p:spPr>
        <p:txBody>
          <a:bodyPr/>
          <a:lstStyle/>
          <a:p>
            <a:r>
              <a:rPr lang="en-US" altLang="ja-JP"/>
              <a:t>A</a:t>
            </a:r>
            <a:endParaRPr lang="ja-JP" altLang="en-US" dirty="0"/>
          </a:p>
        </p:txBody>
      </p:sp>
      <p:sp>
        <p:nvSpPr>
          <p:cNvPr id="5" name="テキスト プレースホルダー 4">
            <a:extLst>
              <a:ext uri="{FF2B5EF4-FFF2-40B4-BE49-F238E27FC236}">
                <a16:creationId xmlns:a16="http://schemas.microsoft.com/office/drawing/2014/main" id="{C04C7C60-4328-BCE3-CB88-786EFF13B36D}"/>
              </a:ext>
            </a:extLst>
          </p:cNvPr>
          <p:cNvSpPr>
            <a:spLocks noGrp="1"/>
          </p:cNvSpPr>
          <p:nvPr>
            <p:ph type="body" sz="quarter" idx="30"/>
          </p:nvPr>
        </p:nvSpPr>
        <p:spPr>
          <a:xfrm>
            <a:off x="1052052" y="638653"/>
            <a:ext cx="2893784" cy="720000"/>
          </a:xfrm>
        </p:spPr>
        <p:txBody>
          <a:bodyPr/>
          <a:lstStyle/>
          <a:p>
            <a:r>
              <a:rPr lang="en-US" altLang="ja-JP"/>
              <a:t>Main Idea</a:t>
            </a:r>
            <a:endParaRPr lang="ja-JP" altLang="en-US" dirty="0"/>
          </a:p>
        </p:txBody>
      </p:sp>
      <p:sp>
        <p:nvSpPr>
          <p:cNvPr id="19" name="メディア プレースホルダー 18">
            <a:extLst>
              <a:ext uri="{FF2B5EF4-FFF2-40B4-BE49-F238E27FC236}">
                <a16:creationId xmlns:a16="http://schemas.microsoft.com/office/drawing/2014/main" id="{D6D6DC96-B5CF-7319-AAB9-E9398DE5E923}"/>
              </a:ext>
            </a:extLst>
          </p:cNvPr>
          <p:cNvSpPr>
            <a:spLocks noGrp="1"/>
          </p:cNvSpPr>
          <p:nvPr>
            <p:ph type="media" sz="quarter" idx="21"/>
          </p:nvPr>
        </p:nvSpPr>
        <p:spPr/>
        <p:txBody>
          <a:bodyPr/>
          <a:lstStyle/>
          <a:p>
            <a:endParaRPr lang="ja-JP" altLang="en-US"/>
          </a:p>
        </p:txBody>
      </p:sp>
      <p:sp>
        <p:nvSpPr>
          <p:cNvPr id="7" name="楕円 6">
            <a:extLst>
              <a:ext uri="{FF2B5EF4-FFF2-40B4-BE49-F238E27FC236}">
                <a16:creationId xmlns:a16="http://schemas.microsoft.com/office/drawing/2014/main" id="{B54EAC6B-BA2C-3CA3-714B-CF54BF3C7D42}"/>
              </a:ext>
            </a:extLst>
          </p:cNvPr>
          <p:cNvSpPr/>
          <p:nvPr/>
        </p:nvSpPr>
        <p:spPr>
          <a:xfrm>
            <a:off x="1797957" y="2634819"/>
            <a:ext cx="720000" cy="720000"/>
          </a:xfrm>
          <a:prstGeom prst="ellipse">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1182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heel(1)">
                                      <p:cBhvr>
                                        <p:cTn id="2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テキスト プレースホルダー 8">
            <a:extLst>
              <a:ext uri="{FF2B5EF4-FFF2-40B4-BE49-F238E27FC236}">
                <a16:creationId xmlns:a16="http://schemas.microsoft.com/office/drawing/2014/main" id="{0940A977-31D2-E1AD-183A-4C47997F5A57}"/>
              </a:ext>
            </a:extLst>
          </p:cNvPr>
          <p:cNvSpPr>
            <a:spLocks noGrp="1"/>
          </p:cNvSpPr>
          <p:nvPr>
            <p:ph type="body" sz="quarter" idx="28"/>
          </p:nvPr>
        </p:nvSpPr>
        <p:spPr>
          <a:xfrm>
            <a:off x="244470" y="638653"/>
            <a:ext cx="720000" cy="720000"/>
          </a:xfrm>
        </p:spPr>
        <p:txBody>
          <a:bodyPr/>
          <a:lstStyle/>
          <a:p>
            <a:r>
              <a:rPr lang="en-US" altLang="ja-JP"/>
              <a:t>B</a:t>
            </a:r>
            <a:endParaRPr lang="ja-JP" altLang="en-US" dirty="0"/>
          </a:p>
        </p:txBody>
      </p:sp>
      <p:sp>
        <p:nvSpPr>
          <p:cNvPr id="10" name="テキスト プレースホルダー 9">
            <a:extLst>
              <a:ext uri="{FF2B5EF4-FFF2-40B4-BE49-F238E27FC236}">
                <a16:creationId xmlns:a16="http://schemas.microsoft.com/office/drawing/2014/main" id="{AA25B3CD-1F09-CF17-09EE-A3877DA93503}"/>
              </a:ext>
            </a:extLst>
          </p:cNvPr>
          <p:cNvSpPr>
            <a:spLocks noGrp="1"/>
          </p:cNvSpPr>
          <p:nvPr>
            <p:ph type="body" sz="quarter" idx="30"/>
          </p:nvPr>
        </p:nvSpPr>
        <p:spPr>
          <a:xfrm>
            <a:off x="1052051" y="638653"/>
            <a:ext cx="4334957" cy="720000"/>
          </a:xfrm>
        </p:spPr>
        <p:txBody>
          <a:bodyPr/>
          <a:lstStyle/>
          <a:p>
            <a:r>
              <a:rPr lang="en-US" altLang="ja-JP"/>
              <a:t>Oral Summary</a:t>
            </a:r>
            <a:endParaRPr lang="ja-JP" altLang="en-US" dirty="0"/>
          </a:p>
        </p:txBody>
      </p:sp>
      <p:sp>
        <p:nvSpPr>
          <p:cNvPr id="6" name="字幕 5">
            <a:extLst>
              <a:ext uri="{FF2B5EF4-FFF2-40B4-BE49-F238E27FC236}">
                <a16:creationId xmlns:a16="http://schemas.microsoft.com/office/drawing/2014/main" id="{0FADFFFD-1BC3-F40D-5A23-1B1ACC83B895}"/>
              </a:ext>
            </a:extLst>
          </p:cNvPr>
          <p:cNvSpPr>
            <a:spLocks noGrp="1"/>
          </p:cNvSpPr>
          <p:nvPr>
            <p:ph type="subTitle" idx="1"/>
          </p:nvPr>
        </p:nvSpPr>
        <p:spPr>
          <a:xfrm>
            <a:off x="1052052" y="1448654"/>
            <a:ext cx="10803948" cy="720000"/>
          </a:xfrm>
        </p:spPr>
        <p:txBody>
          <a:bodyPr/>
          <a:lstStyle/>
          <a:p>
            <a:r>
              <a:rPr lang="en-US" altLang="ja-JP" dirty="0"/>
              <a:t>Fill in the blanks and make an oral summary of the text.</a:t>
            </a:r>
            <a:endParaRPr lang="ja-JP" altLang="en-US" dirty="0"/>
          </a:p>
        </p:txBody>
      </p:sp>
      <p:sp>
        <p:nvSpPr>
          <p:cNvPr id="19" name="テキスト プレースホルダー 18">
            <a:extLst>
              <a:ext uri="{FF2B5EF4-FFF2-40B4-BE49-F238E27FC236}">
                <a16:creationId xmlns:a16="http://schemas.microsoft.com/office/drawing/2014/main" id="{C3A85FD8-9FD5-FA40-F70D-4FAF1A1877FF}"/>
              </a:ext>
            </a:extLst>
          </p:cNvPr>
          <p:cNvSpPr>
            <a:spLocks noGrp="1"/>
          </p:cNvSpPr>
          <p:nvPr>
            <p:ph type="body" sz="quarter" idx="33"/>
          </p:nvPr>
        </p:nvSpPr>
        <p:spPr>
          <a:xfrm>
            <a:off x="372837" y="2897879"/>
            <a:ext cx="5616000" cy="1306794"/>
          </a:xfrm>
        </p:spPr>
        <p:txBody>
          <a:bodyPr/>
          <a:lstStyle/>
          <a:p>
            <a:pPr marL="0" indent="0">
              <a:buNone/>
            </a:pPr>
            <a:r>
              <a:rPr lang="en-US" altLang="ja-JP" b="1" dirty="0"/>
              <a:t>Belgium</a:t>
            </a:r>
          </a:p>
          <a:p>
            <a:r>
              <a:rPr lang="en-US" altLang="ja-JP" dirty="0"/>
              <a:t>Painting on the streets</a:t>
            </a:r>
            <a:endParaRPr lang="ja-JP" altLang="en-US" dirty="0"/>
          </a:p>
        </p:txBody>
      </p:sp>
      <p:sp>
        <p:nvSpPr>
          <p:cNvPr id="20" name="テキスト プレースホルダー 19">
            <a:extLst>
              <a:ext uri="{FF2B5EF4-FFF2-40B4-BE49-F238E27FC236}">
                <a16:creationId xmlns:a16="http://schemas.microsoft.com/office/drawing/2014/main" id="{76CC3C76-2304-9768-C467-3F47357E3604}"/>
              </a:ext>
            </a:extLst>
          </p:cNvPr>
          <p:cNvSpPr>
            <a:spLocks noGrp="1"/>
          </p:cNvSpPr>
          <p:nvPr>
            <p:ph type="body" sz="quarter" idx="38"/>
          </p:nvPr>
        </p:nvSpPr>
        <p:spPr>
          <a:xfrm>
            <a:off x="6197599" y="2897879"/>
            <a:ext cx="5616000" cy="1306794"/>
          </a:xfrm>
        </p:spPr>
        <p:txBody>
          <a:bodyPr/>
          <a:lstStyle/>
          <a:p>
            <a:endParaRPr lang="en-US" altLang="ja-JP" dirty="0"/>
          </a:p>
          <a:p>
            <a:r>
              <a:rPr lang="en-US" altLang="ja-JP" dirty="0"/>
              <a:t>Realized the power of art</a:t>
            </a:r>
            <a:endParaRPr lang="ja-JP" altLang="en-US" dirty="0"/>
          </a:p>
        </p:txBody>
      </p:sp>
      <p:sp>
        <p:nvSpPr>
          <p:cNvPr id="28" name="テキスト プレースホルダー 27">
            <a:extLst>
              <a:ext uri="{FF2B5EF4-FFF2-40B4-BE49-F238E27FC236}">
                <a16:creationId xmlns:a16="http://schemas.microsoft.com/office/drawing/2014/main" id="{9DCC20C8-6C1A-39EE-D1D0-F15403D8A61B}"/>
              </a:ext>
            </a:extLst>
          </p:cNvPr>
          <p:cNvSpPr>
            <a:spLocks noGrp="1"/>
          </p:cNvSpPr>
          <p:nvPr>
            <p:ph type="body" sz="quarter" idx="46"/>
          </p:nvPr>
        </p:nvSpPr>
        <p:spPr>
          <a:xfrm>
            <a:off x="373063" y="4305300"/>
            <a:ext cx="5614987" cy="2439988"/>
          </a:xfrm>
        </p:spPr>
        <p:txBody>
          <a:bodyPr/>
          <a:lstStyle/>
          <a:p>
            <a:pPr marL="0" indent="0">
              <a:buNone/>
            </a:pPr>
            <a:r>
              <a:rPr lang="en-US" altLang="ja-JP" b="1" dirty="0"/>
              <a:t>London</a:t>
            </a:r>
          </a:p>
          <a:p>
            <a:r>
              <a:rPr lang="en-US" altLang="ja-JP" dirty="0"/>
              <a:t>Expressing (①              ) in art </a:t>
            </a:r>
            <a:br>
              <a:rPr lang="en-US" altLang="ja-JP" dirty="0"/>
            </a:br>
            <a:r>
              <a:rPr lang="en-US" altLang="ja-JP" dirty="0"/>
              <a:t>  </a:t>
            </a:r>
            <a:r>
              <a:rPr lang="ja-JP" altLang="en-US" dirty="0"/>
              <a:t>▶ </a:t>
            </a:r>
            <a:r>
              <a:rPr lang="en-US" altLang="ja-JP" dirty="0"/>
              <a:t>Not angry at all</a:t>
            </a:r>
            <a:endParaRPr lang="ja-JP" altLang="en-US" dirty="0"/>
          </a:p>
        </p:txBody>
      </p:sp>
      <p:sp>
        <p:nvSpPr>
          <p:cNvPr id="30" name="テキスト プレースホルダー 29">
            <a:extLst>
              <a:ext uri="{FF2B5EF4-FFF2-40B4-BE49-F238E27FC236}">
                <a16:creationId xmlns:a16="http://schemas.microsoft.com/office/drawing/2014/main" id="{AACC81DC-33E6-1730-C91A-7B6C91F75D4C}"/>
              </a:ext>
            </a:extLst>
          </p:cNvPr>
          <p:cNvSpPr>
            <a:spLocks noGrp="1"/>
          </p:cNvSpPr>
          <p:nvPr>
            <p:ph type="body" sz="quarter" idx="47"/>
          </p:nvPr>
        </p:nvSpPr>
        <p:spPr>
          <a:xfrm>
            <a:off x="6197600" y="4305300"/>
            <a:ext cx="5616575" cy="2439988"/>
          </a:xfrm>
        </p:spPr>
        <p:txBody>
          <a:bodyPr/>
          <a:lstStyle/>
          <a:p>
            <a:endParaRPr lang="en-US" altLang="ja-JP" dirty="0"/>
          </a:p>
          <a:p>
            <a:r>
              <a:rPr lang="en-US" altLang="ja-JP" dirty="0"/>
              <a:t>Need to find a different way of expressing himself</a:t>
            </a:r>
            <a:endParaRPr lang="ja-JP" altLang="en-US" dirty="0"/>
          </a:p>
        </p:txBody>
      </p:sp>
      <p:sp>
        <p:nvSpPr>
          <p:cNvPr id="56" name="テキスト プレースホルダー 55">
            <a:extLst>
              <a:ext uri="{FF2B5EF4-FFF2-40B4-BE49-F238E27FC236}">
                <a16:creationId xmlns:a16="http://schemas.microsoft.com/office/drawing/2014/main" id="{D25720BC-08AF-E859-F1D2-4F60FDBC2CE8}"/>
              </a:ext>
            </a:extLst>
          </p:cNvPr>
          <p:cNvSpPr>
            <a:spLocks noGrp="1"/>
          </p:cNvSpPr>
          <p:nvPr>
            <p:ph type="body" sz="quarter" idx="48"/>
          </p:nvPr>
        </p:nvSpPr>
        <p:spPr>
          <a:xfrm>
            <a:off x="1767207" y="5408612"/>
            <a:ext cx="2140430" cy="720000"/>
          </a:xfrm>
        </p:spPr>
        <p:txBody>
          <a:bodyPr/>
          <a:lstStyle/>
          <a:p>
            <a:r>
              <a:rPr lang="en-US" altLang="ja-JP" dirty="0"/>
              <a:t>anger</a:t>
            </a:r>
            <a:endParaRPr lang="ja-JP" altLang="en-US" dirty="0"/>
          </a:p>
        </p:txBody>
      </p:sp>
    </p:spTree>
    <p:extLst>
      <p:ext uri="{BB962C8B-B14F-4D97-AF65-F5344CB8AC3E}">
        <p14:creationId xmlns:p14="http://schemas.microsoft.com/office/powerpoint/2010/main" val="741430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500"/>
                                        <p:tgtEl>
                                          <p:spTgt spid="19">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xEl>
                                              <p:pRg st="1" end="1"/>
                                            </p:txEl>
                                          </p:spTgt>
                                        </p:tgtEl>
                                        <p:attrNameLst>
                                          <p:attrName>style.visibility</p:attrName>
                                        </p:attrNameLst>
                                      </p:cBhvr>
                                      <p:to>
                                        <p:strVal val="visible"/>
                                      </p:to>
                                    </p:set>
                                    <p:animEffect transition="in" filter="fade">
                                      <p:cBhvr>
                                        <p:cTn id="11" dur="500"/>
                                        <p:tgtEl>
                                          <p:spTgt spid="19">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0">
                                            <p:txEl>
                                              <p:pRg st="1" end="1"/>
                                            </p:txEl>
                                          </p:spTgt>
                                        </p:tgtEl>
                                        <p:attrNameLst>
                                          <p:attrName>style.visibility</p:attrName>
                                        </p:attrNameLst>
                                      </p:cBhvr>
                                      <p:to>
                                        <p:strVal val="visible"/>
                                      </p:to>
                                    </p:set>
                                    <p:animEffect transition="in" filter="fade">
                                      <p:cBhvr>
                                        <p:cTn id="15" dur="500"/>
                                        <p:tgtEl>
                                          <p:spTgt spid="20">
                                            <p:txEl>
                                              <p:pRg st="1" end="1"/>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xEl>
                                              <p:pRg st="0" end="0"/>
                                            </p:txEl>
                                          </p:spTgt>
                                        </p:tgtEl>
                                        <p:attrNameLst>
                                          <p:attrName>style.visibility</p:attrName>
                                        </p:attrNameLst>
                                      </p:cBhvr>
                                      <p:to>
                                        <p:strVal val="visible"/>
                                      </p:to>
                                    </p:set>
                                    <p:animEffect transition="in" filter="fade">
                                      <p:cBhvr>
                                        <p:cTn id="19" dur="500"/>
                                        <p:tgtEl>
                                          <p:spTgt spid="28">
                                            <p:txEl>
                                              <p:pRg st="0" end="0"/>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xEl>
                                              <p:pRg st="1" end="1"/>
                                            </p:txEl>
                                          </p:spTgt>
                                        </p:tgtEl>
                                        <p:attrNameLst>
                                          <p:attrName>style.visibility</p:attrName>
                                        </p:attrNameLst>
                                      </p:cBhvr>
                                      <p:to>
                                        <p:strVal val="visible"/>
                                      </p:to>
                                    </p:set>
                                    <p:animEffect transition="in" filter="fade">
                                      <p:cBhvr>
                                        <p:cTn id="23" dur="500"/>
                                        <p:tgtEl>
                                          <p:spTgt spid="28">
                                            <p:txEl>
                                              <p:pRg st="1" end="1"/>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0">
                                            <p:txEl>
                                              <p:pRg st="1" end="1"/>
                                            </p:txEl>
                                          </p:spTgt>
                                        </p:tgtEl>
                                        <p:attrNameLst>
                                          <p:attrName>style.visibility</p:attrName>
                                        </p:attrNameLst>
                                      </p:cBhvr>
                                      <p:to>
                                        <p:strVal val="visible"/>
                                      </p:to>
                                    </p:set>
                                    <p:animEffect transition="in" filter="fade">
                                      <p:cBhvr>
                                        <p:cTn id="27" dur="500"/>
                                        <p:tgtEl>
                                          <p:spTgt spid="30">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6">
                                            <p:txEl>
                                              <p:pRg st="0" end="0"/>
                                            </p:txEl>
                                          </p:spTgt>
                                        </p:tgtEl>
                                        <p:attrNameLst>
                                          <p:attrName>style.visibility</p:attrName>
                                        </p:attrNameLst>
                                      </p:cBhvr>
                                      <p:to>
                                        <p:strVal val="visible"/>
                                      </p:to>
                                    </p:set>
                                    <p:animEffect transition="in" filter="fade">
                                      <p:cBhvr>
                                        <p:cTn id="32" dur="500"/>
                                        <p:tgtEl>
                                          <p:spTgt spid="5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P spid="20" grpId="0" build="p"/>
      <p:bldP spid="28" grpId="0" build="p"/>
      <p:bldP spid="30" grpId="0" build="p"/>
      <p:bldP spid="56"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8F69751F-1159-9611-535C-66875754F7D4}"/>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928446B6-D345-481B-05A2-D4F373867FD2}"/>
              </a:ext>
            </a:extLst>
          </p:cNvPr>
          <p:cNvSpPr>
            <a:spLocks noGrp="1"/>
          </p:cNvSpPr>
          <p:nvPr>
            <p:ph type="body" sz="quarter" idx="33"/>
          </p:nvPr>
        </p:nvSpPr>
        <p:spPr>
          <a:xfrm>
            <a:off x="398237" y="1346201"/>
            <a:ext cx="5616000" cy="5233146"/>
          </a:xfrm>
        </p:spPr>
        <p:txBody>
          <a:bodyPr/>
          <a:lstStyle/>
          <a:p>
            <a:pPr marL="0" indent="0">
              <a:buNone/>
            </a:pPr>
            <a:r>
              <a:rPr lang="en-US" altLang="ja-JP" b="1" dirty="0"/>
              <a:t>Kenya, 2006</a:t>
            </a:r>
          </a:p>
          <a:p>
            <a:r>
              <a:rPr lang="en-US" altLang="ja-JP" dirty="0"/>
              <a:t>Painting an angry dragon</a:t>
            </a:r>
          </a:p>
          <a:p>
            <a:pPr marL="0" indent="0">
              <a:buNone/>
            </a:pPr>
            <a:r>
              <a:rPr lang="en-US" altLang="ja-JP" dirty="0"/>
              <a:t>	</a:t>
            </a:r>
            <a:r>
              <a:rPr lang="ja-JP" altLang="en-US" dirty="0"/>
              <a:t>▶ </a:t>
            </a:r>
            <a:r>
              <a:rPr lang="en-US" altLang="ja-JP" dirty="0"/>
              <a:t>Frightened the </a:t>
            </a:r>
            <a:br>
              <a:rPr lang="en-US" altLang="ja-JP" dirty="0"/>
            </a:br>
            <a:r>
              <a:rPr lang="en-US" altLang="ja-JP" dirty="0"/>
              <a:t>        children</a:t>
            </a:r>
          </a:p>
          <a:p>
            <a:r>
              <a:rPr lang="en-US" altLang="ja-JP" dirty="0"/>
              <a:t>Painting together</a:t>
            </a:r>
          </a:p>
          <a:p>
            <a:pPr marL="0" indent="0">
              <a:buNone/>
            </a:pPr>
            <a:r>
              <a:rPr lang="ja-JP" altLang="en-US" dirty="0"/>
              <a:t>     ▶ </a:t>
            </a:r>
            <a:r>
              <a:rPr lang="en-US" altLang="ja-JP" dirty="0"/>
              <a:t>Had a lot of</a:t>
            </a:r>
            <a:br>
              <a:rPr lang="en-US" altLang="ja-JP" dirty="0"/>
            </a:br>
            <a:r>
              <a:rPr lang="en-US" altLang="ja-JP" dirty="0"/>
              <a:t>        (②             )</a:t>
            </a:r>
            <a:endParaRPr lang="ja-JP" altLang="en-US" dirty="0"/>
          </a:p>
        </p:txBody>
      </p:sp>
      <p:sp>
        <p:nvSpPr>
          <p:cNvPr id="8" name="テキスト プレースホルダー 7">
            <a:extLst>
              <a:ext uri="{FF2B5EF4-FFF2-40B4-BE49-F238E27FC236}">
                <a16:creationId xmlns:a16="http://schemas.microsoft.com/office/drawing/2014/main" id="{C53CA0BC-B938-D6E4-D1A3-DD332BDD0FBB}"/>
              </a:ext>
            </a:extLst>
          </p:cNvPr>
          <p:cNvSpPr>
            <a:spLocks noGrp="1"/>
          </p:cNvSpPr>
          <p:nvPr>
            <p:ph type="body" sz="quarter" idx="38"/>
          </p:nvPr>
        </p:nvSpPr>
        <p:spPr>
          <a:xfrm>
            <a:off x="6197599" y="1346201"/>
            <a:ext cx="5616000" cy="5233146"/>
          </a:xfrm>
        </p:spPr>
        <p:txBody>
          <a:bodyPr/>
          <a:lstStyle/>
          <a:p>
            <a:endParaRPr lang="en-US" altLang="ja-JP" dirty="0"/>
          </a:p>
          <a:p>
            <a:r>
              <a:rPr lang="en-US" altLang="ja-JP" dirty="0"/>
              <a:t>Painting in </a:t>
            </a:r>
            <a:br>
              <a:rPr lang="en-US" altLang="ja-JP" dirty="0"/>
            </a:br>
            <a:r>
              <a:rPr lang="en-US" altLang="ja-JP" dirty="0"/>
              <a:t>(③</a:t>
            </a:r>
            <a:r>
              <a:rPr lang="ja-JP" altLang="en-US" dirty="0"/>
              <a:t>　　　</a:t>
            </a:r>
            <a:r>
              <a:rPr lang="en-US" altLang="ja-JP" dirty="0"/>
              <a:t>    </a:t>
            </a:r>
            <a:r>
              <a:rPr lang="ja-JP" altLang="en-US" dirty="0"/>
              <a:t>　　</a:t>
            </a:r>
            <a:r>
              <a:rPr lang="en-US" altLang="ja-JP" dirty="0"/>
              <a:t>       ) </a:t>
            </a:r>
            <a:br>
              <a:rPr lang="en-US" altLang="ja-JP" dirty="0"/>
            </a:br>
            <a:r>
              <a:rPr lang="en-US" altLang="ja-JP" dirty="0"/>
              <a:t>with others</a:t>
            </a:r>
            <a:br>
              <a:rPr lang="en-US" altLang="ja-JP" dirty="0"/>
            </a:br>
            <a:r>
              <a:rPr lang="ja-JP" altLang="en-US" dirty="0"/>
              <a:t> ▶ </a:t>
            </a:r>
            <a:r>
              <a:rPr lang="en-US" altLang="ja-JP" dirty="0"/>
              <a:t>Happiness</a:t>
            </a:r>
          </a:p>
          <a:p>
            <a:r>
              <a:rPr lang="en-US" altLang="ja-JP" dirty="0"/>
              <a:t>Turning point in his career</a:t>
            </a:r>
            <a:br>
              <a:rPr lang="en-US" altLang="ja-JP" dirty="0"/>
            </a:br>
            <a:r>
              <a:rPr lang="ja-JP" altLang="en-US" dirty="0"/>
              <a:t> ▶ </a:t>
            </a:r>
            <a:r>
              <a:rPr lang="en-US" altLang="ja-JP" dirty="0"/>
              <a:t>Starting a painting </a:t>
            </a:r>
            <a:br>
              <a:rPr lang="en-US" altLang="ja-JP" dirty="0"/>
            </a:br>
            <a:r>
              <a:rPr lang="en-US" altLang="ja-JP" dirty="0"/>
              <a:t>    project</a:t>
            </a:r>
            <a:endParaRPr lang="ja-JP" altLang="en-US" dirty="0"/>
          </a:p>
        </p:txBody>
      </p:sp>
      <p:sp>
        <p:nvSpPr>
          <p:cNvPr id="18" name="テキスト プレースホルダー 17">
            <a:extLst>
              <a:ext uri="{FF2B5EF4-FFF2-40B4-BE49-F238E27FC236}">
                <a16:creationId xmlns:a16="http://schemas.microsoft.com/office/drawing/2014/main" id="{C0C5AE71-05C1-40EE-AABD-02B2C9391C51}"/>
              </a:ext>
            </a:extLst>
          </p:cNvPr>
          <p:cNvSpPr>
            <a:spLocks noGrp="1"/>
          </p:cNvSpPr>
          <p:nvPr>
            <p:ph type="body" sz="quarter" idx="48"/>
          </p:nvPr>
        </p:nvSpPr>
        <p:spPr>
          <a:xfrm>
            <a:off x="2136022" y="5583717"/>
            <a:ext cx="2140430" cy="720000"/>
          </a:xfrm>
        </p:spPr>
        <p:txBody>
          <a:bodyPr/>
          <a:lstStyle/>
          <a:p>
            <a:r>
              <a:rPr lang="en-US" altLang="ja-JP" dirty="0"/>
              <a:t>fun</a:t>
            </a:r>
            <a:endParaRPr lang="ja-JP" altLang="en-US" dirty="0"/>
          </a:p>
        </p:txBody>
      </p:sp>
      <p:sp>
        <p:nvSpPr>
          <p:cNvPr id="19" name="テキスト プレースホルダー 18">
            <a:extLst>
              <a:ext uri="{FF2B5EF4-FFF2-40B4-BE49-F238E27FC236}">
                <a16:creationId xmlns:a16="http://schemas.microsoft.com/office/drawing/2014/main" id="{BDCDFC6B-22DD-879B-D8F5-64CF95000BA2}"/>
              </a:ext>
            </a:extLst>
          </p:cNvPr>
          <p:cNvSpPr>
            <a:spLocks noGrp="1"/>
          </p:cNvSpPr>
          <p:nvPr>
            <p:ph type="body" sz="quarter" idx="49"/>
          </p:nvPr>
        </p:nvSpPr>
        <p:spPr>
          <a:xfrm>
            <a:off x="7448764" y="2596889"/>
            <a:ext cx="2846546" cy="720000"/>
          </a:xfrm>
        </p:spPr>
        <p:txBody>
          <a:bodyPr/>
          <a:lstStyle/>
          <a:p>
            <a:r>
              <a:rPr lang="en-US" altLang="ja-JP" dirty="0"/>
              <a:t>collaboration</a:t>
            </a:r>
            <a:endParaRPr lang="ja-JP" altLang="en-US" dirty="0"/>
          </a:p>
        </p:txBody>
      </p:sp>
    </p:spTree>
    <p:extLst>
      <p:ext uri="{BB962C8B-B14F-4D97-AF65-F5344CB8AC3E}">
        <p14:creationId xmlns:p14="http://schemas.microsoft.com/office/powerpoint/2010/main" val="1842645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animEffect transition="in" filter="fade">
                                      <p:cBhvr>
                                        <p:cTn id="27" dur="500"/>
                                        <p:tgtEl>
                                          <p:spTgt spid="8">
                                            <p:txEl>
                                              <p:pRg st="1" end="1"/>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animEffect transition="in" filter="fade">
                                      <p:cBhvr>
                                        <p:cTn id="31" dur="500"/>
                                        <p:tgtEl>
                                          <p:spTgt spid="8">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8">
                                            <p:txEl>
                                              <p:pRg st="0" end="0"/>
                                            </p:txEl>
                                          </p:spTgt>
                                        </p:tgtEl>
                                        <p:attrNameLst>
                                          <p:attrName>style.visibility</p:attrName>
                                        </p:attrNameLst>
                                      </p:cBhvr>
                                      <p:to>
                                        <p:strVal val="visible"/>
                                      </p:to>
                                    </p:set>
                                    <p:animEffect transition="in" filter="fade">
                                      <p:cBhvr>
                                        <p:cTn id="36" dur="500"/>
                                        <p:tgtEl>
                                          <p:spTgt spid="18">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9">
                                            <p:txEl>
                                              <p:pRg st="0" end="0"/>
                                            </p:txEl>
                                          </p:spTgt>
                                        </p:tgtEl>
                                        <p:attrNameLst>
                                          <p:attrName>style.visibility</p:attrName>
                                        </p:attrNameLst>
                                      </p:cBhvr>
                                      <p:to>
                                        <p:strVal val="visible"/>
                                      </p:to>
                                    </p:set>
                                    <p:animEffect transition="in" filter="fade">
                                      <p:cBhvr>
                                        <p:cTn id="41"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build="p"/>
      <p:bldP spid="18" grpId="0" build="p"/>
      <p:bldP spid="19"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580901C-EB76-A5E3-8C99-EB020BE2F422}"/>
              </a:ext>
            </a:extLst>
          </p:cNvPr>
          <p:cNvSpPr>
            <a:spLocks noGrp="1"/>
          </p:cNvSpPr>
          <p:nvPr>
            <p:ph type="body" sz="quarter" idx="33"/>
          </p:nvPr>
        </p:nvSpPr>
        <p:spPr/>
        <p:txBody>
          <a:bodyPr/>
          <a:lstStyle/>
          <a:p>
            <a:pPr marL="0" indent="0">
              <a:buNone/>
            </a:pPr>
            <a:r>
              <a:rPr kumimoji="1" lang="en-US" altLang="ja-JP" b="1" dirty="0"/>
              <a:t>Sendai and Ofunato, 2011</a:t>
            </a:r>
          </a:p>
          <a:p>
            <a:r>
              <a:rPr kumimoji="1" lang="en-US" altLang="ja-JP" dirty="0"/>
              <a:t>Doubts: </a:t>
            </a:r>
            <a:br>
              <a:rPr kumimoji="1" lang="en-US" altLang="ja-JP" dirty="0"/>
            </a:br>
            <a:r>
              <a:rPr kumimoji="1" lang="en-US" altLang="ja-JP" dirty="0"/>
              <a:t>the (④</a:t>
            </a:r>
            <a:r>
              <a:rPr lang="en-US" altLang="ja-JP" dirty="0"/>
              <a:t>      </a:t>
            </a:r>
            <a:r>
              <a:rPr lang="ja-JP" altLang="en-US" dirty="0"/>
              <a:t>　　　</a:t>
            </a:r>
            <a:r>
              <a:rPr lang="en-US" altLang="ja-JP" dirty="0"/>
              <a:t>  </a:t>
            </a:r>
            <a:r>
              <a:rPr kumimoji="1" lang="en-US" altLang="ja-JP" dirty="0"/>
              <a:t>   ) of art in the face of disaster</a:t>
            </a:r>
          </a:p>
          <a:p>
            <a:r>
              <a:rPr kumimoji="1" lang="en-US" altLang="ja-JP" dirty="0"/>
              <a:t>Painting project: school walls and a barbershop</a:t>
            </a:r>
            <a:endParaRPr kumimoji="1" lang="ja-JP" altLang="en-US" dirty="0"/>
          </a:p>
        </p:txBody>
      </p:sp>
      <p:sp>
        <p:nvSpPr>
          <p:cNvPr id="3" name="テキスト プレースホルダー 2">
            <a:extLst>
              <a:ext uri="{FF2B5EF4-FFF2-40B4-BE49-F238E27FC236}">
                <a16:creationId xmlns:a16="http://schemas.microsoft.com/office/drawing/2014/main" id="{C7D795D0-01E3-BA40-9836-B7D799EC023C}"/>
              </a:ext>
            </a:extLst>
          </p:cNvPr>
          <p:cNvSpPr>
            <a:spLocks noGrp="1"/>
          </p:cNvSpPr>
          <p:nvPr>
            <p:ph type="body" sz="quarter" idx="38"/>
          </p:nvPr>
        </p:nvSpPr>
        <p:spPr/>
        <p:txBody>
          <a:bodyPr/>
          <a:lstStyle/>
          <a:p>
            <a:endParaRPr kumimoji="1" lang="en-US" altLang="ja-JP" dirty="0"/>
          </a:p>
          <a:p>
            <a:r>
              <a:rPr kumimoji="1" lang="en-US" altLang="ja-JP" dirty="0"/>
              <a:t>(⑤</a:t>
            </a:r>
            <a:r>
              <a:rPr kumimoji="1" lang="ja-JP" altLang="en-US" dirty="0"/>
              <a:t>　　</a:t>
            </a:r>
            <a:r>
              <a:rPr lang="en-US" altLang="ja-JP" dirty="0"/>
              <a:t>          </a:t>
            </a:r>
            <a:r>
              <a:rPr kumimoji="1" lang="en-US" altLang="ja-JP" dirty="0"/>
              <a:t>) the joy of creation</a:t>
            </a:r>
            <a:br>
              <a:rPr lang="en-US" altLang="ja-JP" dirty="0"/>
            </a:br>
            <a:r>
              <a:rPr lang="ja-JP" altLang="en-US" dirty="0"/>
              <a:t> ▶ </a:t>
            </a:r>
            <a:r>
              <a:rPr kumimoji="1" lang="en-US" altLang="ja-JP" dirty="0"/>
              <a:t>Laughing and smiling </a:t>
            </a:r>
            <a:br>
              <a:rPr kumimoji="1" lang="en-US" altLang="ja-JP" dirty="0"/>
            </a:br>
            <a:r>
              <a:rPr kumimoji="1" lang="en-US" altLang="ja-JP" dirty="0"/>
              <a:t>    even in the worst</a:t>
            </a:r>
            <a:br>
              <a:rPr kumimoji="1" lang="en-US" altLang="ja-JP" dirty="0"/>
            </a:br>
            <a:r>
              <a:rPr kumimoji="1" lang="en-US" altLang="ja-JP" dirty="0"/>
              <a:t>    (⑥</a:t>
            </a:r>
            <a:r>
              <a:rPr kumimoji="1" lang="ja-JP" altLang="en-US" dirty="0"/>
              <a:t>　　</a:t>
            </a:r>
            <a:r>
              <a:rPr lang="en-US" altLang="ja-JP" dirty="0"/>
              <a:t>             </a:t>
            </a:r>
            <a:r>
              <a:rPr kumimoji="1" lang="en-US" altLang="ja-JP" dirty="0"/>
              <a:t>)</a:t>
            </a:r>
            <a:endParaRPr kumimoji="1" lang="ja-JP" altLang="en-US" dirty="0"/>
          </a:p>
        </p:txBody>
      </p:sp>
      <p:sp>
        <p:nvSpPr>
          <p:cNvPr id="4" name="テキスト プレースホルダー 3">
            <a:extLst>
              <a:ext uri="{FF2B5EF4-FFF2-40B4-BE49-F238E27FC236}">
                <a16:creationId xmlns:a16="http://schemas.microsoft.com/office/drawing/2014/main" id="{733395BD-70E2-41F9-3697-D1897B0A7677}"/>
              </a:ext>
            </a:extLst>
          </p:cNvPr>
          <p:cNvSpPr>
            <a:spLocks noGrp="1"/>
          </p:cNvSpPr>
          <p:nvPr>
            <p:ph type="body" sz="quarter" idx="48"/>
          </p:nvPr>
        </p:nvSpPr>
        <p:spPr>
          <a:xfrm>
            <a:off x="2397212" y="3346402"/>
            <a:ext cx="2400820" cy="720000"/>
          </a:xfrm>
        </p:spPr>
        <p:txBody>
          <a:bodyPr/>
          <a:lstStyle/>
          <a:p>
            <a:r>
              <a:rPr kumimoji="1" lang="en-US" altLang="ja-JP" dirty="0"/>
              <a:t>usefulness</a:t>
            </a:r>
            <a:endParaRPr kumimoji="1" lang="ja-JP" altLang="en-US" dirty="0"/>
          </a:p>
        </p:txBody>
      </p:sp>
      <p:sp>
        <p:nvSpPr>
          <p:cNvPr id="5" name="テキスト プレースホルダー 4">
            <a:extLst>
              <a:ext uri="{FF2B5EF4-FFF2-40B4-BE49-F238E27FC236}">
                <a16:creationId xmlns:a16="http://schemas.microsoft.com/office/drawing/2014/main" id="{DBEBE8C8-9A5A-21A6-2F6E-B72E2C92247D}"/>
              </a:ext>
            </a:extLst>
          </p:cNvPr>
          <p:cNvSpPr>
            <a:spLocks noGrp="1"/>
          </p:cNvSpPr>
          <p:nvPr>
            <p:ph type="body" sz="quarter" idx="49"/>
          </p:nvPr>
        </p:nvSpPr>
        <p:spPr>
          <a:xfrm>
            <a:off x="7487059" y="2905112"/>
            <a:ext cx="1687763" cy="720000"/>
          </a:xfrm>
        </p:spPr>
        <p:txBody>
          <a:bodyPr/>
          <a:lstStyle/>
          <a:p>
            <a:r>
              <a:rPr kumimoji="1" lang="en-US" altLang="ja-JP" dirty="0"/>
              <a:t>sharing</a:t>
            </a:r>
            <a:endParaRPr kumimoji="1" lang="ja-JP" altLang="en-US" dirty="0"/>
          </a:p>
        </p:txBody>
      </p:sp>
      <p:sp>
        <p:nvSpPr>
          <p:cNvPr id="6" name="テキスト プレースホルダー 4">
            <a:extLst>
              <a:ext uri="{FF2B5EF4-FFF2-40B4-BE49-F238E27FC236}">
                <a16:creationId xmlns:a16="http://schemas.microsoft.com/office/drawing/2014/main" id="{A21D2CCB-29E8-0090-587C-0E8CA4BEC3D9}"/>
              </a:ext>
            </a:extLst>
          </p:cNvPr>
          <p:cNvSpPr txBox="1">
            <a:spLocks/>
          </p:cNvSpPr>
          <p:nvPr/>
        </p:nvSpPr>
        <p:spPr>
          <a:xfrm>
            <a:off x="7935384" y="4908575"/>
            <a:ext cx="2140430" cy="720000"/>
          </a:xfrm>
          <a:prstGeom prst="rect">
            <a:avLst/>
          </a:prstGeom>
        </p:spPr>
        <p:txBody>
          <a:bodyPr vert="horz" lIns="91440" tIns="45720" rIns="9144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kumimoji="1" sz="3600" kern="1200" spc="-100" baseline="0">
                <a:solidFill>
                  <a:srgbClr val="FF0000"/>
                </a:solidFill>
                <a:latin typeface="+mn-lt"/>
                <a:ea typeface="+mn-ea"/>
                <a:cs typeface="Times New Roman" panose="02020603050405020304" pitchFamily="18" charset="0"/>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r>
              <a:rPr lang="en-US" altLang="ja-JP" dirty="0"/>
              <a:t>conditions</a:t>
            </a:r>
            <a:endParaRPr lang="ja-JP" altLang="en-US" dirty="0"/>
          </a:p>
        </p:txBody>
      </p:sp>
    </p:spTree>
    <p:extLst>
      <p:ext uri="{BB962C8B-B14F-4D97-AF65-F5344CB8AC3E}">
        <p14:creationId xmlns:p14="http://schemas.microsoft.com/office/powerpoint/2010/main" val="1022861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P spid="4" grpId="0" build="p"/>
      <p:bldP spid="5" grpId="0" build="p"/>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a:extLst>
              <a:ext uri="{FF2B5EF4-FFF2-40B4-BE49-F238E27FC236}">
                <a16:creationId xmlns:a16="http://schemas.microsoft.com/office/drawing/2014/main" id="{5848D2FB-D85A-EF7E-B75E-DE4955950599}"/>
              </a:ext>
            </a:extLst>
          </p:cNvPr>
          <p:cNvSpPr>
            <a:spLocks noGrp="1"/>
          </p:cNvSpPr>
          <p:nvPr>
            <p:ph type="body" sz="quarter" idx="33"/>
          </p:nvPr>
        </p:nvSpPr>
        <p:spPr/>
        <p:txBody>
          <a:bodyPr/>
          <a:lstStyle/>
          <a:p>
            <a:pPr marL="0" indent="0">
              <a:buNone/>
            </a:pPr>
            <a:r>
              <a:rPr lang="en-US" altLang="ja-JP" b="1" dirty="0"/>
              <a:t>Mariupol, 2017</a:t>
            </a:r>
          </a:p>
          <a:p>
            <a:r>
              <a:rPr lang="en-US" altLang="ja-JP" dirty="0"/>
              <a:t>Painting project: </a:t>
            </a:r>
            <a:br>
              <a:rPr lang="en-US" altLang="ja-JP" dirty="0"/>
            </a:br>
            <a:r>
              <a:rPr lang="en-US" altLang="ja-JP" dirty="0"/>
              <a:t>a big mitten</a:t>
            </a:r>
          </a:p>
          <a:p>
            <a:pPr marL="0" indent="0">
              <a:buNone/>
            </a:pPr>
            <a:r>
              <a:rPr lang="en-US" altLang="ja-JP" dirty="0"/>
              <a:t>    ( = symbol of hope </a:t>
            </a:r>
            <a:br>
              <a:rPr lang="en-US" altLang="ja-JP" dirty="0"/>
            </a:br>
            <a:r>
              <a:rPr lang="en-US" altLang="ja-JP" dirty="0"/>
              <a:t>         and peace )</a:t>
            </a:r>
            <a:endParaRPr lang="ja-JP" altLang="en-US" dirty="0"/>
          </a:p>
        </p:txBody>
      </p:sp>
      <p:sp>
        <p:nvSpPr>
          <p:cNvPr id="12" name="テキスト プレースホルダー 11">
            <a:extLst>
              <a:ext uri="{FF2B5EF4-FFF2-40B4-BE49-F238E27FC236}">
                <a16:creationId xmlns:a16="http://schemas.microsoft.com/office/drawing/2014/main" id="{183248CB-8FEA-364B-E6CB-B9FB9556CB17}"/>
              </a:ext>
            </a:extLst>
          </p:cNvPr>
          <p:cNvSpPr>
            <a:spLocks noGrp="1"/>
          </p:cNvSpPr>
          <p:nvPr>
            <p:ph type="body" sz="quarter" idx="38"/>
          </p:nvPr>
        </p:nvSpPr>
        <p:spPr/>
        <p:txBody>
          <a:bodyPr/>
          <a:lstStyle/>
          <a:p>
            <a:pPr marL="0" indent="0">
              <a:buNone/>
            </a:pPr>
            <a:r>
              <a:rPr lang="en-US" altLang="ja-JP" b="1" dirty="0"/>
              <a:t>His art has the power to make people “super happy.”</a:t>
            </a:r>
            <a:endParaRPr lang="ja-JP" altLang="en-US" b="1" dirty="0"/>
          </a:p>
        </p:txBody>
      </p:sp>
    </p:spTree>
    <p:extLst>
      <p:ext uri="{BB962C8B-B14F-4D97-AF65-F5344CB8AC3E}">
        <p14:creationId xmlns:p14="http://schemas.microsoft.com/office/powerpoint/2010/main" val="3057473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 name="字幕 20">
            <a:extLst>
              <a:ext uri="{FF2B5EF4-FFF2-40B4-BE49-F238E27FC236}">
                <a16:creationId xmlns:a16="http://schemas.microsoft.com/office/drawing/2014/main" id="{6CFCAF56-55C4-181A-F1C0-136399F0F24D}"/>
              </a:ext>
            </a:extLst>
          </p:cNvPr>
          <p:cNvSpPr>
            <a:spLocks noGrp="1"/>
          </p:cNvSpPr>
          <p:nvPr>
            <p:ph type="subTitle" idx="1"/>
          </p:nvPr>
        </p:nvSpPr>
        <p:spPr>
          <a:xfrm>
            <a:off x="4648200" y="743384"/>
            <a:ext cx="7207798" cy="615269"/>
          </a:xfrm>
        </p:spPr>
        <p:txBody>
          <a:bodyPr/>
          <a:lstStyle/>
          <a:p>
            <a:r>
              <a:rPr lang="en-US" altLang="ja-JP" dirty="0"/>
              <a:t>What would Miyazaki say?</a:t>
            </a:r>
            <a:endParaRPr lang="ja-JP" altLang="en-US" dirty="0"/>
          </a:p>
        </p:txBody>
      </p:sp>
      <p:sp>
        <p:nvSpPr>
          <p:cNvPr id="30" name="テキスト プレースホルダー 29">
            <a:extLst>
              <a:ext uri="{FF2B5EF4-FFF2-40B4-BE49-F238E27FC236}">
                <a16:creationId xmlns:a16="http://schemas.microsoft.com/office/drawing/2014/main" id="{9E429ECE-1256-2C06-8D41-CDF3F8D9F22E}"/>
              </a:ext>
            </a:extLst>
          </p:cNvPr>
          <p:cNvSpPr>
            <a:spLocks noGrp="1"/>
          </p:cNvSpPr>
          <p:nvPr>
            <p:ph type="body" sz="quarter" idx="29"/>
          </p:nvPr>
        </p:nvSpPr>
        <p:spPr>
          <a:xfrm>
            <a:off x="1052052" y="1433295"/>
            <a:ext cx="10803947" cy="5156419"/>
          </a:xfrm>
        </p:spPr>
        <p:txBody>
          <a:bodyPr/>
          <a:lstStyle/>
          <a:p>
            <a:r>
              <a:rPr lang="en-US" altLang="ja-JP" dirty="0"/>
              <a:t>Art is the only way to help people in a disaster area.</a:t>
            </a:r>
          </a:p>
          <a:p>
            <a:r>
              <a:rPr lang="en-US" altLang="ja-JP" dirty="0"/>
              <a:t>I want to express my emotions, such as the anger inside me.</a:t>
            </a:r>
          </a:p>
          <a:p>
            <a:r>
              <a:rPr lang="en-US" altLang="ja-JP" dirty="0"/>
              <a:t>Artists know better, so they should tell children what to paint.</a:t>
            </a:r>
          </a:p>
          <a:p>
            <a:r>
              <a:rPr lang="en-US" altLang="ja-JP" dirty="0"/>
              <a:t>Working together with other people on a painting inspires me a lot.</a:t>
            </a:r>
          </a:p>
          <a:p>
            <a:r>
              <a:rPr lang="en-US" altLang="ja-JP" dirty="0"/>
              <a:t>Creating happiness through painting interests</a:t>
            </a:r>
            <a:br>
              <a:rPr lang="en-US" altLang="ja-JP" dirty="0"/>
            </a:br>
            <a:r>
              <a:rPr lang="en-US" altLang="ja-JP" dirty="0"/>
              <a:t>me more than anything else.</a:t>
            </a:r>
            <a:endParaRPr lang="ja-JP" altLang="en-US" dirty="0"/>
          </a:p>
        </p:txBody>
      </p:sp>
      <p:sp>
        <p:nvSpPr>
          <p:cNvPr id="23" name="テキスト プレースホルダー 22">
            <a:extLst>
              <a:ext uri="{FF2B5EF4-FFF2-40B4-BE49-F238E27FC236}">
                <a16:creationId xmlns:a16="http://schemas.microsoft.com/office/drawing/2014/main" id="{69906C70-D8A1-B47D-FC37-CEEB669CFA64}"/>
              </a:ext>
            </a:extLst>
          </p:cNvPr>
          <p:cNvSpPr>
            <a:spLocks noGrp="1"/>
          </p:cNvSpPr>
          <p:nvPr>
            <p:ph type="body" sz="quarter" idx="23"/>
          </p:nvPr>
        </p:nvSpPr>
        <p:spPr>
          <a:xfrm>
            <a:off x="244470" y="638653"/>
            <a:ext cx="720000" cy="720000"/>
          </a:xfrm>
        </p:spPr>
        <p:txBody>
          <a:bodyPr/>
          <a:lstStyle/>
          <a:p>
            <a:r>
              <a:rPr lang="en-US" altLang="ja-JP"/>
              <a:t>C</a:t>
            </a:r>
            <a:endParaRPr lang="ja-JP" altLang="en-US" dirty="0"/>
          </a:p>
        </p:txBody>
      </p:sp>
      <p:sp>
        <p:nvSpPr>
          <p:cNvPr id="25" name="テキスト プレースホルダー 24">
            <a:extLst>
              <a:ext uri="{FF2B5EF4-FFF2-40B4-BE49-F238E27FC236}">
                <a16:creationId xmlns:a16="http://schemas.microsoft.com/office/drawing/2014/main" id="{4EA51AA8-9E35-76A3-2368-67B69FA820A2}"/>
              </a:ext>
            </a:extLst>
          </p:cNvPr>
          <p:cNvSpPr>
            <a:spLocks noGrp="1"/>
          </p:cNvSpPr>
          <p:nvPr>
            <p:ph type="body" sz="quarter" idx="30"/>
          </p:nvPr>
        </p:nvSpPr>
        <p:spPr>
          <a:xfrm>
            <a:off x="1052052" y="638653"/>
            <a:ext cx="2893784" cy="720000"/>
          </a:xfrm>
        </p:spPr>
        <p:txBody>
          <a:bodyPr/>
          <a:lstStyle/>
          <a:p>
            <a:r>
              <a:rPr lang="en-US" altLang="ja-JP"/>
              <a:t>Inference</a:t>
            </a:r>
            <a:endParaRPr lang="ja-JP" altLang="en-US" dirty="0"/>
          </a:p>
        </p:txBody>
      </p:sp>
      <p:sp>
        <p:nvSpPr>
          <p:cNvPr id="8" name="メディア プレースホルダー 7">
            <a:extLst>
              <a:ext uri="{FF2B5EF4-FFF2-40B4-BE49-F238E27FC236}">
                <a16:creationId xmlns:a16="http://schemas.microsoft.com/office/drawing/2014/main" id="{777E8FD0-400A-1ECE-E0ED-CB1DA4B724AB}"/>
              </a:ext>
            </a:extLst>
          </p:cNvPr>
          <p:cNvSpPr>
            <a:spLocks noGrp="1"/>
          </p:cNvSpPr>
          <p:nvPr>
            <p:ph type="media" sz="quarter" idx="21"/>
          </p:nvPr>
        </p:nvSpPr>
        <p:spPr/>
        <p:txBody>
          <a:bodyPr/>
          <a:lstStyle/>
          <a:p>
            <a:endParaRPr lang="ja-JP" altLang="en-US"/>
          </a:p>
        </p:txBody>
      </p:sp>
      <p:sp>
        <p:nvSpPr>
          <p:cNvPr id="3" name="楕円 2">
            <a:extLst>
              <a:ext uri="{FF2B5EF4-FFF2-40B4-BE49-F238E27FC236}">
                <a16:creationId xmlns:a16="http://schemas.microsoft.com/office/drawing/2014/main" id="{ACBC78BE-2C45-ED31-7408-B3D7CA32BA0E}"/>
              </a:ext>
            </a:extLst>
          </p:cNvPr>
          <p:cNvSpPr/>
          <p:nvPr/>
        </p:nvSpPr>
        <p:spPr>
          <a:xfrm>
            <a:off x="946834" y="4719605"/>
            <a:ext cx="720000" cy="540126"/>
          </a:xfrm>
          <a:prstGeom prst="ellipse">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楕円 3">
            <a:extLst>
              <a:ext uri="{FF2B5EF4-FFF2-40B4-BE49-F238E27FC236}">
                <a16:creationId xmlns:a16="http://schemas.microsoft.com/office/drawing/2014/main" id="{8BB34524-CE9F-187C-AB3B-6AC2C85FF531}"/>
              </a:ext>
            </a:extLst>
          </p:cNvPr>
          <p:cNvSpPr/>
          <p:nvPr/>
        </p:nvSpPr>
        <p:spPr>
          <a:xfrm>
            <a:off x="946834" y="5778447"/>
            <a:ext cx="720000" cy="540126"/>
          </a:xfrm>
          <a:prstGeom prst="ellipse">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97245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animEffect transition="in" filter="fade">
                                      <p:cBhvr>
                                        <p:cTn id="7" dur="500"/>
                                        <p:tgtEl>
                                          <p:spTgt spid="30">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xEl>
                                              <p:pRg st="1" end="1"/>
                                            </p:txEl>
                                          </p:spTgt>
                                        </p:tgtEl>
                                        <p:attrNameLst>
                                          <p:attrName>style.visibility</p:attrName>
                                        </p:attrNameLst>
                                      </p:cBhvr>
                                      <p:to>
                                        <p:strVal val="visible"/>
                                      </p:to>
                                    </p:set>
                                    <p:animEffect transition="in" filter="fade">
                                      <p:cBhvr>
                                        <p:cTn id="11" dur="500"/>
                                        <p:tgtEl>
                                          <p:spTgt spid="30">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xEl>
                                              <p:pRg st="2" end="2"/>
                                            </p:txEl>
                                          </p:spTgt>
                                        </p:tgtEl>
                                        <p:attrNameLst>
                                          <p:attrName>style.visibility</p:attrName>
                                        </p:attrNameLst>
                                      </p:cBhvr>
                                      <p:to>
                                        <p:strVal val="visible"/>
                                      </p:to>
                                    </p:set>
                                    <p:animEffect transition="in" filter="fade">
                                      <p:cBhvr>
                                        <p:cTn id="15" dur="500"/>
                                        <p:tgtEl>
                                          <p:spTgt spid="30">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xEl>
                                              <p:pRg st="3" end="3"/>
                                            </p:txEl>
                                          </p:spTgt>
                                        </p:tgtEl>
                                        <p:attrNameLst>
                                          <p:attrName>style.visibility</p:attrName>
                                        </p:attrNameLst>
                                      </p:cBhvr>
                                      <p:to>
                                        <p:strVal val="visible"/>
                                      </p:to>
                                    </p:set>
                                    <p:animEffect transition="in" filter="fade">
                                      <p:cBhvr>
                                        <p:cTn id="19" dur="500"/>
                                        <p:tgtEl>
                                          <p:spTgt spid="30">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0">
                                            <p:txEl>
                                              <p:pRg st="4" end="4"/>
                                            </p:txEl>
                                          </p:spTgt>
                                        </p:tgtEl>
                                        <p:attrNameLst>
                                          <p:attrName>style.visibility</p:attrName>
                                        </p:attrNameLst>
                                      </p:cBhvr>
                                      <p:to>
                                        <p:strVal val="visible"/>
                                      </p:to>
                                    </p:set>
                                    <p:animEffect transition="in" filter="fade">
                                      <p:cBhvr>
                                        <p:cTn id="23" dur="500"/>
                                        <p:tgtEl>
                                          <p:spTgt spid="30">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heel(1)">
                                      <p:cBhvr>
                                        <p:cTn id="28" dur="2000"/>
                                        <p:tgtEl>
                                          <p:spTgt spid="3"/>
                                        </p:tgtEl>
                                      </p:cBhvr>
                                    </p:animEffect>
                                  </p:childTnLst>
                                </p:cTn>
                              </p:par>
                            </p:childTnLst>
                          </p:cTn>
                        </p:par>
                        <p:par>
                          <p:cTn id="29" fill="hold">
                            <p:stCondLst>
                              <p:cond delay="2000"/>
                            </p:stCondLst>
                            <p:childTnLst>
                              <p:par>
                                <p:cTn id="30" presetID="21" presetClass="entr" presetSubtype="1"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heel(1)">
                                      <p:cBhvr>
                                        <p:cTn id="3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uiExpand="1" build="p"/>
      <p:bldP spid="3" grpId="0" animBg="1"/>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7161D141-7011-6233-A4D6-17C49566CD8E}"/>
              </a:ext>
            </a:extLst>
          </p:cNvPr>
          <p:cNvSpPr>
            <a:spLocks noGrp="1"/>
          </p:cNvSpPr>
          <p:nvPr>
            <p:ph type="body" sz="quarter" idx="29"/>
          </p:nvPr>
        </p:nvSpPr>
        <p:spPr>
          <a:xfrm>
            <a:off x="698090" y="3130093"/>
            <a:ext cx="10795820" cy="3159712"/>
          </a:xfrm>
        </p:spPr>
        <p:txBody>
          <a:bodyPr/>
          <a:lstStyle/>
          <a:p>
            <a:r>
              <a:rPr lang="en-US" altLang="ja-JP" dirty="0"/>
              <a:t>Does art have the power to appeal to our hearts and connect people?</a:t>
            </a:r>
            <a:endParaRPr lang="ja-JP" altLang="en-US" dirty="0"/>
          </a:p>
        </p:txBody>
      </p:sp>
      <p:sp>
        <p:nvSpPr>
          <p:cNvPr id="3" name="メディア プレースホルダー 2">
            <a:extLst>
              <a:ext uri="{FF2B5EF4-FFF2-40B4-BE49-F238E27FC236}">
                <a16:creationId xmlns:a16="http://schemas.microsoft.com/office/drawing/2014/main" id="{5669DB94-EA76-2732-39B2-E5C1596624DD}"/>
              </a:ext>
            </a:extLst>
          </p:cNvPr>
          <p:cNvSpPr>
            <a:spLocks noGrp="1"/>
          </p:cNvSpPr>
          <p:nvPr>
            <p:ph type="media" sz="quarter" idx="16"/>
          </p:nvPr>
        </p:nvSpPr>
        <p:spPr/>
        <p:txBody>
          <a:bodyPr/>
          <a:lstStyle/>
          <a:p>
            <a:endParaRPr lang="ja-JP" altLang="en-US"/>
          </a:p>
        </p:txBody>
      </p:sp>
    </p:spTree>
    <p:extLst>
      <p:ext uri="{BB962C8B-B14F-4D97-AF65-F5344CB8AC3E}">
        <p14:creationId xmlns:p14="http://schemas.microsoft.com/office/powerpoint/2010/main" val="2437415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図プレースホルダー 20">
            <a:extLst>
              <a:ext uri="{FF2B5EF4-FFF2-40B4-BE49-F238E27FC236}">
                <a16:creationId xmlns:a16="http://schemas.microsoft.com/office/drawing/2014/main" id="{F3A4C19C-14CB-0CF1-077C-A6403826A1CB}"/>
              </a:ext>
            </a:extLst>
          </p:cNvPr>
          <p:cNvPicPr>
            <a:picLocks noGrp="1" noChangeAspect="1"/>
          </p:cNvPicPr>
          <p:nvPr>
            <p:ph type="pic" sz="quarter" idx="23"/>
          </p:nvPr>
        </p:nvPicPr>
        <p:blipFill>
          <a:blip r:embed="rId3"/>
          <a:srcRect t="5635" b="5635"/>
          <a:stretch/>
        </p:blipFill>
        <p:spPr/>
      </p:pic>
      <p:pic>
        <p:nvPicPr>
          <p:cNvPr id="19" name="図プレースホルダー 18">
            <a:extLst>
              <a:ext uri="{FF2B5EF4-FFF2-40B4-BE49-F238E27FC236}">
                <a16:creationId xmlns:a16="http://schemas.microsoft.com/office/drawing/2014/main" id="{BDF8B019-7FD2-E221-60D8-4124A19DEC1A}"/>
              </a:ext>
            </a:extLst>
          </p:cNvPr>
          <p:cNvPicPr>
            <a:picLocks noGrp="1" noChangeAspect="1"/>
          </p:cNvPicPr>
          <p:nvPr>
            <p:ph type="pic" sz="quarter" idx="22"/>
          </p:nvPr>
        </p:nvPicPr>
        <p:blipFill>
          <a:blip r:embed="rId4"/>
          <a:srcRect l="9329" r="9329"/>
          <a:stretch/>
        </p:blipFill>
        <p:spPr/>
      </p:pic>
      <p:sp>
        <p:nvSpPr>
          <p:cNvPr id="5" name="字幕 4">
            <a:extLst>
              <a:ext uri="{FF2B5EF4-FFF2-40B4-BE49-F238E27FC236}">
                <a16:creationId xmlns:a16="http://schemas.microsoft.com/office/drawing/2014/main" id="{AF25EDE9-8BFF-6904-DB4A-151D88F4166B}"/>
              </a:ext>
            </a:extLst>
          </p:cNvPr>
          <p:cNvSpPr>
            <a:spLocks noGrp="1"/>
          </p:cNvSpPr>
          <p:nvPr>
            <p:ph type="subTitle" idx="1"/>
          </p:nvPr>
        </p:nvSpPr>
        <p:spPr>
          <a:xfrm>
            <a:off x="2764372" y="545600"/>
            <a:ext cx="9106028" cy="785290"/>
          </a:xfrm>
        </p:spPr>
        <p:txBody>
          <a:bodyPr/>
          <a:lstStyle/>
          <a:p>
            <a:r>
              <a:rPr lang="en-US" altLang="ja-JP"/>
              <a:t>Look at the photos and listen to the dialog.</a:t>
            </a:r>
            <a:endParaRPr lang="ja-JP" altLang="en-US" dirty="0"/>
          </a:p>
        </p:txBody>
      </p:sp>
      <p:sp>
        <p:nvSpPr>
          <p:cNvPr id="15" name="メディア プレースホルダー 14">
            <a:extLst>
              <a:ext uri="{FF2B5EF4-FFF2-40B4-BE49-F238E27FC236}">
                <a16:creationId xmlns:a16="http://schemas.microsoft.com/office/drawing/2014/main" id="{64FFA0BF-1141-3DC8-F510-9582E8BAA407}"/>
              </a:ext>
            </a:extLst>
          </p:cNvPr>
          <p:cNvSpPr>
            <a:spLocks noGrp="1"/>
          </p:cNvSpPr>
          <p:nvPr>
            <p:ph type="media" sz="quarter" idx="21"/>
          </p:nvPr>
        </p:nvSpPr>
        <p:spPr/>
        <p:txBody>
          <a:bodyPr/>
          <a:lstStyle/>
          <a:p>
            <a:endParaRPr lang="ja-JP" altLang="en-US"/>
          </a:p>
        </p:txBody>
      </p:sp>
      <p:sp>
        <p:nvSpPr>
          <p:cNvPr id="4" name="タイトル 3">
            <a:extLst>
              <a:ext uri="{FF2B5EF4-FFF2-40B4-BE49-F238E27FC236}">
                <a16:creationId xmlns:a16="http://schemas.microsoft.com/office/drawing/2014/main" id="{75675EE4-B461-910E-65C5-2941C3FA7B1F}"/>
              </a:ext>
            </a:extLst>
          </p:cNvPr>
          <p:cNvSpPr>
            <a:spLocks noGrp="1"/>
          </p:cNvSpPr>
          <p:nvPr>
            <p:ph type="ctrTitle"/>
          </p:nvPr>
        </p:nvSpPr>
        <p:spPr>
          <a:xfrm>
            <a:off x="1985952" y="545600"/>
            <a:ext cx="671400" cy="648200"/>
          </a:xfrm>
        </p:spPr>
        <p:txBody>
          <a:bodyPr/>
          <a:lstStyle/>
          <a:p>
            <a:r>
              <a:rPr lang="en-US" altLang="ja-JP"/>
              <a:t>1</a:t>
            </a:r>
            <a:endParaRPr lang="ja-JP" altLang="en-US" dirty="0"/>
          </a:p>
        </p:txBody>
      </p:sp>
      <p:sp>
        <p:nvSpPr>
          <p:cNvPr id="2" name="テキスト ボックス 1">
            <a:extLst>
              <a:ext uri="{FF2B5EF4-FFF2-40B4-BE49-F238E27FC236}">
                <a16:creationId xmlns:a16="http://schemas.microsoft.com/office/drawing/2014/main" id="{8EFFA5EB-850D-6AAB-4E7E-50D8927DA628}"/>
              </a:ext>
            </a:extLst>
          </p:cNvPr>
          <p:cNvSpPr txBox="1"/>
          <p:nvPr/>
        </p:nvSpPr>
        <p:spPr>
          <a:xfrm>
            <a:off x="2343615" y="1280056"/>
            <a:ext cx="7504771" cy="769441"/>
          </a:xfrm>
          <a:prstGeom prst="rect">
            <a:avLst/>
          </a:prstGeom>
          <a:noFill/>
        </p:spPr>
        <p:txBody>
          <a:bodyPr wrap="square" rtlCol="0">
            <a:spAutoFit/>
          </a:bodyPr>
          <a:lstStyle/>
          <a:p>
            <a:pPr algn="ctr"/>
            <a:r>
              <a:rPr kumimoji="1" lang="ja-JP" altLang="en-US" sz="4400" dirty="0">
                <a:solidFill>
                  <a:srgbClr val="FF0000"/>
                </a:solidFill>
              </a:rPr>
              <a:t>音声は現在準備中です</a:t>
            </a:r>
          </a:p>
        </p:txBody>
      </p:sp>
    </p:spTree>
    <p:extLst>
      <p:ext uri="{BB962C8B-B14F-4D97-AF65-F5344CB8AC3E}">
        <p14:creationId xmlns:p14="http://schemas.microsoft.com/office/powerpoint/2010/main" val="1132534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1_2024_マスタ">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教科書パワポ用">
      <a:majorFont>
        <a:latin typeface="Arial"/>
        <a:ea typeface="ＭＳ Ｐゴシック"/>
        <a:cs typeface=""/>
      </a:majorFont>
      <a:minorFont>
        <a:latin typeface="Arial"/>
        <a:ea typeface="ＭＳ Ｐゴシック"/>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05_01⓪＿hinagata.potx" id="{B8F1C9B8-D285-43A3-BDEF-BC0A19EFB450}" vid="{50C0E65D-D9B3-4BB4-A924-F1086588141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29152</TotalTime>
  <Words>926</Words>
  <Application>Microsoft Office PowerPoint</Application>
  <PresentationFormat>ワイド画面</PresentationFormat>
  <Paragraphs>130</Paragraphs>
  <Slides>19</Slides>
  <Notes>16</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19</vt:i4>
      </vt:variant>
    </vt:vector>
  </HeadingPairs>
  <TitlesOfParts>
    <vt:vector size="23" baseType="lpstr">
      <vt:lpstr>游ゴシック</vt:lpstr>
      <vt:lpstr>Arial</vt:lpstr>
      <vt:lpstr>Wingdings</vt:lpstr>
      <vt:lpstr>1_2024_マスタ</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1</vt:lpstr>
      <vt:lpstr>Jack believes that Miyazaki’s project in Mariupol can truly move people.</vt:lpstr>
      <vt:lpstr>Yumi thinks that art can connect people and go beyond language.</vt:lpstr>
      <vt:lpstr>Yumi thinks that art can inspire hope, even in difficult times.</vt:lpstr>
      <vt:lpstr>Jack, have you heard about Miyazaki’s project in Mariupol?  He truly believes in the power of art. Oh, the one with the big mitten, right?  But can art really move people like he says? Sure, I think art has the power to reach into our hearts and connect us. </vt:lpstr>
      <vt:lpstr>Maybe so, but is it really going to change the world? Well, Jack, art goes beyond language. I get that, but can it really make a difference in someone’s life? </vt:lpstr>
      <vt:lpstr>Miyazaki believes it can and I’m with him.  He thinks that art can inspire hope, even in difficult times. All right, maybe I should give his project a closer look. That’s the spirit !  A piece of art can really surprise you.</vt:lpstr>
      <vt:lpstr>PowerPoint プレゼンテーション</vt:lpstr>
      <vt:lpstr>2</vt:lpstr>
      <vt:lpstr>3</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08CC TF QA</dc:title>
  <dc:creator>USER</dc:creator>
  <cp:lastModifiedBy>USER</cp:lastModifiedBy>
  <cp:revision>103</cp:revision>
  <dcterms:created xsi:type="dcterms:W3CDTF">2024-03-06T05:52:13Z</dcterms:created>
  <dcterms:modified xsi:type="dcterms:W3CDTF">2025-05-16T04:58:33Z</dcterms:modified>
</cp:coreProperties>
</file>