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58" r:id="rId3"/>
    <p:sldId id="259" r:id="rId4"/>
    <p:sldId id="260" r:id="rId5"/>
    <p:sldId id="261" r:id="rId6"/>
    <p:sldId id="256" r:id="rId7"/>
    <p:sldId id="262" r:id="rId8"/>
    <p:sldId id="263" r:id="rId9"/>
    <p:sldId id="264" r:id="rId10"/>
    <p:sldId id="265"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0ACC"/>
    <a:srgbClr val="0070C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9" autoAdjust="0"/>
    <p:restoredTop sz="89011" autoAdjust="0"/>
  </p:normalViewPr>
  <p:slideViewPr>
    <p:cSldViewPr snapToGrid="0" showGuides="1">
      <p:cViewPr varScale="1">
        <p:scale>
          <a:sx n="64" d="100"/>
          <a:sy n="64" d="100"/>
        </p:scale>
        <p:origin x="1104" y="60"/>
      </p:cViewPr>
      <p:guideLst/>
    </p:cSldViewPr>
  </p:slideViewPr>
  <p:outlineViewPr>
    <p:cViewPr>
      <p:scale>
        <a:sx n="33" d="100"/>
        <a:sy n="33" d="100"/>
      </p:scale>
      <p:origin x="0" y="-1002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三省堂　宮木紘治" userId="b5281373-d9e3-4197-909d-8b5f915607f2" providerId="ADAL" clId="{2A51528D-071A-4C72-8D1D-DFCD137FFBB6}"/>
    <pc:docChg chg="mod">
      <pc:chgData name="三省堂　宮木紘治" userId="b5281373-d9e3-4197-909d-8b5f915607f2" providerId="ADAL" clId="{2A51528D-071A-4C72-8D1D-DFCD137FFBB6}" dt="2025-05-16T04:56:31.804" v="4"/>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1884FB-D76F-47B7-BACA-80BB3130E45D}" type="datetimeFigureOut">
              <a:rPr kumimoji="1" lang="ja-JP" altLang="en-US" smtClean="0"/>
              <a:t>2025/5/16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BB0954-DBAD-47A5-87E6-3AB4AF92E476}" type="slidenum">
              <a:rPr kumimoji="1" lang="ja-JP" altLang="en-US" smtClean="0"/>
              <a:t>‹#›</a:t>
            </a:fld>
            <a:endParaRPr kumimoji="1" lang="ja-JP" altLang="en-US"/>
          </a:p>
        </p:txBody>
      </p:sp>
    </p:spTree>
    <p:extLst>
      <p:ext uri="{BB962C8B-B14F-4D97-AF65-F5344CB8AC3E}">
        <p14:creationId xmlns:p14="http://schemas.microsoft.com/office/powerpoint/2010/main" val="68027364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本文-英文">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336000" y="561068"/>
            <a:ext cx="11520000" cy="6120000"/>
          </a:xfrm>
          <a:prstGeom prst="rect">
            <a:avLst/>
          </a:prstGeom>
        </p:spPr>
        <p:txBody>
          <a:bodyPr/>
          <a:lstStyle>
            <a:lvl1pPr>
              <a:lnSpc>
                <a:spcPct val="150000"/>
              </a:lnSpc>
              <a:defRPr sz="3200">
                <a:latin typeface="+mn-lt"/>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
        <p:nvSpPr>
          <p:cNvPr id="3" name="メディア プレースホルダー 10">
            <a:extLst>
              <a:ext uri="{FF2B5EF4-FFF2-40B4-BE49-F238E27FC236}">
                <a16:creationId xmlns:a16="http://schemas.microsoft.com/office/drawing/2014/main" id="{8A499B9F-FD66-DE09-D819-CF1391C84DBA}"/>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Tree>
    <p:extLst>
      <p:ext uri="{BB962C8B-B14F-4D97-AF65-F5344CB8AC3E}">
        <p14:creationId xmlns:p14="http://schemas.microsoft.com/office/powerpoint/2010/main" val="339704723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lash-単語のみ（太字）">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0925"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13800" b="1" kern="1200">
                <a:solidFill>
                  <a:schemeClr val="tx1"/>
                </a:solidFill>
                <a:latin typeface="+mj-lt"/>
                <a:ea typeface="+mj-ea"/>
                <a:cs typeface="+mj-cs"/>
              </a:defRPr>
            </a:lvl1pPr>
          </a:lstStyle>
          <a:p>
            <a:r>
              <a:rPr lang="en-US" altLang="ja-JP" dirty="0"/>
              <a:t>Word</a:t>
            </a:r>
            <a:r>
              <a:rPr lang="ja-JP" altLang="en-US" dirty="0"/>
              <a:t>（</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3198616567"/>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lash-単語のみ（太字）_やや小さい">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0925"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12500" b="1" kern="1200">
                <a:solidFill>
                  <a:schemeClr val="tx1"/>
                </a:solidFill>
                <a:latin typeface="+mn-lt"/>
                <a:ea typeface="+mj-ea"/>
                <a:cs typeface="+mj-cs"/>
              </a:defRPr>
            </a:lvl1pPr>
          </a:lstStyle>
          <a:p>
            <a:r>
              <a:rPr lang="en-US" altLang="ja-JP" dirty="0"/>
              <a:t>Word</a:t>
            </a:r>
            <a:r>
              <a:rPr lang="ja-JP" altLang="en-US" dirty="0"/>
              <a:t>（</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1441308815"/>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lash-熟語のみ（太字）">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0925"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11500" b="1" kern="1200">
                <a:solidFill>
                  <a:schemeClr val="tx1"/>
                </a:solidFill>
                <a:latin typeface="+mj-lt"/>
                <a:ea typeface="+mj-ea"/>
                <a:cs typeface="+mj-cs"/>
              </a:defRPr>
            </a:lvl1pPr>
          </a:lstStyle>
          <a:p>
            <a:r>
              <a:rPr lang="en-US" altLang="ja-JP" dirty="0"/>
              <a:t>Idiom</a:t>
            </a:r>
            <a:r>
              <a:rPr lang="ja-JP" altLang="en-US" dirty="0"/>
              <a:t>（</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2613335730"/>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lash-発音記号、青">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3989"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9600" kern="1200">
                <a:solidFill>
                  <a:srgbClr val="0A0ACC"/>
                </a:solidFill>
                <a:latin typeface="Times New Roman" panose="02020603050405020304" pitchFamily="18" charset="0"/>
                <a:ea typeface="+mj-ea"/>
                <a:cs typeface="Times New Roman" panose="02020603050405020304" pitchFamily="18" charset="0"/>
              </a:defRPr>
            </a:lvl1pPr>
          </a:lstStyle>
          <a:p>
            <a:r>
              <a:rPr lang="ja-JP" altLang="en-US" dirty="0"/>
              <a:t>（</a:t>
            </a:r>
            <a:r>
              <a:rPr lang="en-US" altLang="ja-JP" dirty="0"/>
              <a:t>Times New Roman</a:t>
            </a:r>
            <a:r>
              <a:rPr lang="ja-JP" altLang="en-US" dirty="0"/>
              <a:t>）</a:t>
            </a:r>
            <a:endParaRPr lang="en-US" altLang="ja-JP" dirty="0"/>
          </a:p>
        </p:txBody>
      </p:sp>
    </p:spTree>
    <p:extLst>
      <p:ext uri="{BB962C8B-B14F-4D97-AF65-F5344CB8AC3E}">
        <p14:creationId xmlns:p14="http://schemas.microsoft.com/office/powerpoint/2010/main" val="3940262209"/>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lash-和訳">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3989"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9600" kern="1200">
                <a:solidFill>
                  <a:schemeClr val="tx1"/>
                </a:solidFill>
                <a:latin typeface="+mn-lt"/>
                <a:ea typeface="+mn-ea"/>
                <a:cs typeface="Times New Roman" panose="02020603050405020304" pitchFamily="18" charset="0"/>
              </a:defRPr>
            </a:lvl1pPr>
          </a:lstStyle>
          <a:p>
            <a:r>
              <a:rPr lang="ja-JP" altLang="en-US" dirty="0"/>
              <a:t>和訳</a:t>
            </a:r>
            <a:br>
              <a:rPr lang="en-US" altLang="ja-JP" dirty="0"/>
            </a:br>
            <a:r>
              <a:rPr lang="ja-JP" altLang="en-US" dirty="0"/>
              <a:t>（</a:t>
            </a:r>
            <a:r>
              <a:rPr lang="en-US" altLang="ja-JP" dirty="0"/>
              <a:t>MS P</a:t>
            </a:r>
            <a:r>
              <a:rPr lang="ja-JP" altLang="en-US" dirty="0"/>
              <a:t>ゴシック・</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3089043689"/>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lash-単語・発音記号">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6000" y="4553506"/>
            <a:ext cx="11520000" cy="1800000"/>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kumimoji="1" sz="9600" b="0" kern="1200">
                <a:solidFill>
                  <a:srgbClr val="0A0ACC"/>
                </a:solidFill>
                <a:latin typeface="Times New Roman" panose="02020603050405020304" pitchFamily="18" charset="0"/>
                <a:ea typeface="+mj-ea"/>
                <a:cs typeface="Times New Roman" panose="02020603050405020304" pitchFamily="18" charset="0"/>
              </a:defRPr>
            </a:lvl1pPr>
          </a:lstStyle>
          <a:p>
            <a:r>
              <a:rPr lang="ja-JP" altLang="en-US" dirty="0"/>
              <a:t>（</a:t>
            </a:r>
            <a:r>
              <a:rPr lang="en-US" altLang="ja-JP" dirty="0"/>
              <a:t>Times New Roman</a:t>
            </a:r>
            <a:r>
              <a:rPr lang="ja-JP" altLang="en-US" dirty="0"/>
              <a:t>）</a:t>
            </a:r>
          </a:p>
        </p:txBody>
      </p:sp>
      <p:sp>
        <p:nvSpPr>
          <p:cNvPr id="3" name="字幕 2">
            <a:extLst>
              <a:ext uri="{FF2B5EF4-FFF2-40B4-BE49-F238E27FC236}">
                <a16:creationId xmlns:a16="http://schemas.microsoft.com/office/drawing/2014/main" id="{12FB70F8-25DE-1069-E8E8-40E7B39C5ECD}"/>
              </a:ext>
            </a:extLst>
          </p:cNvPr>
          <p:cNvSpPr>
            <a:spLocks noGrp="1"/>
          </p:cNvSpPr>
          <p:nvPr>
            <p:ph type="subTitle" idx="1" hasCustomPrompt="1"/>
          </p:nvPr>
        </p:nvSpPr>
        <p:spPr>
          <a:xfrm>
            <a:off x="336000" y="419770"/>
            <a:ext cx="11520000" cy="4140000"/>
          </a:xfrm>
        </p:spPr>
        <p:txBody>
          <a:bodyPr anchor="ctr"/>
          <a:lstStyle>
            <a:lvl1pPr marL="0" indent="0" algn="ctr">
              <a:buNone/>
              <a:defRPr sz="14000" b="1">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dirty="0"/>
              <a:t>Word</a:t>
            </a:r>
            <a:r>
              <a:rPr kumimoji="1" lang="ja-JP" altLang="en-US" dirty="0"/>
              <a:t>（</a:t>
            </a:r>
            <a:r>
              <a:rPr kumimoji="1" lang="en-US" altLang="ja-JP" dirty="0"/>
              <a:t>Arial</a:t>
            </a:r>
            <a:r>
              <a:rPr kumimoji="1" lang="ja-JP" altLang="en-US" dirty="0"/>
              <a:t>）</a:t>
            </a:r>
          </a:p>
        </p:txBody>
      </p:sp>
    </p:spTree>
    <p:extLst>
      <p:ext uri="{BB962C8B-B14F-4D97-AF65-F5344CB8AC3E}">
        <p14:creationId xmlns:p14="http://schemas.microsoft.com/office/powerpoint/2010/main" val="400994051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lash-単語・発音記号_やや小さい">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6000" y="4553506"/>
            <a:ext cx="11520000" cy="1800000"/>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kumimoji="1" sz="9600" b="0" kern="1200">
                <a:solidFill>
                  <a:srgbClr val="0A0ACC"/>
                </a:solidFill>
                <a:latin typeface="Times New Roman" panose="02020603050405020304" pitchFamily="18" charset="0"/>
                <a:ea typeface="+mj-ea"/>
                <a:cs typeface="Times New Roman" panose="02020603050405020304" pitchFamily="18" charset="0"/>
              </a:defRPr>
            </a:lvl1pPr>
          </a:lstStyle>
          <a:p>
            <a:r>
              <a:rPr lang="ja-JP" altLang="en-US" dirty="0"/>
              <a:t>（</a:t>
            </a:r>
            <a:r>
              <a:rPr lang="en-US" altLang="ja-JP" dirty="0"/>
              <a:t>Times New Roman</a:t>
            </a:r>
            <a:r>
              <a:rPr lang="ja-JP" altLang="en-US" dirty="0"/>
              <a:t>）</a:t>
            </a:r>
          </a:p>
        </p:txBody>
      </p:sp>
      <p:sp>
        <p:nvSpPr>
          <p:cNvPr id="3" name="字幕 2">
            <a:extLst>
              <a:ext uri="{FF2B5EF4-FFF2-40B4-BE49-F238E27FC236}">
                <a16:creationId xmlns:a16="http://schemas.microsoft.com/office/drawing/2014/main" id="{12FB70F8-25DE-1069-E8E8-40E7B39C5ECD}"/>
              </a:ext>
            </a:extLst>
          </p:cNvPr>
          <p:cNvSpPr>
            <a:spLocks noGrp="1"/>
          </p:cNvSpPr>
          <p:nvPr>
            <p:ph type="subTitle" idx="1" hasCustomPrompt="1"/>
          </p:nvPr>
        </p:nvSpPr>
        <p:spPr>
          <a:xfrm>
            <a:off x="336000" y="419770"/>
            <a:ext cx="11520000" cy="4140000"/>
          </a:xfrm>
        </p:spPr>
        <p:txBody>
          <a:bodyPr anchor="ctr"/>
          <a:lstStyle>
            <a:lvl1pPr marL="0" indent="0" algn="ctr">
              <a:buNone/>
              <a:defRPr sz="12500" b="1">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dirty="0"/>
              <a:t>Word</a:t>
            </a:r>
            <a:r>
              <a:rPr kumimoji="1" lang="ja-JP" altLang="en-US" dirty="0"/>
              <a:t>（</a:t>
            </a:r>
            <a:r>
              <a:rPr kumimoji="1" lang="en-US" altLang="ja-JP" dirty="0"/>
              <a:t>Arial</a:t>
            </a:r>
            <a:r>
              <a:rPr kumimoji="1" lang="ja-JP" altLang="en-US" dirty="0"/>
              <a:t>）</a:t>
            </a:r>
          </a:p>
        </p:txBody>
      </p:sp>
    </p:spTree>
    <p:extLst>
      <p:ext uri="{BB962C8B-B14F-4D97-AF65-F5344CB8AC3E}">
        <p14:creationId xmlns:p14="http://schemas.microsoft.com/office/powerpoint/2010/main" val="197874519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本文-和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336000" y="561068"/>
            <a:ext cx="11520000" cy="6120000"/>
          </a:xfrm>
          <a:prstGeom prst="rect">
            <a:avLst/>
          </a:prstGeom>
        </p:spPr>
        <p:txBody>
          <a:bodyPr/>
          <a:lstStyle>
            <a:lvl1pPr>
              <a:lnSpc>
                <a:spcPct val="150000"/>
              </a:lnSpc>
              <a:defRPr sz="3200">
                <a:latin typeface="+mn-lt"/>
              </a:defRPr>
            </a:lvl1pPr>
          </a:lstStyle>
          <a:p>
            <a:pPr lvl="0"/>
            <a:r>
              <a:rPr lang="ja-JP" altLang="en-US" noProof="0" dirty="0"/>
              <a:t>ここに和訳を入力</a:t>
            </a:r>
          </a:p>
        </p:txBody>
      </p:sp>
    </p:spTree>
    <p:extLst>
      <p:ext uri="{BB962C8B-B14F-4D97-AF65-F5344CB8AC3E}">
        <p14:creationId xmlns:p14="http://schemas.microsoft.com/office/powerpoint/2010/main" val="3725582427"/>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本文-英文-対話文-タイトルの設定">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2847480" y="560388"/>
            <a:ext cx="9008520" cy="6120000"/>
          </a:xfrm>
          <a:prstGeom prst="rect">
            <a:avLst/>
          </a:prstGeom>
        </p:spPr>
        <p:txBody>
          <a:bodyPr/>
          <a:lstStyle>
            <a:lvl1pPr>
              <a:lnSpc>
                <a:spcPct val="150000"/>
              </a:lnSpc>
              <a:defRPr sz="3200">
                <a:latin typeface="+mn-lt"/>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
        <p:nvSpPr>
          <p:cNvPr id="3" name="メディア プレースホルダー 10">
            <a:extLst>
              <a:ext uri="{FF2B5EF4-FFF2-40B4-BE49-F238E27FC236}">
                <a16:creationId xmlns:a16="http://schemas.microsoft.com/office/drawing/2014/main" id="{8A499B9F-FD66-DE09-D819-CF1391C84DBA}"/>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
        <p:nvSpPr>
          <p:cNvPr id="4" name="テキスト プレースホルダー 5">
            <a:extLst>
              <a:ext uri="{FF2B5EF4-FFF2-40B4-BE49-F238E27FC236}">
                <a16:creationId xmlns:a16="http://schemas.microsoft.com/office/drawing/2014/main" id="{4133E4E7-DCAC-1EA7-2D69-F680FC79CE0A}"/>
              </a:ext>
            </a:extLst>
          </p:cNvPr>
          <p:cNvSpPr>
            <a:spLocks noGrp="1"/>
          </p:cNvSpPr>
          <p:nvPr>
            <p:ph type="body" sz="quarter" idx="12" hasCustomPrompt="1"/>
          </p:nvPr>
        </p:nvSpPr>
        <p:spPr>
          <a:xfrm>
            <a:off x="147480" y="560388"/>
            <a:ext cx="2700000" cy="6121400"/>
          </a:xfrm>
        </p:spPr>
        <p:txBody>
          <a:bodyPr/>
          <a:lstStyle>
            <a:lvl1pPr algn="r">
              <a:lnSpc>
                <a:spcPct val="150000"/>
              </a:lnSpc>
              <a:defRPr sz="3200" spc="-100" baseline="0">
                <a:latin typeface="+mn-lt"/>
                <a:ea typeface="+mn-ea"/>
              </a:defRPr>
            </a:lvl1pPr>
          </a:lstStyle>
          <a:p>
            <a:pPr lvl="0"/>
            <a:r>
              <a:rPr kumimoji="1" lang="en-US" altLang="ja-JP" dirty="0"/>
              <a:t>Name</a:t>
            </a:r>
            <a:endParaRPr kumimoji="1" lang="ja-JP" altLang="en-US" dirty="0"/>
          </a:p>
        </p:txBody>
      </p:sp>
    </p:spTree>
    <p:extLst>
      <p:ext uri="{BB962C8B-B14F-4D97-AF65-F5344CB8AC3E}">
        <p14:creationId xmlns:p14="http://schemas.microsoft.com/office/powerpoint/2010/main" val="3087102400"/>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本文-和訳-対話文-タイトルの設定">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2847480" y="560388"/>
            <a:ext cx="9008520" cy="6120000"/>
          </a:xfrm>
          <a:prstGeom prst="rect">
            <a:avLst/>
          </a:prstGeom>
        </p:spPr>
        <p:txBody>
          <a:bodyPr/>
          <a:lstStyle>
            <a:lvl1pPr>
              <a:lnSpc>
                <a:spcPct val="150000"/>
              </a:lnSpc>
              <a:defRPr sz="3200">
                <a:latin typeface="+mn-lt"/>
              </a:defRPr>
            </a:lvl1pPr>
          </a:lstStyle>
          <a:p>
            <a:pPr lvl="0"/>
            <a:r>
              <a:rPr lang="ja-JP" altLang="en-US" noProof="0" dirty="0"/>
              <a:t>ここに和訳を入力してください</a:t>
            </a:r>
          </a:p>
        </p:txBody>
      </p:sp>
      <p:sp>
        <p:nvSpPr>
          <p:cNvPr id="4" name="テキスト プレースホルダー 5">
            <a:extLst>
              <a:ext uri="{FF2B5EF4-FFF2-40B4-BE49-F238E27FC236}">
                <a16:creationId xmlns:a16="http://schemas.microsoft.com/office/drawing/2014/main" id="{4133E4E7-DCAC-1EA7-2D69-F680FC79CE0A}"/>
              </a:ext>
            </a:extLst>
          </p:cNvPr>
          <p:cNvSpPr>
            <a:spLocks noGrp="1"/>
          </p:cNvSpPr>
          <p:nvPr>
            <p:ph type="body" sz="quarter" idx="12" hasCustomPrompt="1"/>
          </p:nvPr>
        </p:nvSpPr>
        <p:spPr>
          <a:xfrm>
            <a:off x="147480" y="560388"/>
            <a:ext cx="2700000" cy="6121400"/>
          </a:xfrm>
        </p:spPr>
        <p:txBody>
          <a:bodyPr/>
          <a:lstStyle>
            <a:lvl1pPr algn="r">
              <a:lnSpc>
                <a:spcPct val="150000"/>
              </a:lnSpc>
              <a:defRPr sz="3200" spc="-100" baseline="0">
                <a:latin typeface="+mn-lt"/>
                <a:ea typeface="+mn-ea"/>
              </a:defRPr>
            </a:lvl1pPr>
          </a:lstStyle>
          <a:p>
            <a:pPr lvl="0"/>
            <a:r>
              <a:rPr kumimoji="1" lang="ja-JP" altLang="en-US" dirty="0"/>
              <a:t>名前</a:t>
            </a:r>
          </a:p>
        </p:txBody>
      </p:sp>
    </p:spTree>
    <p:extLst>
      <p:ext uri="{BB962C8B-B14F-4D97-AF65-F5344CB8AC3E}">
        <p14:creationId xmlns:p14="http://schemas.microsoft.com/office/powerpoint/2010/main" val="337280251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本文-英文-見出し付き">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72E5AF-C58C-1D92-67CA-30008F420E42}"/>
              </a:ext>
            </a:extLst>
          </p:cNvPr>
          <p:cNvSpPr>
            <a:spLocks noGrp="1"/>
          </p:cNvSpPr>
          <p:nvPr>
            <p:ph type="title" hasCustomPrompt="1"/>
          </p:nvPr>
        </p:nvSpPr>
        <p:spPr>
          <a:xfrm>
            <a:off x="336000" y="547598"/>
            <a:ext cx="11520000" cy="720000"/>
          </a:xfrm>
          <a:prstGeom prst="rect">
            <a:avLst/>
          </a:prstGeom>
        </p:spPr>
        <p:txBody>
          <a:bodyPr/>
          <a:lstStyle>
            <a:lvl1pPr>
              <a:lnSpc>
                <a:spcPct val="150000"/>
              </a:lnSpc>
              <a:defRPr sz="3200" b="1">
                <a:ln w="6350">
                  <a:noFill/>
                </a:ln>
                <a:latin typeface="+mn-lt"/>
                <a:ea typeface="+mn-ea"/>
              </a:defRPr>
            </a:lvl1pPr>
          </a:lstStyle>
          <a:p>
            <a:pPr lvl="0"/>
            <a:r>
              <a:rPr kumimoji="1" lang="en-US" altLang="ja-JP" dirty="0"/>
              <a:t>Add English text here </a:t>
            </a:r>
            <a:endParaRPr kumimoji="1" lang="ja-JP" altLang="en-US" dirty="0"/>
          </a:p>
        </p:txBody>
      </p:sp>
      <p:sp>
        <p:nvSpPr>
          <p:cNvPr id="5" name="テキスト プレースホルダー 4">
            <a:extLst>
              <a:ext uri="{FF2B5EF4-FFF2-40B4-BE49-F238E27FC236}">
                <a16:creationId xmlns:a16="http://schemas.microsoft.com/office/drawing/2014/main" id="{5AE67FC0-5343-C57E-DD77-BA337F6B91AD}"/>
              </a:ext>
            </a:extLst>
          </p:cNvPr>
          <p:cNvSpPr>
            <a:spLocks noGrp="1"/>
          </p:cNvSpPr>
          <p:nvPr>
            <p:ph type="body" sz="quarter" idx="11" hasCustomPrompt="1"/>
          </p:nvPr>
        </p:nvSpPr>
        <p:spPr>
          <a:xfrm>
            <a:off x="336550" y="1288757"/>
            <a:ext cx="11518900" cy="5400000"/>
          </a:xfrm>
        </p:spPr>
        <p:txBody>
          <a:bodyPr anchor="t"/>
          <a:lstStyle>
            <a:lvl1pPr>
              <a:lnSpc>
                <a:spcPct val="150000"/>
              </a:lnSpc>
              <a:defRPr sz="3200" b="0">
                <a:ln w="9525">
                  <a:noFill/>
                </a:ln>
              </a:defRPr>
            </a:lvl1pPr>
          </a:lstStyle>
          <a:p>
            <a:pPr lvl="0"/>
            <a:r>
              <a:rPr kumimoji="1" lang="en-US" altLang="ja-JP" dirty="0"/>
              <a:t>Add English text here </a:t>
            </a:r>
            <a:endParaRPr kumimoji="1" lang="ja-JP" altLang="en-US" dirty="0"/>
          </a:p>
        </p:txBody>
      </p:sp>
      <p:sp>
        <p:nvSpPr>
          <p:cNvPr id="3" name="メディア プレースホルダー 10">
            <a:extLst>
              <a:ext uri="{FF2B5EF4-FFF2-40B4-BE49-F238E27FC236}">
                <a16:creationId xmlns:a16="http://schemas.microsoft.com/office/drawing/2014/main" id="{E3E7865B-346D-8073-2C12-A303252687B2}"/>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Tree>
    <p:extLst>
      <p:ext uri="{BB962C8B-B14F-4D97-AF65-F5344CB8AC3E}">
        <p14:creationId xmlns:p14="http://schemas.microsoft.com/office/powerpoint/2010/main" val="410406281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本文-和文-見出し付き">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72E5AF-C58C-1D92-67CA-30008F420E42}"/>
              </a:ext>
            </a:extLst>
          </p:cNvPr>
          <p:cNvSpPr>
            <a:spLocks noGrp="1"/>
          </p:cNvSpPr>
          <p:nvPr>
            <p:ph type="title" hasCustomPrompt="1"/>
          </p:nvPr>
        </p:nvSpPr>
        <p:spPr>
          <a:xfrm>
            <a:off x="336000" y="547598"/>
            <a:ext cx="11520000" cy="720000"/>
          </a:xfrm>
          <a:prstGeom prst="rect">
            <a:avLst/>
          </a:prstGeom>
        </p:spPr>
        <p:txBody>
          <a:bodyPr/>
          <a:lstStyle>
            <a:lvl1pPr>
              <a:lnSpc>
                <a:spcPct val="150000"/>
              </a:lnSpc>
              <a:defRPr sz="3200">
                <a:ln w="6350">
                  <a:solidFill>
                    <a:schemeClr val="tx1"/>
                  </a:solidFill>
                </a:ln>
                <a:latin typeface="+mn-lt"/>
                <a:ea typeface="+mn-ea"/>
              </a:defRPr>
            </a:lvl1pPr>
          </a:lstStyle>
          <a:p>
            <a:r>
              <a:rPr kumimoji="1" lang="ja-JP" altLang="en-US" dirty="0"/>
              <a:t>ここに和訳を入力してください</a:t>
            </a:r>
            <a:endParaRPr kumimoji="1" lang="en-US" altLang="ja-JP" dirty="0"/>
          </a:p>
        </p:txBody>
      </p:sp>
      <p:sp>
        <p:nvSpPr>
          <p:cNvPr id="5" name="テキスト プレースホルダー 4">
            <a:extLst>
              <a:ext uri="{FF2B5EF4-FFF2-40B4-BE49-F238E27FC236}">
                <a16:creationId xmlns:a16="http://schemas.microsoft.com/office/drawing/2014/main" id="{5AE67FC0-5343-C57E-DD77-BA337F6B91AD}"/>
              </a:ext>
            </a:extLst>
          </p:cNvPr>
          <p:cNvSpPr>
            <a:spLocks noGrp="1"/>
          </p:cNvSpPr>
          <p:nvPr>
            <p:ph type="body" sz="quarter" idx="11" hasCustomPrompt="1"/>
          </p:nvPr>
        </p:nvSpPr>
        <p:spPr>
          <a:xfrm>
            <a:off x="336550" y="1288757"/>
            <a:ext cx="11518900" cy="5400000"/>
          </a:xfrm>
        </p:spPr>
        <p:txBody>
          <a:bodyPr anchor="t"/>
          <a:lstStyle>
            <a:lvl1pPr>
              <a:lnSpc>
                <a:spcPct val="150000"/>
              </a:lnSpc>
              <a:defRPr sz="3200" b="0">
                <a:ln w="9525">
                  <a:noFill/>
                </a:ln>
              </a:defRPr>
            </a:lvl1pPr>
          </a:lstStyle>
          <a:p>
            <a:pPr lvl="0"/>
            <a:r>
              <a:rPr kumimoji="1" lang="ja-JP" altLang="en-US" dirty="0"/>
              <a:t>ここに和訳を入力してください</a:t>
            </a:r>
          </a:p>
        </p:txBody>
      </p:sp>
    </p:spTree>
    <p:extLst>
      <p:ext uri="{BB962C8B-B14F-4D97-AF65-F5344CB8AC3E}">
        <p14:creationId xmlns:p14="http://schemas.microsoft.com/office/powerpoint/2010/main" val="2626820911"/>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ntence-英文・和訳共通">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2098" y="548640"/>
            <a:ext cx="11527804" cy="6173562"/>
          </a:xfrm>
          <a:prstGeom prst="rect">
            <a:avLst/>
          </a:prstGeom>
        </p:spPr>
        <p:txBody>
          <a:bodyPr anchor="t">
            <a:normAutofit/>
          </a:bodyPr>
          <a:lstStyle>
            <a:lvl1pPr algn="l">
              <a:lnSpc>
                <a:spcPct val="150000"/>
              </a:lnSpc>
              <a:defRPr sz="5400" b="0">
                <a:latin typeface="+mn-lt"/>
                <a:ea typeface="+mn-ea"/>
                <a:cs typeface="Arial" panose="020B0604020202020204" pitchFamily="34" charset="0"/>
              </a:defRPr>
            </a:lvl1pPr>
          </a:lstStyle>
          <a:p>
            <a:r>
              <a:rPr lang="en-US" altLang="ja-JP" noProof="0" dirty="0"/>
              <a:t>Add Sentence here</a:t>
            </a:r>
            <a:br>
              <a:rPr lang="en-US" altLang="ja-JP" noProof="0" dirty="0"/>
            </a:br>
            <a:r>
              <a:rPr kumimoji="1" lang="ja-JP" altLang="en-US" dirty="0"/>
              <a:t>ここに文章を入力してください</a:t>
            </a:r>
            <a:endParaRPr lang="en-US" dirty="0"/>
          </a:p>
        </p:txBody>
      </p:sp>
    </p:spTree>
    <p:extLst>
      <p:ext uri="{BB962C8B-B14F-4D97-AF65-F5344CB8AC3E}">
        <p14:creationId xmlns:p14="http://schemas.microsoft.com/office/powerpoint/2010/main" val="197339818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ash-行間1.5">
    <p:spTree>
      <p:nvGrpSpPr>
        <p:cNvPr id="1" name=""/>
        <p:cNvGrpSpPr/>
        <p:nvPr/>
      </p:nvGrpSpPr>
      <p:grpSpPr>
        <a:xfrm>
          <a:off x="0" y="0"/>
          <a:ext cx="0" cy="0"/>
          <a:chOff x="0" y="0"/>
          <a:chExt cx="0" cy="0"/>
        </a:xfrm>
      </p:grpSpPr>
      <p:sp>
        <p:nvSpPr>
          <p:cNvPr id="5" name="Line 9"/>
          <p:cNvSpPr>
            <a:spLocks noChangeShapeType="1"/>
          </p:cNvSpPr>
          <p:nvPr userDrawn="1"/>
        </p:nvSpPr>
        <p:spPr bwMode="auto">
          <a:xfrm>
            <a:off x="156000" y="3429000"/>
            <a:ext cx="11880000" cy="0"/>
          </a:xfrm>
          <a:prstGeom prst="line">
            <a:avLst/>
          </a:prstGeom>
          <a:noFill/>
          <a:ln w="28575">
            <a:solidFill>
              <a:srgbClr val="B2B2B2"/>
            </a:solid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prstClr val="black"/>
              </a:solidFill>
              <a:effectLst/>
              <a:uLnTx/>
              <a:uFillTx/>
              <a:latin typeface="Arial"/>
              <a:ea typeface="ＭＳ Ｐゴシック" pitchFamily="50" charset="-128"/>
              <a:cs typeface="+mn-cs"/>
            </a:endParaRPr>
          </a:p>
        </p:txBody>
      </p:sp>
      <p:sp>
        <p:nvSpPr>
          <p:cNvPr id="87042" name="Rectangle 2"/>
          <p:cNvSpPr>
            <a:spLocks noGrp="1" noChangeArrowheads="1"/>
          </p:cNvSpPr>
          <p:nvPr>
            <p:ph type="ctrTitle" hasCustomPrompt="1"/>
          </p:nvPr>
        </p:nvSpPr>
        <p:spPr>
          <a:xfrm>
            <a:off x="338664" y="3524486"/>
            <a:ext cx="11520000" cy="3240000"/>
          </a:xfrm>
          <a:prstGeom prst="rect">
            <a:avLst/>
          </a:prstGeom>
        </p:spPr>
        <p:txBody>
          <a:bodyPr lIns="0" tIns="0" rIns="0" bIns="0" anchor="t"/>
          <a:lstStyle>
            <a:lvl1pPr algn="l">
              <a:lnSpc>
                <a:spcPct val="150000"/>
              </a:lnSpc>
              <a:defRPr sz="5400">
                <a:latin typeface="+mn-ea"/>
                <a:ea typeface="+mn-ea"/>
                <a:cs typeface="Arial" panose="020B0604020202020204" pitchFamily="34" charset="0"/>
              </a:defRPr>
            </a:lvl1pPr>
          </a:lstStyle>
          <a:p>
            <a:pPr lvl="0"/>
            <a:r>
              <a:rPr lang="ja-JP" altLang="en-US" noProof="0" dirty="0"/>
              <a:t>ここに和訳を入力</a:t>
            </a:r>
          </a:p>
        </p:txBody>
      </p:sp>
      <p:sp>
        <p:nvSpPr>
          <p:cNvPr id="87043" name="Rectangle 3"/>
          <p:cNvSpPr>
            <a:spLocks noGrp="1" noChangeArrowheads="1"/>
          </p:cNvSpPr>
          <p:nvPr>
            <p:ph type="subTitle" idx="1" hasCustomPrompt="1"/>
          </p:nvPr>
        </p:nvSpPr>
        <p:spPr>
          <a:xfrm>
            <a:off x="338664" y="532331"/>
            <a:ext cx="11520000" cy="2772000"/>
          </a:xfrm>
          <a:prstGeom prst="rect">
            <a:avLst/>
          </a:prstGeom>
        </p:spPr>
        <p:txBody>
          <a:bodyPr lIns="0" tIns="0" rIns="0" bIns="0"/>
          <a:lstStyle>
            <a:lvl1pPr marL="0" indent="0">
              <a:lnSpc>
                <a:spcPct val="150000"/>
              </a:lnSpc>
              <a:spcBef>
                <a:spcPct val="0"/>
              </a:spcBef>
              <a:buFontTx/>
              <a:buNone/>
              <a:defRPr sz="5400">
                <a:latin typeface="+mn-lt"/>
                <a:ea typeface="ＭＳ Ｐゴシック" panose="020B0600070205080204" pitchFamily="50" charset="-128"/>
                <a:cs typeface="ＭＳ Ｐゴシック" panose="020B0600070205080204" pitchFamily="50" charset="-128"/>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Tree>
    <p:extLst>
      <p:ext uri="{BB962C8B-B14F-4D97-AF65-F5344CB8AC3E}">
        <p14:creationId xmlns:p14="http://schemas.microsoft.com/office/powerpoint/2010/main" val="347524432"/>
      </p:ext>
    </p:extLst>
  </p:cSld>
  <p:clrMapOvr>
    <a:masterClrMapping/>
  </p:clrMapOvr>
  <p:hf sldNum="0"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ash-行間1.2">
    <p:spTree>
      <p:nvGrpSpPr>
        <p:cNvPr id="1" name=""/>
        <p:cNvGrpSpPr/>
        <p:nvPr/>
      </p:nvGrpSpPr>
      <p:grpSpPr>
        <a:xfrm>
          <a:off x="0" y="0"/>
          <a:ext cx="0" cy="0"/>
          <a:chOff x="0" y="0"/>
          <a:chExt cx="0" cy="0"/>
        </a:xfrm>
      </p:grpSpPr>
      <p:sp>
        <p:nvSpPr>
          <p:cNvPr id="5" name="Line 9"/>
          <p:cNvSpPr>
            <a:spLocks noChangeShapeType="1"/>
          </p:cNvSpPr>
          <p:nvPr userDrawn="1"/>
        </p:nvSpPr>
        <p:spPr bwMode="auto">
          <a:xfrm>
            <a:off x="156000" y="3429000"/>
            <a:ext cx="11880000" cy="0"/>
          </a:xfrm>
          <a:prstGeom prst="line">
            <a:avLst/>
          </a:prstGeom>
          <a:noFill/>
          <a:ln w="28575">
            <a:solidFill>
              <a:srgbClr val="B2B2B2"/>
            </a:solid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prstClr val="black"/>
              </a:solidFill>
              <a:effectLst/>
              <a:uLnTx/>
              <a:uFillTx/>
              <a:latin typeface="Arial"/>
              <a:ea typeface="ＭＳ Ｐゴシック" pitchFamily="50" charset="-128"/>
              <a:cs typeface="+mn-cs"/>
            </a:endParaRPr>
          </a:p>
        </p:txBody>
      </p:sp>
      <p:sp>
        <p:nvSpPr>
          <p:cNvPr id="87042" name="Rectangle 2"/>
          <p:cNvSpPr>
            <a:spLocks noGrp="1" noChangeArrowheads="1"/>
          </p:cNvSpPr>
          <p:nvPr>
            <p:ph type="ctrTitle" hasCustomPrompt="1"/>
          </p:nvPr>
        </p:nvSpPr>
        <p:spPr>
          <a:xfrm>
            <a:off x="338664" y="3524486"/>
            <a:ext cx="11520000" cy="3240000"/>
          </a:xfrm>
          <a:prstGeom prst="rect">
            <a:avLst/>
          </a:prstGeom>
        </p:spPr>
        <p:txBody>
          <a:bodyPr lIns="0" tIns="0" rIns="0" bIns="0" anchor="t"/>
          <a:lstStyle>
            <a:lvl1pPr algn="l">
              <a:lnSpc>
                <a:spcPct val="120000"/>
              </a:lnSpc>
              <a:defRPr sz="5400">
                <a:latin typeface="+mn-ea"/>
                <a:ea typeface="+mn-ea"/>
                <a:cs typeface="Arial" panose="020B0604020202020204" pitchFamily="34" charset="0"/>
              </a:defRPr>
            </a:lvl1pPr>
          </a:lstStyle>
          <a:p>
            <a:pPr lvl="0"/>
            <a:r>
              <a:rPr lang="ja-JP" altLang="en-US" noProof="0" dirty="0"/>
              <a:t>ここに和訳を入力</a:t>
            </a:r>
          </a:p>
        </p:txBody>
      </p:sp>
      <p:sp>
        <p:nvSpPr>
          <p:cNvPr id="87043" name="Rectangle 3"/>
          <p:cNvSpPr>
            <a:spLocks noGrp="1" noChangeArrowheads="1"/>
          </p:cNvSpPr>
          <p:nvPr>
            <p:ph type="subTitle" idx="1" hasCustomPrompt="1"/>
          </p:nvPr>
        </p:nvSpPr>
        <p:spPr>
          <a:xfrm>
            <a:off x="338664" y="532331"/>
            <a:ext cx="11520000" cy="2772000"/>
          </a:xfrm>
          <a:prstGeom prst="rect">
            <a:avLst/>
          </a:prstGeom>
        </p:spPr>
        <p:txBody>
          <a:bodyPr lIns="0" tIns="0" rIns="0" bIns="0"/>
          <a:lstStyle>
            <a:lvl1pPr marL="0" indent="0">
              <a:lnSpc>
                <a:spcPct val="120000"/>
              </a:lnSpc>
              <a:spcBef>
                <a:spcPct val="0"/>
              </a:spcBef>
              <a:buFontTx/>
              <a:buNone/>
              <a:defRPr sz="5400">
                <a:latin typeface="+mn-lt"/>
                <a:ea typeface="ＭＳ Ｐゴシック" panose="020B0600070205080204" pitchFamily="50" charset="-128"/>
                <a:cs typeface="ＭＳ Ｐゴシック" panose="020B0600070205080204" pitchFamily="50" charset="-128"/>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Tree>
    <p:extLst>
      <p:ext uri="{BB962C8B-B14F-4D97-AF65-F5344CB8AC3E}">
        <p14:creationId xmlns:p14="http://schemas.microsoft.com/office/powerpoint/2010/main" val="1757310430"/>
      </p:ext>
    </p:extLst>
  </p:cSld>
  <p:clrMapOvr>
    <a:masterClrMapping/>
  </p:clrMapOvr>
  <p:hf sldNum="0" hdr="0" ftr="0" dt="0"/>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8">
            <a:extLst>
              <a:ext uri="{FF2B5EF4-FFF2-40B4-BE49-F238E27FC236}">
                <a16:creationId xmlns:a16="http://schemas.microsoft.com/office/drawing/2014/main" id="{ABAF5851-A2F4-4D5E-8626-FFB65F1BFC18}"/>
              </a:ext>
            </a:extLst>
          </p:cNvPr>
          <p:cNvSpPr>
            <a:spLocks noChangeArrowheads="1"/>
          </p:cNvSpPr>
          <p:nvPr userDrawn="1"/>
        </p:nvSpPr>
        <p:spPr bwMode="auto">
          <a:xfrm>
            <a:off x="-1" y="3"/>
            <a:ext cx="12192000" cy="409575"/>
          </a:xfrm>
          <a:prstGeom prst="rect">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Lesson 3</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Hatching the Egg of Hope</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① 　</a:t>
            </a: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(p.42)</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srgbClr val="FF0000"/>
                </a:solidFill>
                <a:effectLst/>
                <a:uLnTx/>
                <a:uFillTx/>
                <a:latin typeface="Arial"/>
                <a:ea typeface="游ゴシック" panose="020B0400000000000000" pitchFamily="50" charset="-128"/>
                <a:cs typeface="+mn-cs"/>
              </a:rPr>
              <a:t>SAMPLE</a:t>
            </a:r>
          </a:p>
        </p:txBody>
      </p:sp>
      <p:sp>
        <p:nvSpPr>
          <p:cNvPr id="11" name="テキスト プレースホルダー 10">
            <a:extLst>
              <a:ext uri="{FF2B5EF4-FFF2-40B4-BE49-F238E27FC236}">
                <a16:creationId xmlns:a16="http://schemas.microsoft.com/office/drawing/2014/main" id="{9F8CC59B-C932-42DD-B340-55C35F99546D}"/>
              </a:ext>
            </a:extLst>
          </p:cNvPr>
          <p:cNvSpPr>
            <a:spLocks noGrp="1"/>
          </p:cNvSpPr>
          <p:nvPr>
            <p:ph type="body" idx="1"/>
          </p:nvPr>
        </p:nvSpPr>
        <p:spPr>
          <a:xfrm>
            <a:off x="336464" y="550156"/>
            <a:ext cx="11519073" cy="2160000"/>
          </a:xfrm>
          <a:prstGeom prst="rect">
            <a:avLst/>
          </a:prstGeom>
        </p:spPr>
        <p:txBody>
          <a:bodyPr vert="horz" lIns="91440" tIns="45720" rIns="91440" bIns="45720" rtlCol="0">
            <a:noAutofit/>
          </a:bodyPr>
          <a:lstStyle/>
          <a:p>
            <a:pPr lvl="0"/>
            <a:r>
              <a:rPr kumimoji="1" lang="ja-JP" altLang="en-US" dirty="0"/>
              <a:t>和文：</a:t>
            </a:r>
            <a:r>
              <a:rPr kumimoji="1" lang="en-US" altLang="ja-JP" dirty="0"/>
              <a:t>MS P</a:t>
            </a:r>
            <a:r>
              <a:rPr kumimoji="1" lang="ja-JP" altLang="en-US" dirty="0"/>
              <a:t>ゴシック　テキスト</a:t>
            </a:r>
          </a:p>
          <a:p>
            <a:pPr lvl="0"/>
            <a:r>
              <a:rPr kumimoji="1" lang="en-US" altLang="ja-JP" dirty="0"/>
              <a:t>English</a:t>
            </a:r>
            <a:r>
              <a:rPr kumimoji="1" lang="ja-JP" altLang="en-US" dirty="0"/>
              <a:t>：</a:t>
            </a:r>
            <a:r>
              <a:rPr kumimoji="1" lang="en-US" altLang="ja-JP" dirty="0"/>
              <a:t>Arial</a:t>
            </a:r>
            <a:r>
              <a:rPr kumimoji="1" lang="ja-JP" altLang="en-US" dirty="0"/>
              <a:t>　</a:t>
            </a:r>
            <a:endParaRPr kumimoji="1" lang="en-US" altLang="ja-JP" dirty="0"/>
          </a:p>
        </p:txBody>
      </p:sp>
      <p:sp>
        <p:nvSpPr>
          <p:cNvPr id="2" name="テキスト ボックス 1">
            <a:extLst>
              <a:ext uri="{FF2B5EF4-FFF2-40B4-BE49-F238E27FC236}">
                <a16:creationId xmlns:a16="http://schemas.microsoft.com/office/drawing/2014/main" id="{02E85DA4-CF1C-415E-87F2-6C5C6DD6CC2E}"/>
              </a:ext>
            </a:extLst>
          </p:cNvPr>
          <p:cNvSpPr txBox="1"/>
          <p:nvPr userDrawn="1"/>
        </p:nvSpPr>
        <p:spPr>
          <a:xfrm>
            <a:off x="11572568" y="0"/>
            <a:ext cx="61943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278BCBC-1AE5-4CED-9CE7-107DD0F8D4CD}" type="slidenum">
              <a:rPr kumimoji="1" lang="ja-JP" altLang="en-US" sz="1800" b="0" i="0" u="none" strike="noStrike" kern="1200" cap="none" spc="0" normalizeH="0" baseline="0" noProof="0" smtClean="0">
                <a:ln>
                  <a:noFill/>
                </a:ln>
                <a:solidFill>
                  <a:prstClr val="black"/>
                </a:solidFill>
                <a:effectLst/>
                <a:uLnTx/>
                <a:uFillTx/>
                <a:latin typeface="Arial"/>
                <a:ea typeface="ＭＳ Ｐゴシック"/>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1" lang="ja-JP" altLang="en-US" sz="1800"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3" name="正方形/長方形 2">
            <a:extLst>
              <a:ext uri="{FF2B5EF4-FFF2-40B4-BE49-F238E27FC236}">
                <a16:creationId xmlns:a16="http://schemas.microsoft.com/office/drawing/2014/main" id="{FF8B0AB5-2776-65C9-6B50-5B080CCC46E2}"/>
              </a:ext>
            </a:extLst>
          </p:cNvPr>
          <p:cNvSpPr/>
          <p:nvPr userDrawn="1"/>
        </p:nvSpPr>
        <p:spPr>
          <a:xfrm>
            <a:off x="8613913" y="0"/>
            <a:ext cx="1046922" cy="369332"/>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1195704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702" r:id="rId5"/>
    <p:sldLayoutId id="2147483700" r:id="rId6"/>
    <p:sldLayoutId id="2147483675" r:id="rId7"/>
    <p:sldLayoutId id="2147483668" r:id="rId8"/>
    <p:sldLayoutId id="2147483669" r:id="rId9"/>
    <p:sldLayoutId id="2147483661" r:id="rId10"/>
    <p:sldLayoutId id="2147483662" r:id="rId11"/>
    <p:sldLayoutId id="2147483663" r:id="rId12"/>
    <p:sldLayoutId id="2147483664" r:id="rId13"/>
    <p:sldLayoutId id="2147483665" r:id="rId14"/>
    <p:sldLayoutId id="2147483666" r:id="rId15"/>
    <p:sldLayoutId id="2147483667" r:id="rId16"/>
  </p:sldLayoutIdLst>
  <p:txStyles>
    <p:titleStyle>
      <a:lvl1pPr algn="l" defTabSz="685800" rtl="0" eaLnBrk="1" latinLnBrk="0" hangingPunct="1">
        <a:lnSpc>
          <a:spcPct val="90000"/>
        </a:lnSpc>
        <a:spcBef>
          <a:spcPct val="0"/>
        </a:spcBef>
        <a:buNone/>
        <a:defRPr kumimoji="1" sz="8000" kern="1200">
          <a:solidFill>
            <a:schemeClr val="tx1"/>
          </a:solidFill>
          <a:latin typeface="+mj-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kumimoji="1" sz="7200" kern="1200">
          <a:solidFill>
            <a:schemeClr val="tx1"/>
          </a:solidFill>
          <a:latin typeface="+mn-lt"/>
          <a:ea typeface="+mn-ea"/>
          <a:cs typeface="Times New Roman" panose="02020603050405020304" pitchFamily="18" charset="0"/>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p3"/><Relationship Id="rId1" Type="http://schemas.microsoft.com/office/2007/relationships/media" Target="../media/media2.mp3"/><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mp3"/><Relationship Id="rId1" Type="http://schemas.microsoft.com/office/2007/relationships/media" Target="../media/media3.mp3"/><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mp3"/><Relationship Id="rId1" Type="http://schemas.microsoft.com/office/2007/relationships/media" Target="../media/media4.mp3"/><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mp3"/><Relationship Id="rId1" Type="http://schemas.microsoft.com/office/2007/relationships/media" Target="../media/media5.mp3"/><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4C9A93-6C5F-2B9F-B7CD-0E1877A7BD91}"/>
              </a:ext>
            </a:extLst>
          </p:cNvPr>
          <p:cNvSpPr>
            <a:spLocks noGrp="1"/>
          </p:cNvSpPr>
          <p:nvPr>
            <p:ph type="title"/>
          </p:nvPr>
        </p:nvSpPr>
        <p:spPr/>
        <p:txBody>
          <a:bodyPr>
            <a:normAutofit/>
          </a:bodyPr>
          <a:lstStyle/>
          <a:p>
            <a:r>
              <a:rPr kumimoji="1" lang="en-US" altLang="ja-JP" dirty="0"/>
              <a:t>	For Miyazaki Kensuke, art is a way to share happiness with people all over the world.  He sees life as a journey to discover an answer to the question: Who am I as a person and as an artist?</a:t>
            </a:r>
            <a:endParaRPr kumimoji="1" lang="ja-JP" altLang="en-US" dirty="0"/>
          </a:p>
        </p:txBody>
      </p:sp>
      <p:pic>
        <p:nvPicPr>
          <p:cNvPr id="7" name="1">
            <a:hlinkClick r:id="" action="ppaction://media"/>
            <a:extLst>
              <a:ext uri="{FF2B5EF4-FFF2-40B4-BE49-F238E27FC236}">
                <a16:creationId xmlns:a16="http://schemas.microsoft.com/office/drawing/2014/main" id="{DE5C927A-5096-01F1-8A29-960A5B08C812}"/>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8088" y="6194425"/>
            <a:ext cx="487362" cy="487363"/>
          </a:xfrm>
        </p:spPr>
      </p:pic>
    </p:spTree>
    <p:extLst>
      <p:ext uri="{BB962C8B-B14F-4D97-AF65-F5344CB8AC3E}">
        <p14:creationId xmlns:p14="http://schemas.microsoft.com/office/powerpoint/2010/main" val="692596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08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809334-0260-BDEE-978F-3269020E25D6}"/>
              </a:ext>
            </a:extLst>
          </p:cNvPr>
          <p:cNvSpPr>
            <a:spLocks noGrp="1"/>
          </p:cNvSpPr>
          <p:nvPr>
            <p:ph type="title"/>
          </p:nvPr>
        </p:nvSpPr>
        <p:spPr/>
        <p:txBody>
          <a:bodyPr>
            <a:normAutofit/>
          </a:bodyPr>
          <a:lstStyle/>
          <a:p>
            <a:r>
              <a:rPr kumimoji="1" lang="ja-JP" altLang="en-US"/>
              <a:t>　ロンドンには</a:t>
            </a:r>
            <a:r>
              <a:rPr kumimoji="1" lang="en-US" altLang="ja-JP"/>
              <a:t>2</a:t>
            </a:r>
            <a:r>
              <a:rPr kumimoji="1" lang="ja-JP" altLang="en-US"/>
              <a:t>年間いましたが、有名にはなれませんでした。自分を表現するなにか別の方法を見つけなければならないと決心しました。</a:t>
            </a:r>
          </a:p>
        </p:txBody>
      </p:sp>
    </p:spTree>
    <p:extLst>
      <p:ext uri="{BB962C8B-B14F-4D97-AF65-F5344CB8AC3E}">
        <p14:creationId xmlns:p14="http://schemas.microsoft.com/office/powerpoint/2010/main" val="3480628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3DEBFA-4AE9-24AB-4A34-A3664FCBCE82}"/>
              </a:ext>
            </a:extLst>
          </p:cNvPr>
          <p:cNvSpPr>
            <a:spLocks noGrp="1"/>
          </p:cNvSpPr>
          <p:nvPr>
            <p:ph type="title"/>
          </p:nvPr>
        </p:nvSpPr>
        <p:spPr/>
        <p:txBody>
          <a:bodyPr>
            <a:normAutofit/>
          </a:bodyPr>
          <a:lstStyle/>
          <a:p>
            <a:r>
              <a:rPr kumimoji="1" lang="en-US" altLang="ja-JP"/>
              <a:t>	I’ve always loved painting.  During a spring break in high school, I visited Belgium for two weeks.  I spent my time painting on the streets.  People who passed by seemed happy to see my work, even though I couldn’t understand their language.  I realized the power of art to bring people together.</a:t>
            </a:r>
            <a:endParaRPr kumimoji="1" lang="ja-JP" altLang="en-US" dirty="0"/>
          </a:p>
        </p:txBody>
      </p:sp>
      <p:pic>
        <p:nvPicPr>
          <p:cNvPr id="7" name="2">
            <a:hlinkClick r:id="" action="ppaction://media"/>
            <a:extLst>
              <a:ext uri="{FF2B5EF4-FFF2-40B4-BE49-F238E27FC236}">
                <a16:creationId xmlns:a16="http://schemas.microsoft.com/office/drawing/2014/main" id="{192DC4DC-8409-95F1-F22D-AA70EB1FEE1D}"/>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8088" y="6194425"/>
            <a:ext cx="487362" cy="487363"/>
          </a:xfrm>
        </p:spPr>
      </p:pic>
    </p:spTree>
    <p:extLst>
      <p:ext uri="{BB962C8B-B14F-4D97-AF65-F5344CB8AC3E}">
        <p14:creationId xmlns:p14="http://schemas.microsoft.com/office/powerpoint/2010/main" val="3429239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51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57E99E-9649-1083-5910-8BC520E2BE3F}"/>
              </a:ext>
            </a:extLst>
          </p:cNvPr>
          <p:cNvSpPr>
            <a:spLocks noGrp="1"/>
          </p:cNvSpPr>
          <p:nvPr>
            <p:ph type="title"/>
          </p:nvPr>
        </p:nvSpPr>
        <p:spPr/>
        <p:txBody>
          <a:bodyPr>
            <a:normAutofit/>
          </a:bodyPr>
          <a:lstStyle/>
          <a:p>
            <a:r>
              <a:rPr kumimoji="1" lang="en-US" altLang="ja-JP"/>
              <a:t>	In college, I had a dream.  I wanted people all over the world to recognize me as a great artist.  After graduating, I went to London to become famous.  In London, I lived and worked part-time in a guest house.  I didn’t have much money.  No gallery accepted my paintings.</a:t>
            </a:r>
            <a:endParaRPr kumimoji="1" lang="ja-JP" altLang="en-US" dirty="0"/>
          </a:p>
        </p:txBody>
      </p:sp>
      <p:pic>
        <p:nvPicPr>
          <p:cNvPr id="7" name="3">
            <a:hlinkClick r:id="" action="ppaction://media"/>
            <a:extLst>
              <a:ext uri="{FF2B5EF4-FFF2-40B4-BE49-F238E27FC236}">
                <a16:creationId xmlns:a16="http://schemas.microsoft.com/office/drawing/2014/main" id="{A18783F8-43EE-C34A-22C7-BBCAE4BD4928}"/>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8088" y="6194425"/>
            <a:ext cx="487362" cy="487363"/>
          </a:xfrm>
        </p:spPr>
      </p:pic>
    </p:spTree>
    <p:extLst>
      <p:ext uri="{BB962C8B-B14F-4D97-AF65-F5344CB8AC3E}">
        <p14:creationId xmlns:p14="http://schemas.microsoft.com/office/powerpoint/2010/main" val="1371432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54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ABACE9-BB56-339C-683F-B008BDFF0102}"/>
              </a:ext>
            </a:extLst>
          </p:cNvPr>
          <p:cNvSpPr>
            <a:spLocks noGrp="1"/>
          </p:cNvSpPr>
          <p:nvPr>
            <p:ph type="title"/>
          </p:nvPr>
        </p:nvSpPr>
        <p:spPr/>
        <p:txBody>
          <a:bodyPr>
            <a:normAutofit/>
          </a:bodyPr>
          <a:lstStyle/>
          <a:p>
            <a:r>
              <a:rPr kumimoji="1" lang="en-US" altLang="ja-JP" dirty="0"/>
              <a:t>	My street artist friends and I thought it was cool to look angry.  They were expressing their anger at social injustice, and their anger was real.  But I was from an ordinary family living an ordinary life.  I wasn’t angry at all.</a:t>
            </a:r>
            <a:endParaRPr kumimoji="1" lang="ja-JP" altLang="en-US" dirty="0"/>
          </a:p>
        </p:txBody>
      </p:sp>
      <p:pic>
        <p:nvPicPr>
          <p:cNvPr id="7" name="4">
            <a:hlinkClick r:id="" action="ppaction://media"/>
            <a:extLst>
              <a:ext uri="{FF2B5EF4-FFF2-40B4-BE49-F238E27FC236}">
                <a16:creationId xmlns:a16="http://schemas.microsoft.com/office/drawing/2014/main" id="{EB13CC89-85D9-6DFF-6C18-04DD995A2BCC}"/>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8088" y="6194425"/>
            <a:ext cx="487362" cy="487363"/>
          </a:xfrm>
        </p:spPr>
      </p:pic>
    </p:spTree>
    <p:extLst>
      <p:ext uri="{BB962C8B-B14F-4D97-AF65-F5344CB8AC3E}">
        <p14:creationId xmlns:p14="http://schemas.microsoft.com/office/powerpoint/2010/main" val="2385174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00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803ED7-9D1E-7992-86AF-21BA7347128C}"/>
              </a:ext>
            </a:extLst>
          </p:cNvPr>
          <p:cNvSpPr>
            <a:spLocks noGrp="1"/>
          </p:cNvSpPr>
          <p:nvPr>
            <p:ph type="title"/>
          </p:nvPr>
        </p:nvSpPr>
        <p:spPr/>
        <p:txBody>
          <a:bodyPr>
            <a:normAutofit/>
          </a:bodyPr>
          <a:lstStyle/>
          <a:p>
            <a:r>
              <a:rPr kumimoji="1" lang="en-US" altLang="ja-JP"/>
              <a:t>	I was in London for two years, but still I wasn’t a famous artist.  I decided I had to find a different way of expressing myself.</a:t>
            </a:r>
            <a:endParaRPr kumimoji="1" lang="ja-JP" altLang="en-US" dirty="0"/>
          </a:p>
        </p:txBody>
      </p:sp>
      <p:pic>
        <p:nvPicPr>
          <p:cNvPr id="7" name="5">
            <a:hlinkClick r:id="" action="ppaction://media"/>
            <a:extLst>
              <a:ext uri="{FF2B5EF4-FFF2-40B4-BE49-F238E27FC236}">
                <a16:creationId xmlns:a16="http://schemas.microsoft.com/office/drawing/2014/main" id="{4F1F6796-A5E8-42D7-40DC-5EA31C1A410E}"/>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8088" y="6194425"/>
            <a:ext cx="487362" cy="487363"/>
          </a:xfrm>
        </p:spPr>
      </p:pic>
    </p:spTree>
    <p:extLst>
      <p:ext uri="{BB962C8B-B14F-4D97-AF65-F5344CB8AC3E}">
        <p14:creationId xmlns:p14="http://schemas.microsoft.com/office/powerpoint/2010/main" val="3805242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9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E3F3A4-46FE-258C-3A19-1FF92567D646}"/>
              </a:ext>
            </a:extLst>
          </p:cNvPr>
          <p:cNvSpPr>
            <a:spLocks noGrp="1"/>
          </p:cNvSpPr>
          <p:nvPr>
            <p:ph type="title"/>
          </p:nvPr>
        </p:nvSpPr>
        <p:spPr/>
        <p:txBody>
          <a:bodyPr>
            <a:normAutofit/>
          </a:bodyPr>
          <a:lstStyle/>
          <a:p>
            <a:r>
              <a:rPr kumimoji="1" lang="ja-JP" altLang="en-US"/>
              <a:t>　ミヤザキケンスケにとって、アートとは世界中の人々と喜びを共有するひとつの手段である。彼は人生そのものを、「自分はひとりの人間として、そしてアーティストとして、一体何者なのだろうか」という問いに対する答えを探す旅であると考えている。</a:t>
            </a:r>
          </a:p>
        </p:txBody>
      </p:sp>
    </p:spTree>
    <p:extLst>
      <p:ext uri="{BB962C8B-B14F-4D97-AF65-F5344CB8AC3E}">
        <p14:creationId xmlns:p14="http://schemas.microsoft.com/office/powerpoint/2010/main" val="1870049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AC5D66-BC28-EE9F-8AE8-EA2BDFB35444}"/>
              </a:ext>
            </a:extLst>
          </p:cNvPr>
          <p:cNvSpPr>
            <a:spLocks noGrp="1"/>
          </p:cNvSpPr>
          <p:nvPr>
            <p:ph type="title"/>
          </p:nvPr>
        </p:nvSpPr>
        <p:spPr/>
        <p:txBody>
          <a:bodyPr>
            <a:normAutofit/>
          </a:bodyPr>
          <a:lstStyle/>
          <a:p>
            <a:r>
              <a:rPr kumimoji="1" lang="ja-JP" altLang="en-US"/>
              <a:t>　私は絵を描くのがずっと大好きでした。高校の春休み、</a:t>
            </a:r>
            <a:r>
              <a:rPr kumimoji="1" lang="en-US" altLang="ja-JP"/>
              <a:t>2</a:t>
            </a:r>
            <a:r>
              <a:rPr kumimoji="1" lang="ja-JP" altLang="en-US"/>
              <a:t>週間ベルギーを訪れました。私は路上で絵を描きながら過ごしました。ことばはわかりませんでしたが、道行く人たちは私の描く絵を見ることを楽しんでいるようでした。アートには、人と人とをつなぐ力があると実感しました。</a:t>
            </a:r>
          </a:p>
        </p:txBody>
      </p:sp>
    </p:spTree>
    <p:extLst>
      <p:ext uri="{BB962C8B-B14F-4D97-AF65-F5344CB8AC3E}">
        <p14:creationId xmlns:p14="http://schemas.microsoft.com/office/powerpoint/2010/main" val="702187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DFD786-CAEF-46C7-E3D1-377114DF3C49}"/>
              </a:ext>
            </a:extLst>
          </p:cNvPr>
          <p:cNvSpPr>
            <a:spLocks noGrp="1"/>
          </p:cNvSpPr>
          <p:nvPr>
            <p:ph type="title"/>
          </p:nvPr>
        </p:nvSpPr>
        <p:spPr/>
        <p:txBody>
          <a:bodyPr>
            <a:normAutofit/>
          </a:bodyPr>
          <a:lstStyle/>
          <a:p>
            <a:r>
              <a:rPr kumimoji="1" lang="ja-JP" altLang="en-US"/>
              <a:t>　大学のとき、私には夢がありました。世界中のだれもが知っている偉大なアーティストになりたかったのです。卒業後、有名になることを目指してロンドンへ旅立ちました。ロンドンでは、ゲストハウスに住み込みでアルバイトをしていました。お金はあまりありませんでした。私の作品を置いてくれるギャラリーはどこにもありませんでした。</a:t>
            </a:r>
          </a:p>
        </p:txBody>
      </p:sp>
    </p:spTree>
    <p:extLst>
      <p:ext uri="{BB962C8B-B14F-4D97-AF65-F5344CB8AC3E}">
        <p14:creationId xmlns:p14="http://schemas.microsoft.com/office/powerpoint/2010/main" val="1814367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989C1B-80D5-A551-DA63-4ABE95E02F08}"/>
              </a:ext>
            </a:extLst>
          </p:cNvPr>
          <p:cNvSpPr>
            <a:spLocks noGrp="1"/>
          </p:cNvSpPr>
          <p:nvPr>
            <p:ph type="title"/>
          </p:nvPr>
        </p:nvSpPr>
        <p:spPr/>
        <p:txBody>
          <a:bodyPr>
            <a:normAutofit/>
          </a:bodyPr>
          <a:lstStyle/>
          <a:p>
            <a:r>
              <a:rPr kumimoji="1" lang="ja-JP" altLang="en-US"/>
              <a:t>　路上アーティストの友人たちと同様に、私は怒りをアートで表現するのがかっこいいと思っていました。友人たちは、社会の不公平さに対して怒りを表現していて、その怒りは本物でした。しかし、私自身はふつうの生活を送るふつうの家に生まれただけです。私に怒りの感情などまったくなかったのです。</a:t>
            </a:r>
          </a:p>
        </p:txBody>
      </p:sp>
    </p:spTree>
    <p:extLst>
      <p:ext uri="{BB962C8B-B14F-4D97-AF65-F5344CB8AC3E}">
        <p14:creationId xmlns:p14="http://schemas.microsoft.com/office/powerpoint/2010/main" val="317560846"/>
      </p:ext>
    </p:extLst>
  </p:cSld>
  <p:clrMapOvr>
    <a:masterClrMapping/>
  </p:clrMapOvr>
</p:sld>
</file>

<file path=ppt/theme/theme1.xml><?xml version="1.0" encoding="utf-8"?>
<a:theme xmlns:a="http://schemas.openxmlformats.org/drawingml/2006/main" name="2024_マスタ">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5555</TotalTime>
  <Words>555</Words>
  <Application>Microsoft Office PowerPoint</Application>
  <PresentationFormat>ワイド画面</PresentationFormat>
  <Paragraphs>10</Paragraphs>
  <Slides>10</Slides>
  <Notes>0</Notes>
  <HiddenSlides>0</HiddenSlides>
  <MMClips>5</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10</vt:i4>
      </vt:variant>
    </vt:vector>
  </HeadingPairs>
  <TitlesOfParts>
    <vt:vector size="14" baseType="lpstr">
      <vt:lpstr>游ゴシック</vt:lpstr>
      <vt:lpstr>Arial</vt:lpstr>
      <vt:lpstr>Times New Roman</vt:lpstr>
      <vt:lpstr>2024_マスタ</vt:lpstr>
      <vt:lpstr> For Miyazaki Kensuke, art is a way to share happiness with people all over the world.  He sees life as a journey to discover an answer to the question: Who am I as a person and as an artist?</vt:lpstr>
      <vt:lpstr> I’ve always loved painting.  During a spring break in high school, I visited Belgium for two weeks.  I spent my time painting on the streets.  People who passed by seemed happy to see my work, even though I couldn’t understand their language.  I realized the power of art to bring people together.</vt:lpstr>
      <vt:lpstr> In college, I had a dream.  I wanted people all over the world to recognize me as a great artist.  After graduating, I went to London to become famous.  In London, I lived and worked part-time in a guest house.  I didn’t have much money.  No gallery accepted my paintings.</vt:lpstr>
      <vt:lpstr> My street artist friends and I thought it was cool to look angry.  They were expressing their anger at social injustice, and their anger was real.  But I was from an ordinary family living an ordinary life.  I wasn’t angry at all.</vt:lpstr>
      <vt:lpstr> I was in London for two years, but still I wasn’t a famous artist.  I decided I had to find a different way of expressing myself.</vt:lpstr>
      <vt:lpstr>　ミヤザキケンスケにとって、アートとは世界中の人々と喜びを共有するひとつの手段である。彼は人生そのものを、「自分はひとりの人間として、そしてアーティストとして、一体何者なのだろうか」という問いに対する答えを探す旅であると考えている。</vt:lpstr>
      <vt:lpstr>　私は絵を描くのがずっと大好きでした。高校の春休み、2週間ベルギーを訪れました。私は路上で絵を描きながら過ごしました。ことばはわかりませんでしたが、道行く人たちは私の描く絵を見ることを楽しんでいるようでした。アートには、人と人とをつなぐ力があると実感しました。</vt:lpstr>
      <vt:lpstr>　大学のとき、私には夢がありました。世界中のだれもが知っている偉大なアーティストになりたかったのです。卒業後、有名になることを目指してロンドンへ旅立ちました。ロンドンでは、ゲストハウスに住み込みでアルバイトをしていました。お金はあまりありませんでした。私の作品を置いてくれるギャラリーはどこにもありませんでした。</vt:lpstr>
      <vt:lpstr>　路上アーティストの友人たちと同様に、私は怒りをアートで表現するのがかっこいいと思っていました。友人たちは、社会の不公平さに対して怒りを表現していて、その怒りは本物でした。しかし、私自身はふつうの生活を送るふつうの家に生まれただけです。私に怒りの感情などまったくなかったのです。</vt:lpstr>
      <vt:lpstr>　ロンドンには2年間いましたが、有名にはなれませんでした。自分を表現するなにか別の方法を見つけなければならないと決心しました。</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USER</dc:creator>
  <cp:lastModifiedBy>USER</cp:lastModifiedBy>
  <cp:revision>2</cp:revision>
  <dcterms:created xsi:type="dcterms:W3CDTF">2024-03-06T05:52:13Z</dcterms:created>
  <dcterms:modified xsi:type="dcterms:W3CDTF">2025-05-16T04:56:34Z</dcterms:modified>
  <cp:contentStatus/>
</cp:coreProperties>
</file>