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8" r:id="rId2"/>
  </p:sldMasterIdLst>
  <p:notesMasterIdLst>
    <p:notesMasterId r:id="rId39"/>
  </p:notesMasterIdLst>
  <p:sldIdLst>
    <p:sldId id="257" r:id="rId3"/>
    <p:sldId id="259" r:id="rId4"/>
    <p:sldId id="261" r:id="rId5"/>
    <p:sldId id="263" r:id="rId6"/>
    <p:sldId id="265" r:id="rId7"/>
    <p:sldId id="267" r:id="rId8"/>
    <p:sldId id="269" r:id="rId9"/>
    <p:sldId id="271" r:id="rId10"/>
    <p:sldId id="273" r:id="rId11"/>
    <p:sldId id="275" r:id="rId12"/>
    <p:sldId id="277" r:id="rId13"/>
    <p:sldId id="279" r:id="rId14"/>
    <p:sldId id="281" r:id="rId15"/>
    <p:sldId id="283" r:id="rId16"/>
    <p:sldId id="285" r:id="rId17"/>
    <p:sldId id="287" r:id="rId18"/>
    <p:sldId id="289" r:id="rId19"/>
    <p:sldId id="291" r:id="rId20"/>
    <p:sldId id="293" r:id="rId21"/>
    <p:sldId id="295" r:id="rId22"/>
    <p:sldId id="256" r:id="rId23"/>
    <p:sldId id="296" r:id="rId24"/>
    <p:sldId id="258" r:id="rId25"/>
    <p:sldId id="297" r:id="rId26"/>
    <p:sldId id="260" r:id="rId27"/>
    <p:sldId id="298" r:id="rId28"/>
    <p:sldId id="262" r:id="rId29"/>
    <p:sldId id="299" r:id="rId30"/>
    <p:sldId id="264" r:id="rId31"/>
    <p:sldId id="300" r:id="rId32"/>
    <p:sldId id="266" r:id="rId33"/>
    <p:sldId id="301" r:id="rId34"/>
    <p:sldId id="268" r:id="rId35"/>
    <p:sldId id="302" r:id="rId36"/>
    <p:sldId id="270" r:id="rId37"/>
    <p:sldId id="303" r:id="rId3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0ACC"/>
    <a:srgbClr val="0070C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 autoAdjust="0"/>
    <p:restoredTop sz="89063" autoAdjust="0"/>
  </p:normalViewPr>
  <p:slideViewPr>
    <p:cSldViewPr snapToGrid="0" showGuides="1">
      <p:cViewPr varScale="1">
        <p:scale>
          <a:sx n="64" d="100"/>
          <a:sy n="64" d="100"/>
        </p:scale>
        <p:origin x="1386" y="60"/>
      </p:cViewPr>
      <p:guideLst/>
    </p:cSldViewPr>
  </p:slideViewPr>
  <p:outlineViewPr>
    <p:cViewPr>
      <p:scale>
        <a:sx n="33" d="100"/>
        <a:sy n="33" d="100"/>
      </p:scale>
      <p:origin x="0" y="-632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三省堂　宮木紘治" userId="b5281373-d9e3-4197-909d-8b5f915607f2" providerId="ADAL" clId="{CF0498C8-2B74-4C41-9288-AE193AA8BCC1}"/>
    <pc:docChg chg="mod">
      <pc:chgData name="三省堂　宮木紘治" userId="b5281373-d9e3-4197-909d-8b5f915607f2" providerId="ADAL" clId="{CF0498C8-2B74-4C41-9288-AE193AA8BCC1}" dt="2025-05-16T04:58:09.003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884FB-D76F-47B7-BACA-80BB3130E45D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B0954-DBAD-47A5-87E6-3AB4AF92E4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27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0472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3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986165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413088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熟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Idiom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5592208A-E825-CF40-5289-E644C8D5372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33357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発音記号、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02622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和訳</a:t>
            </a:r>
            <a:br>
              <a:rPr lang="en-US" altLang="ja-JP" dirty="0"/>
            </a:br>
            <a:r>
              <a:rPr lang="ja-JP" altLang="en-US" dirty="0"/>
              <a:t>（</a:t>
            </a:r>
            <a:r>
              <a:rPr lang="en-US" altLang="ja-JP" dirty="0"/>
              <a:t>MS P</a:t>
            </a:r>
            <a:r>
              <a:rPr lang="ja-JP" altLang="en-US" dirty="0"/>
              <a:t>ゴシック・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F76A7945-32E7-9F8B-22A6-334AA49267EE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90436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000" y="4553506"/>
            <a:ext cx="11520000" cy="18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b="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70"/>
            <a:ext cx="11520000" cy="4140000"/>
          </a:xfrm>
        </p:spPr>
        <p:txBody>
          <a:bodyPr anchor="ctr"/>
          <a:lstStyle>
            <a:lvl1pPr marL="0" indent="0" algn="ctr">
              <a:buNone/>
              <a:defRPr sz="140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Word</a:t>
            </a:r>
            <a:r>
              <a:rPr kumimoji="1" lang="ja-JP" altLang="en-US" dirty="0"/>
              <a:t>（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メディア プレースホルダー 9">
            <a:extLst>
              <a:ext uri="{FF2B5EF4-FFF2-40B4-BE49-F238E27FC236}">
                <a16:creationId xmlns:a16="http://schemas.microsoft.com/office/drawing/2014/main" id="{F1DA72E5-6AE8-6F4B-DC4D-E18C8555F7A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99405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000" y="4553506"/>
            <a:ext cx="11520000" cy="18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b="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70"/>
            <a:ext cx="11520000" cy="4140000"/>
          </a:xfrm>
        </p:spPr>
        <p:txBody>
          <a:bodyPr anchor="ctr"/>
          <a:lstStyle>
            <a:lvl1pPr marL="0" indent="0" algn="ctr">
              <a:buNone/>
              <a:defRPr sz="125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Word</a:t>
            </a:r>
            <a:r>
              <a:rPr kumimoji="1" lang="ja-JP" altLang="en-US" dirty="0"/>
              <a:t>（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メディア プレースホルダー 9">
            <a:extLst>
              <a:ext uri="{FF2B5EF4-FFF2-40B4-BE49-F238E27FC236}">
                <a16:creationId xmlns:a16="http://schemas.microsoft.com/office/drawing/2014/main" id="{58791EE3-3549-13D5-5143-529171EA210B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87451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E8940B-A4E1-4D01-3117-C7CE91470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729E2D8-EBC1-2BC3-158D-C3C0D6A4E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6DE-B365-4A39-8A10-1B73DF4ABE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4B2DCC9-D4C6-14CB-3042-F002AA4F4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58CBFDE-DBBC-28F0-72D5-DFDE20532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BA0B-3E3A-41D8-B52D-819D6A87D1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674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単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278" y="1321904"/>
            <a:ext cx="11860695" cy="4214193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9600" b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0" name="メディア プレースホルダー 9">
            <a:extLst>
              <a:ext uri="{FF2B5EF4-FFF2-40B4-BE49-F238E27FC236}">
                <a16:creationId xmlns:a16="http://schemas.microsoft.com/office/drawing/2014/main" id="{B64C3588-C48C-48D8-9F24-07DFE13FCFF3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9395840" y="5922416"/>
            <a:ext cx="715433" cy="496887"/>
          </a:xfrm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9627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日本語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278" y="1321904"/>
            <a:ext cx="11860695" cy="4214193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7200" b="1">
                <a:latin typeface="ＭＳ Ｐ明朝" panose="02020600040205080304" pitchFamily="18" charset="-128"/>
                <a:ea typeface="ＭＳ Ｐ明朝" panose="02020600040205080304" pitchFamily="18" charset="-128"/>
              </a:defRPr>
            </a:lvl1pPr>
          </a:lstStyle>
          <a:p>
            <a:endParaRPr lang="en-US" dirty="0"/>
          </a:p>
        </p:txBody>
      </p:sp>
      <p:sp>
        <p:nvSpPr>
          <p:cNvPr id="10" name="メディア プレースホルダー 9">
            <a:extLst>
              <a:ext uri="{FF2B5EF4-FFF2-40B4-BE49-F238E27FC236}">
                <a16:creationId xmlns:a16="http://schemas.microsoft.com/office/drawing/2014/main" id="{B64C3588-C48C-48D8-9F24-07DFE13FCFF3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9343087" y="5940001"/>
            <a:ext cx="715433" cy="496887"/>
          </a:xfrm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0538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</p:spTree>
    <p:extLst>
      <p:ext uri="{BB962C8B-B14F-4D97-AF65-F5344CB8AC3E}">
        <p14:creationId xmlns:p14="http://schemas.microsoft.com/office/powerpoint/2010/main" val="37255824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3185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訳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</p:spTree>
    <p:extLst>
      <p:ext uri="{BB962C8B-B14F-4D97-AF65-F5344CB8AC3E}">
        <p14:creationId xmlns:p14="http://schemas.microsoft.com/office/powerpoint/2010/main" val="40224342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3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9ACECD25-8395-6C0F-AC40-C2F9F9F892B9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48798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1167AF1A-6296-8790-254A-8FE68889A3F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82885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熟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Idiom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EA2613E3-30B2-2342-8471-25AA4491F4AD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5478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発音記号、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EC6E612A-D055-4073-56C0-AE3EFCDBDEF9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4297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和訳</a:t>
            </a:r>
            <a:br>
              <a:rPr lang="en-US" altLang="ja-JP" dirty="0"/>
            </a:br>
            <a:r>
              <a:rPr lang="ja-JP" altLang="en-US" dirty="0"/>
              <a:t>（</a:t>
            </a:r>
            <a:r>
              <a:rPr lang="en-US" altLang="ja-JP" dirty="0"/>
              <a:t>MS P</a:t>
            </a:r>
            <a:r>
              <a:rPr lang="ja-JP" altLang="en-US" dirty="0"/>
              <a:t>ゴシック・</a:t>
            </a:r>
            <a:r>
              <a:rPr lang="en-US" altLang="ja-JP" dirty="0"/>
              <a:t>Arial</a:t>
            </a:r>
            <a:r>
              <a:rPr lang="ja-JP" altLang="en-US" dirty="0"/>
              <a:t>）　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815E537D-24B3-A357-D622-44161B93EBE7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68089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8" y="438697"/>
            <a:ext cx="11520000" cy="3993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38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3988" y="4432662"/>
            <a:ext cx="11520000" cy="1846218"/>
          </a:xfrm>
        </p:spPr>
        <p:txBody>
          <a:bodyPr/>
          <a:lstStyle>
            <a:lvl1pPr marL="0" indent="0" algn="ctr">
              <a:buNone/>
              <a:defRPr sz="9600">
                <a:solidFill>
                  <a:srgbClr val="0A0A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4" name="メディア プレースホルダー 9">
            <a:extLst>
              <a:ext uri="{FF2B5EF4-FFF2-40B4-BE49-F238E27FC236}">
                <a16:creationId xmlns:a16="http://schemas.microsoft.com/office/drawing/2014/main" id="{0D78697F-5E95-4C3C-D6B0-6D35583BD80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7490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7982" y="438697"/>
            <a:ext cx="11520000" cy="3993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7982" y="4432662"/>
            <a:ext cx="11520000" cy="1836000"/>
          </a:xfrm>
        </p:spPr>
        <p:txBody>
          <a:bodyPr/>
          <a:lstStyle>
            <a:lvl1pPr marL="0" indent="0" algn="ctr">
              <a:buNone/>
              <a:defRPr sz="9600">
                <a:solidFill>
                  <a:srgbClr val="0A0A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4" name="メディア プレースホルダー 9">
            <a:extLst>
              <a:ext uri="{FF2B5EF4-FFF2-40B4-BE49-F238E27FC236}">
                <a16:creationId xmlns:a16="http://schemas.microsoft.com/office/drawing/2014/main" id="{FA08E893-20CF-E6EA-3544-CD54B62C6B9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40594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(スラッシュ)-行間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6000" y="556264"/>
            <a:ext cx="11520000" cy="277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ja-JP" altLang="en-US"/>
              <a:t>マスター タイトルの書式設定</a:t>
            </a:r>
            <a:endParaRPr lang="ja-JP" altLang="en-US" noProof="0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9" y="3479811"/>
            <a:ext cx="11514667" cy="32289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ct val="0"/>
              </a:spcBef>
              <a:buFontTx/>
              <a:buNone/>
              <a:defRPr sz="54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2" name="メディア プレースホルダー 8">
            <a:extLst>
              <a:ext uri="{FF2B5EF4-FFF2-40B4-BE49-F238E27FC236}">
                <a16:creationId xmlns:a16="http://schemas.microsoft.com/office/drawing/2014/main" id="{F2C8C976-F62B-2DED-BECB-92189A3EFCED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>
          <a:xfrm>
            <a:off x="11367561" y="2846060"/>
            <a:ext cx="485775" cy="48577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237909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対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7480" y="560388"/>
            <a:ext cx="900852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4133E4E7-DCAC-1EA7-2D69-F680FC79CE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480" y="560388"/>
            <a:ext cx="2700000" cy="6121400"/>
          </a:xfrm>
        </p:spPr>
        <p:txBody>
          <a:bodyPr/>
          <a:lstStyle>
            <a:lvl1pPr algn="r">
              <a:lnSpc>
                <a:spcPct val="150000"/>
              </a:lnSpc>
              <a:defRPr sz="32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7102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(スラッシュ)-行間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6000" y="556264"/>
            <a:ext cx="11520000" cy="277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ja-JP" altLang="en-US"/>
              <a:t>マスター タイトルの書式設定</a:t>
            </a:r>
            <a:endParaRPr lang="ja-JP" altLang="en-US" noProof="0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3429000"/>
            <a:ext cx="11520000" cy="3244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ct val="0"/>
              </a:spcBef>
              <a:buFontTx/>
              <a:buNone/>
              <a:defRPr sz="54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9" name="メディア プレースホルダー 8">
            <a:extLst>
              <a:ext uri="{FF2B5EF4-FFF2-40B4-BE49-F238E27FC236}">
                <a16:creationId xmlns:a16="http://schemas.microsoft.com/office/drawing/2014/main" id="{D7D54947-52E9-5A0B-F347-4A12A760E221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>
          <a:xfrm>
            <a:off x="11367561" y="2846060"/>
            <a:ext cx="485775" cy="48577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48015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訳-対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7480" y="560388"/>
            <a:ext cx="900852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ja-JP" altLang="en-US" noProof="0" dirty="0"/>
              <a:t>ここに和訳を入力してください</a:t>
            </a:r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4133E4E7-DCAC-1EA7-2D69-F680FC79CE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480" y="560388"/>
            <a:ext cx="2700000" cy="6121400"/>
          </a:xfrm>
        </p:spPr>
        <p:txBody>
          <a:bodyPr/>
          <a:lstStyle>
            <a:lvl1pPr algn="r">
              <a:lnSpc>
                <a:spcPct val="150000"/>
              </a:lnSpc>
              <a:defRPr sz="32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ja-JP" altLang="en-US" dirty="0"/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33728025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見出し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47598"/>
            <a:ext cx="11520000" cy="7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 b="1">
                <a:ln w="6350">
                  <a:noFill/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Add English text here 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6550" y="1288757"/>
            <a:ext cx="11518900" cy="540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</a:defRPr>
            </a:lvl1pPr>
          </a:lstStyle>
          <a:p>
            <a:pPr lvl="0"/>
            <a:r>
              <a:rPr kumimoji="1" lang="en-US" altLang="ja-JP" dirty="0"/>
              <a:t>Add English text here </a:t>
            </a:r>
            <a:endParaRPr kumimoji="1" lang="ja-JP" altLang="en-US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E3E7865B-346D-8073-2C12-A303252687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0628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文-見出し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47598"/>
            <a:ext cx="11520000" cy="7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n w="6350">
                  <a:solidFill>
                    <a:schemeClr val="tx1"/>
                  </a:solidFill>
                </a:ln>
                <a:latin typeface="+mn-lt"/>
                <a:ea typeface="+mn-ea"/>
              </a:defRPr>
            </a:lvl1pPr>
          </a:lstStyle>
          <a:p>
            <a:r>
              <a:rPr kumimoji="1" lang="ja-JP" altLang="en-US" dirty="0"/>
              <a:t>ここに和訳を入力してください</a:t>
            </a:r>
            <a:endParaRPr kumimoji="1" lang="en-US" altLang="ja-JP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6550" y="1288757"/>
            <a:ext cx="11518900" cy="540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</a:defRPr>
            </a:lvl1pPr>
          </a:lstStyle>
          <a:p>
            <a:pPr lvl="0"/>
            <a:r>
              <a:rPr kumimoji="1" lang="ja-JP" altLang="en-US" dirty="0"/>
              <a:t>ここに和訳を入力してください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626820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ntence-英文・和訳共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098" y="548640"/>
            <a:ext cx="11527804" cy="61735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lnSpc>
                <a:spcPct val="150000"/>
              </a:lnSpc>
              <a:defRPr sz="5400" b="0"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ja-JP" noProof="0" dirty="0"/>
              <a:t>Add Sentence here</a:t>
            </a:r>
            <a:br>
              <a:rPr lang="en-US" altLang="ja-JP" noProof="0" dirty="0"/>
            </a:br>
            <a:r>
              <a:rPr kumimoji="1" lang="ja-JP" altLang="en-US" dirty="0"/>
              <a:t>ここに文章を入力してください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3981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sh-行間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8664" y="3524486"/>
            <a:ext cx="11520000" cy="324000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150000"/>
              </a:lnSpc>
              <a:defRPr sz="5400"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532331"/>
            <a:ext cx="11520000" cy="27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ct val="0"/>
              </a:spcBef>
              <a:buFontTx/>
              <a:buNone/>
              <a:defRPr sz="5400">
                <a:latin typeface="+mn-lt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4752443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sh-行間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8664" y="3524486"/>
            <a:ext cx="11520000" cy="324000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120000"/>
              </a:lnSpc>
              <a:defRPr sz="5400"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532331"/>
            <a:ext cx="11520000" cy="27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ct val="0"/>
              </a:spcBef>
              <a:buFontTx/>
              <a:buNone/>
              <a:defRPr sz="5400">
                <a:latin typeface="+mn-lt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75731043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ABAF5851-A2F4-4D5E-8626-FFB65F1BFC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Lesson 3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Hatching the Egg of Hope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① 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(p.42)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　　　　　　　　　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SAMPLE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A0ACC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F8CC59B-C932-42DD-B340-55C35F995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464" y="550156"/>
            <a:ext cx="11519073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テキスト</a:t>
            </a:r>
          </a:p>
          <a:p>
            <a:pPr lvl="0"/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　</a:t>
            </a:r>
            <a:endParaRPr kumimoji="1" lang="en-US" altLang="ja-JP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85DA4-CF1C-415E-87F2-6C5C6DD6CC2E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3D792A3-3599-CF5D-2D72-450F7D3476E1}"/>
              </a:ext>
            </a:extLst>
          </p:cNvPr>
          <p:cNvSpPr/>
          <p:nvPr userDrawn="1"/>
        </p:nvSpPr>
        <p:spPr>
          <a:xfrm>
            <a:off x="8613913" y="0"/>
            <a:ext cx="104692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57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702" r:id="rId5"/>
    <p:sldLayoutId id="2147483700" r:id="rId6"/>
    <p:sldLayoutId id="2147483675" r:id="rId7"/>
    <p:sldLayoutId id="2147483668" r:id="rId8"/>
    <p:sldLayoutId id="2147483669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715" r:id="rId17"/>
    <p:sldLayoutId id="2147483716" r:id="rId18"/>
    <p:sldLayoutId id="2147483717" r:id="rId1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kumimoji="1" sz="720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ABAF5851-A2F4-4D5E-8626-FFB65F1BFC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Lesson 3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Hatching the Egg of Hope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① 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(p.42)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A0ACC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F8CC59B-C932-42DD-B340-55C35F995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464" y="550156"/>
            <a:ext cx="11519073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テキスト</a:t>
            </a:r>
          </a:p>
          <a:p>
            <a:pPr lvl="0"/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85DA4-CF1C-415E-87F2-6C5C6DD6CC2E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1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kumimoji="1" sz="720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6.mp3"/><Relationship Id="rId1" Type="http://schemas.microsoft.com/office/2007/relationships/media" Target="../media/media16.mp3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6.mp3"/><Relationship Id="rId1" Type="http://schemas.microsoft.com/office/2007/relationships/media" Target="../media/media16.mp3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8.mp3"/><Relationship Id="rId1" Type="http://schemas.microsoft.com/office/2007/relationships/media" Target="../media/media18.mp3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8.mp3"/><Relationship Id="rId1" Type="http://schemas.microsoft.com/office/2007/relationships/media" Target="../media/media18.mp3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557872-9FA4-68BD-AF11-55CB1BEA28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hǽtʃ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3D6D8F6-8FAE-FFF6-DC8F-D93BEE3CBA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hatch</a:t>
            </a:r>
            <a:endParaRPr lang="ja-JP" altLang="en-US"/>
          </a:p>
        </p:txBody>
      </p:sp>
      <p:pic>
        <p:nvPicPr>
          <p:cNvPr id="96" name="hatch">
            <a:hlinkClick r:id="" action="ppaction://media"/>
            <a:extLst>
              <a:ext uri="{FF2B5EF4-FFF2-40B4-BE49-F238E27FC236}">
                <a16:creationId xmlns:a16="http://schemas.microsoft.com/office/drawing/2014/main" id="{633F3B79-957D-131F-D8B4-5DE74077D49A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22439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" fill="hold"/>
                                        <p:tgtEl>
                                          <p:spTgt spid="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8799A2-BCCB-8410-5E30-89A6DBD08A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アルバイトで</a:t>
            </a:r>
          </a:p>
        </p:txBody>
      </p:sp>
      <p:pic>
        <p:nvPicPr>
          <p:cNvPr id="65" name="parttime">
            <a:hlinkClick r:id="" action="ppaction://media"/>
            <a:extLst>
              <a:ext uri="{FF2B5EF4-FFF2-40B4-BE49-F238E27FC236}">
                <a16:creationId xmlns:a16="http://schemas.microsoft.com/office/drawing/2014/main" id="{E5F79AF9-6ED3-58C5-899E-55AC3E6BF463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8948" y="5792880"/>
            <a:ext cx="486000" cy="486000"/>
          </a:xfrm>
        </p:spPr>
      </p:pic>
    </p:spTree>
    <p:extLst>
      <p:ext uri="{BB962C8B-B14F-4D97-AF65-F5344CB8AC3E}">
        <p14:creationId xmlns:p14="http://schemas.microsoft.com/office/powerpoint/2010/main" val="1786326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2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4954A1-7BDC-35E0-DE70-8434A242D1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ɡést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C4CBE68-CA5F-10C0-7D91-62A87ADB5A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guest</a:t>
            </a:r>
            <a:endParaRPr lang="ja-JP" altLang="en-US"/>
          </a:p>
        </p:txBody>
      </p:sp>
      <p:pic>
        <p:nvPicPr>
          <p:cNvPr id="99" name="guest">
            <a:hlinkClick r:id="" action="ppaction://media"/>
            <a:extLst>
              <a:ext uri="{FF2B5EF4-FFF2-40B4-BE49-F238E27FC236}">
                <a16:creationId xmlns:a16="http://schemas.microsoft.com/office/drawing/2014/main" id="{D8046AFF-B898-8D38-72F7-99193C0B2F5C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283626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5" fill="hold"/>
                                        <p:tgtEl>
                                          <p:spTgt spid="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583073-D6B8-E242-8CC9-686B8283FC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zh-CN" altLang="en-US"/>
              <a:t>来客、宿泊客</a:t>
            </a:r>
            <a:endParaRPr lang="ja-JP" altLang="en-US"/>
          </a:p>
        </p:txBody>
      </p:sp>
      <p:pic>
        <p:nvPicPr>
          <p:cNvPr id="70" name="guest">
            <a:hlinkClick r:id="" action="ppaction://media"/>
            <a:extLst>
              <a:ext uri="{FF2B5EF4-FFF2-40B4-BE49-F238E27FC236}">
                <a16:creationId xmlns:a16="http://schemas.microsoft.com/office/drawing/2014/main" id="{5AE7F3AF-55D9-DACF-9F9E-35256C276949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64339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5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CBA32A-46C8-1FFE-B90B-E3DD21CE6B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ɡǽləri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E177786-31BE-6395-E8FB-4EDA84E3DD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gallery</a:t>
            </a:r>
            <a:endParaRPr lang="ja-JP" altLang="en-US"/>
          </a:p>
        </p:txBody>
      </p:sp>
      <p:pic>
        <p:nvPicPr>
          <p:cNvPr id="96" name="gallery">
            <a:hlinkClick r:id="" action="ppaction://media"/>
            <a:extLst>
              <a:ext uri="{FF2B5EF4-FFF2-40B4-BE49-F238E27FC236}">
                <a16:creationId xmlns:a16="http://schemas.microsoft.com/office/drawing/2014/main" id="{62DABE26-068E-76DD-90AB-BAB441FBDBC1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194134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" fill="hold"/>
                                        <p:tgtEl>
                                          <p:spTgt spid="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56C888-EC80-EBC6-D1E6-1E86BC575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画廊</a:t>
            </a:r>
          </a:p>
        </p:txBody>
      </p:sp>
      <p:pic>
        <p:nvPicPr>
          <p:cNvPr id="65" name="gallery">
            <a:hlinkClick r:id="" action="ppaction://media"/>
            <a:extLst>
              <a:ext uri="{FF2B5EF4-FFF2-40B4-BE49-F238E27FC236}">
                <a16:creationId xmlns:a16="http://schemas.microsoft.com/office/drawing/2014/main" id="{713643FD-1194-43BF-27EC-06A019556CCB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28107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22A280-9035-190C-6C4D-6CBC8CF292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ǽŋɡə</a:t>
            </a:r>
            <a:r>
              <a:rPr lang="en-US" altLang="ja-JP" i="1" dirty="0"/>
              <a:t>r</a:t>
            </a:r>
            <a:endParaRPr lang="ja-JP" altLang="en-US" i="1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7B5C2E7-FB87-6AB9-7FDA-E31E53B25C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anger</a:t>
            </a:r>
            <a:endParaRPr lang="ja-JP" altLang="en-US"/>
          </a:p>
        </p:txBody>
      </p:sp>
      <p:pic>
        <p:nvPicPr>
          <p:cNvPr id="96" name="anger">
            <a:hlinkClick r:id="" action="ppaction://media"/>
            <a:extLst>
              <a:ext uri="{FF2B5EF4-FFF2-40B4-BE49-F238E27FC236}">
                <a16:creationId xmlns:a16="http://schemas.microsoft.com/office/drawing/2014/main" id="{A7FD5C79-BF4C-1E26-5FE1-39AC1E612066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390879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" fill="hold"/>
                                        <p:tgtEl>
                                          <p:spTgt spid="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B3BBD8-9451-A49B-F445-DFABE19CC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怒り</a:t>
            </a:r>
          </a:p>
        </p:txBody>
      </p:sp>
      <p:pic>
        <p:nvPicPr>
          <p:cNvPr id="65" name="anger">
            <a:hlinkClick r:id="" action="ppaction://media"/>
            <a:extLst>
              <a:ext uri="{FF2B5EF4-FFF2-40B4-BE49-F238E27FC236}">
                <a16:creationId xmlns:a16="http://schemas.microsoft.com/office/drawing/2014/main" id="{3CB39C9B-4E52-4071-7858-30701DB78267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3941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6A0B56-C667-EFD1-41D4-57C91C95A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ɪndʒʌ́stɪs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1A6E5FC-2211-C895-8F92-12606270CF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injustice</a:t>
            </a:r>
            <a:endParaRPr lang="ja-JP" altLang="en-US"/>
          </a:p>
        </p:txBody>
      </p:sp>
      <p:pic>
        <p:nvPicPr>
          <p:cNvPr id="96" name="injustice">
            <a:hlinkClick r:id="" action="ppaction://media"/>
            <a:extLst>
              <a:ext uri="{FF2B5EF4-FFF2-40B4-BE49-F238E27FC236}">
                <a16:creationId xmlns:a16="http://schemas.microsoft.com/office/drawing/2014/main" id="{00A45B4B-5F78-96FA-C3C0-AF6530D1962C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1603554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606815-3A18-FB67-ABAA-725268FF5F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不正、不公平</a:t>
            </a:r>
          </a:p>
        </p:txBody>
      </p:sp>
      <p:pic>
        <p:nvPicPr>
          <p:cNvPr id="65" name="injustice">
            <a:hlinkClick r:id="" action="ppaction://media"/>
            <a:extLst>
              <a:ext uri="{FF2B5EF4-FFF2-40B4-BE49-F238E27FC236}">
                <a16:creationId xmlns:a16="http://schemas.microsoft.com/office/drawing/2014/main" id="{903F0F55-4146-C6E5-2163-62E21BB39CDB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34475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EBAD9A-8EDA-3BA5-8FFC-1BE3FB7C09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ɔ́</a:t>
            </a:r>
            <a:r>
              <a:rPr lang="en-US" altLang="ja-JP" b="1" dirty="0"/>
              <a:t>ː</a:t>
            </a:r>
            <a:r>
              <a:rPr lang="en-US" altLang="ja-JP" i="1" dirty="0"/>
              <a:t>r</a:t>
            </a:r>
            <a:r>
              <a:rPr lang="en-US" altLang="ja-JP" dirty="0"/>
              <a:t>d</a:t>
            </a:r>
            <a:r>
              <a:rPr lang="en-US" altLang="ja-JP" i="1" dirty="0"/>
              <a:t>ə</a:t>
            </a:r>
            <a:r>
              <a:rPr lang="en-US" altLang="ja-JP" dirty="0"/>
              <a:t>nèri</a:t>
            </a:r>
            <a:endParaRPr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D74E7C-146D-8B08-D9F2-6972BD0D40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ordinary</a:t>
            </a:r>
            <a:endParaRPr lang="ja-JP" altLang="en-US"/>
          </a:p>
        </p:txBody>
      </p:sp>
      <p:pic>
        <p:nvPicPr>
          <p:cNvPr id="96" name="ordinary">
            <a:hlinkClick r:id="" action="ppaction://media"/>
            <a:extLst>
              <a:ext uri="{FF2B5EF4-FFF2-40B4-BE49-F238E27FC236}">
                <a16:creationId xmlns:a16="http://schemas.microsoft.com/office/drawing/2014/main" id="{54A87997-7AB6-FB16-551B-C969267B481E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428708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68F2B9-5DE3-DDD6-E1B9-DBB5337A3E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（ひな・卵）をかえす、孵化させる</a:t>
            </a:r>
          </a:p>
        </p:txBody>
      </p:sp>
      <p:pic>
        <p:nvPicPr>
          <p:cNvPr id="65" name="hatch">
            <a:hlinkClick r:id="" action="ppaction://media"/>
            <a:extLst>
              <a:ext uri="{FF2B5EF4-FFF2-40B4-BE49-F238E27FC236}">
                <a16:creationId xmlns:a16="http://schemas.microsoft.com/office/drawing/2014/main" id="{5F72E570-A320-E320-1147-F83F67B13541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04827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AA7BA5-57E9-D0BB-925F-EB18B8905F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ふつうの</a:t>
            </a:r>
          </a:p>
        </p:txBody>
      </p:sp>
      <p:sp>
        <p:nvSpPr>
          <p:cNvPr id="68" name="メディア プレースホルダー 67">
            <a:extLst>
              <a:ext uri="{FF2B5EF4-FFF2-40B4-BE49-F238E27FC236}">
                <a16:creationId xmlns:a16="http://schemas.microsoft.com/office/drawing/2014/main" id="{C0BA0F19-566D-4A91-BDE9-7D5F113A792E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/>
        <p:txBody>
          <a:bodyPr/>
          <a:lstStyle/>
          <a:p>
            <a:endParaRPr lang="ja-JP" altLang="en-US"/>
          </a:p>
        </p:txBody>
      </p:sp>
      <p:pic>
        <p:nvPicPr>
          <p:cNvPr id="69" name="ordinary">
            <a:hlinkClick r:id="" action="ppaction://media"/>
            <a:extLst>
              <a:ext uri="{FF2B5EF4-FFF2-40B4-BE49-F238E27FC236}">
                <a16:creationId xmlns:a16="http://schemas.microsoft.com/office/drawing/2014/main" id="{4D08B1C0-D3BB-1886-B3A1-C4D2D9D887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50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26EDA-8A0D-2116-0642-8A877F0026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925" y="438697"/>
            <a:ext cx="11504023" cy="5857600"/>
          </a:xfrm>
        </p:spPr>
        <p:txBody>
          <a:bodyPr/>
          <a:lstStyle/>
          <a:p>
            <a:r>
              <a:rPr lang="en-US" altLang="ja-JP"/>
              <a:t>share </a:t>
            </a:r>
            <a:r>
              <a:rPr lang="ja-JP" altLang="en-US"/>
              <a:t>～ </a:t>
            </a:r>
            <a:r>
              <a:rPr lang="en-US" altLang="ja-JP"/>
              <a:t>with ... </a:t>
            </a:r>
            <a:endParaRPr lang="ja-JP" altLang="en-US"/>
          </a:p>
        </p:txBody>
      </p:sp>
      <p:pic>
        <p:nvPicPr>
          <p:cNvPr id="7" name="share_with">
            <a:hlinkClick r:id="" action="ppaction://media"/>
            <a:extLst>
              <a:ext uri="{FF2B5EF4-FFF2-40B4-BE49-F238E27FC236}">
                <a16:creationId xmlns:a16="http://schemas.microsoft.com/office/drawing/2014/main" id="{E04C67AE-D8D7-BE0F-61EB-A556046AE8B0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156278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3A1C13-7DCF-6157-EB3E-20AB8B1B2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en-US" altLang="ja-JP"/>
              <a:t>〜</a:t>
            </a:r>
            <a:r>
              <a:rPr lang="ja-JP" altLang="en-US"/>
              <a:t>を</a:t>
            </a:r>
            <a:r>
              <a:rPr lang="en-US" altLang="ja-JP"/>
              <a:t>…</a:t>
            </a:r>
            <a:r>
              <a:rPr lang="ja-JP" altLang="en-US"/>
              <a:t>と分かち合う</a:t>
            </a:r>
          </a:p>
        </p:txBody>
      </p:sp>
      <p:pic>
        <p:nvPicPr>
          <p:cNvPr id="7" name="share_with">
            <a:hlinkClick r:id="" action="ppaction://media"/>
            <a:extLst>
              <a:ext uri="{FF2B5EF4-FFF2-40B4-BE49-F238E27FC236}">
                <a16:creationId xmlns:a16="http://schemas.microsoft.com/office/drawing/2014/main" id="{7576E434-CBA2-4C33-2B5B-DA5E2CD28692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151982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365866-F369-A0DB-71DD-C2C33ECF24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925" y="438697"/>
            <a:ext cx="11504023" cy="5857600"/>
          </a:xfrm>
        </p:spPr>
        <p:txBody>
          <a:bodyPr/>
          <a:lstStyle/>
          <a:p>
            <a:r>
              <a:rPr lang="en-US" altLang="ja-JP"/>
              <a:t>spend </a:t>
            </a:r>
            <a:r>
              <a:rPr lang="ja-JP" altLang="en-US"/>
              <a:t>～ </a:t>
            </a:r>
            <a:r>
              <a:rPr lang="en-US" altLang="ja-JP"/>
              <a:t>V-ing</a:t>
            </a:r>
            <a:endParaRPr lang="ja-JP" altLang="en-US"/>
          </a:p>
        </p:txBody>
      </p:sp>
      <p:pic>
        <p:nvPicPr>
          <p:cNvPr id="7" name="spend_ving">
            <a:hlinkClick r:id="" action="ppaction://media"/>
            <a:extLst>
              <a:ext uri="{FF2B5EF4-FFF2-40B4-BE49-F238E27FC236}">
                <a16:creationId xmlns:a16="http://schemas.microsoft.com/office/drawing/2014/main" id="{E61574DE-735E-D308-D420-E7827DECC485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356154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429D55-5E46-18ED-B26F-776C5BF67B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en-US" altLang="ja-JP" dirty="0"/>
              <a:t>…</a:t>
            </a:r>
            <a:r>
              <a:rPr lang="ja-JP" altLang="en-US" dirty="0"/>
              <a:t>するのに</a:t>
            </a:r>
            <a:r>
              <a:rPr lang="en-US" altLang="ja-JP" dirty="0"/>
              <a:t>〜</a:t>
            </a:r>
            <a:r>
              <a:rPr lang="ja-JP" altLang="en-US" dirty="0"/>
              <a:t>を</a:t>
            </a:r>
            <a:br>
              <a:rPr lang="en-US" altLang="ja-JP" dirty="0"/>
            </a:br>
            <a:r>
              <a:rPr lang="ja-JP" altLang="en-US" dirty="0"/>
              <a:t>費やす</a:t>
            </a:r>
          </a:p>
        </p:txBody>
      </p:sp>
      <p:pic>
        <p:nvPicPr>
          <p:cNvPr id="8" name="spend_ving">
            <a:hlinkClick r:id="" action="ppaction://media"/>
            <a:extLst>
              <a:ext uri="{FF2B5EF4-FFF2-40B4-BE49-F238E27FC236}">
                <a16:creationId xmlns:a16="http://schemas.microsoft.com/office/drawing/2014/main" id="{6A2D737E-B78B-8FBC-E5D2-8E42BAA5DA69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40373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EFEF9E-6CED-6CD7-4872-D1DF297E97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925" y="438697"/>
            <a:ext cx="11504023" cy="5857600"/>
          </a:xfrm>
        </p:spPr>
        <p:txBody>
          <a:bodyPr/>
          <a:lstStyle/>
          <a:p>
            <a:r>
              <a:rPr lang="en-US" altLang="ja-JP"/>
              <a:t>pass by </a:t>
            </a:r>
            <a:r>
              <a:rPr lang="ja-JP" altLang="en-US"/>
              <a:t>～</a:t>
            </a:r>
          </a:p>
        </p:txBody>
      </p:sp>
      <p:pic>
        <p:nvPicPr>
          <p:cNvPr id="7" name="pass_by">
            <a:hlinkClick r:id="" action="ppaction://media"/>
            <a:extLst>
              <a:ext uri="{FF2B5EF4-FFF2-40B4-BE49-F238E27FC236}">
                <a16:creationId xmlns:a16="http://schemas.microsoft.com/office/drawing/2014/main" id="{3843EFE5-A07E-7085-0A2E-30FB25C8CBE0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275146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0BAD2A-9DF8-5DF6-F4E9-5B1A354D8C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 dirty="0"/>
              <a:t>～のそばを通る、</a:t>
            </a:r>
            <a:br>
              <a:rPr lang="en-US" altLang="ja-JP" dirty="0"/>
            </a:br>
            <a:r>
              <a:rPr lang="ja-JP" altLang="en-US" dirty="0"/>
              <a:t>通りすぎる</a:t>
            </a:r>
          </a:p>
        </p:txBody>
      </p:sp>
      <p:pic>
        <p:nvPicPr>
          <p:cNvPr id="7" name="pass_by">
            <a:hlinkClick r:id="" action="ppaction://media"/>
            <a:extLst>
              <a:ext uri="{FF2B5EF4-FFF2-40B4-BE49-F238E27FC236}">
                <a16:creationId xmlns:a16="http://schemas.microsoft.com/office/drawing/2014/main" id="{3105EA85-90EF-1F8D-0F0E-015500456B60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3676575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81BEEF-2873-9AA1-0C27-5F53E7F35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925" y="438697"/>
            <a:ext cx="11504023" cy="5857600"/>
          </a:xfrm>
        </p:spPr>
        <p:txBody>
          <a:bodyPr/>
          <a:lstStyle/>
          <a:p>
            <a:r>
              <a:rPr lang="en-US" altLang="ja-JP"/>
              <a:t>even though </a:t>
            </a:r>
            <a:r>
              <a:rPr lang="ja-JP" altLang="en-US"/>
              <a:t>～</a:t>
            </a:r>
          </a:p>
        </p:txBody>
      </p:sp>
      <p:pic>
        <p:nvPicPr>
          <p:cNvPr id="7" name="even_though">
            <a:hlinkClick r:id="" action="ppaction://media"/>
            <a:extLst>
              <a:ext uri="{FF2B5EF4-FFF2-40B4-BE49-F238E27FC236}">
                <a16:creationId xmlns:a16="http://schemas.microsoft.com/office/drawing/2014/main" id="{9B099710-33C5-EE58-DD24-AAD77A6C5392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152429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9E719C-0BB3-C038-59A3-F8AC97EF16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たとえ～であっても</a:t>
            </a:r>
          </a:p>
        </p:txBody>
      </p:sp>
      <p:pic>
        <p:nvPicPr>
          <p:cNvPr id="7" name="even_though">
            <a:hlinkClick r:id="" action="ppaction://media"/>
            <a:extLst>
              <a:ext uri="{FF2B5EF4-FFF2-40B4-BE49-F238E27FC236}">
                <a16:creationId xmlns:a16="http://schemas.microsoft.com/office/drawing/2014/main" id="{DD67994F-B3EA-C34E-1617-4CC145CB9B0E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11286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B1DEBD-727B-D426-0BF9-EE56A28F3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925" y="438697"/>
            <a:ext cx="11504023" cy="5857600"/>
          </a:xfrm>
        </p:spPr>
        <p:txBody>
          <a:bodyPr/>
          <a:lstStyle/>
          <a:p>
            <a:r>
              <a:rPr lang="en-US" altLang="ja-JP"/>
              <a:t>bring </a:t>
            </a:r>
            <a:r>
              <a:rPr lang="ja-JP" altLang="en-US"/>
              <a:t>～ </a:t>
            </a:r>
            <a:r>
              <a:rPr lang="en-US" altLang="ja-JP"/>
              <a:t>together</a:t>
            </a:r>
            <a:endParaRPr lang="ja-JP" altLang="en-US"/>
          </a:p>
        </p:txBody>
      </p:sp>
      <p:pic>
        <p:nvPicPr>
          <p:cNvPr id="7" name="bring_together">
            <a:hlinkClick r:id="" action="ppaction://media"/>
            <a:extLst>
              <a:ext uri="{FF2B5EF4-FFF2-40B4-BE49-F238E27FC236}">
                <a16:creationId xmlns:a16="http://schemas.microsoft.com/office/drawing/2014/main" id="{3487F5B8-ADAA-06D6-28C0-1981CFC086F0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193363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B38CC3-C4D5-E790-93F0-22276B2EAB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béldʒəm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AB47637-4CB0-5E4B-C233-492135B909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Belgium</a:t>
            </a:r>
            <a:endParaRPr lang="ja-JP" altLang="en-US"/>
          </a:p>
        </p:txBody>
      </p:sp>
      <p:pic>
        <p:nvPicPr>
          <p:cNvPr id="97" name="belgium">
            <a:hlinkClick r:id="" action="ppaction://media"/>
            <a:extLst>
              <a:ext uri="{FF2B5EF4-FFF2-40B4-BE49-F238E27FC236}">
                <a16:creationId xmlns:a16="http://schemas.microsoft.com/office/drawing/2014/main" id="{B9309D45-6A20-2857-C256-D356D6480A61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99194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C0C5AC-D7CB-A995-14B2-0DABF5D72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～を集める、まとめる</a:t>
            </a:r>
          </a:p>
        </p:txBody>
      </p:sp>
      <p:pic>
        <p:nvPicPr>
          <p:cNvPr id="7" name="bring_together">
            <a:hlinkClick r:id="" action="ppaction://media"/>
            <a:extLst>
              <a:ext uri="{FF2B5EF4-FFF2-40B4-BE49-F238E27FC236}">
                <a16:creationId xmlns:a16="http://schemas.microsoft.com/office/drawing/2014/main" id="{A2194B1C-32DB-D5E1-17EF-9A0888FB72BB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263572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3C38B6-5C94-D305-66A9-AF0A6FECBB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925" y="438697"/>
            <a:ext cx="11504023" cy="5857600"/>
          </a:xfrm>
        </p:spPr>
        <p:txBody>
          <a:bodyPr/>
          <a:lstStyle/>
          <a:p>
            <a:r>
              <a:rPr lang="en-US" altLang="ja-JP"/>
              <a:t>work part-time</a:t>
            </a:r>
            <a:endParaRPr lang="ja-JP" altLang="en-US"/>
          </a:p>
        </p:txBody>
      </p:sp>
      <p:pic>
        <p:nvPicPr>
          <p:cNvPr id="7" name="work_parttime">
            <a:hlinkClick r:id="" action="ppaction://media"/>
            <a:extLst>
              <a:ext uri="{FF2B5EF4-FFF2-40B4-BE49-F238E27FC236}">
                <a16:creationId xmlns:a16="http://schemas.microsoft.com/office/drawing/2014/main" id="{18926818-2044-849F-E0FA-071CCE1D87F9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55924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83AF27-99C0-137C-3B40-92416E0541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アルバイトをする</a:t>
            </a:r>
          </a:p>
        </p:txBody>
      </p:sp>
      <p:pic>
        <p:nvPicPr>
          <p:cNvPr id="7" name="work_parttime">
            <a:hlinkClick r:id="" action="ppaction://media"/>
            <a:extLst>
              <a:ext uri="{FF2B5EF4-FFF2-40B4-BE49-F238E27FC236}">
                <a16:creationId xmlns:a16="http://schemas.microsoft.com/office/drawing/2014/main" id="{6D85BE85-7786-4B38-9377-61879281D34F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31772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50830F-F6A8-9CDB-50D1-B36B5F8A85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925" y="438697"/>
            <a:ext cx="11504023" cy="5857600"/>
          </a:xfrm>
        </p:spPr>
        <p:txBody>
          <a:bodyPr/>
          <a:lstStyle/>
          <a:p>
            <a:r>
              <a:rPr lang="en-US" altLang="ja-JP"/>
              <a:t>a guest house</a:t>
            </a:r>
            <a:endParaRPr lang="ja-JP" altLang="en-US"/>
          </a:p>
        </p:txBody>
      </p:sp>
      <p:pic>
        <p:nvPicPr>
          <p:cNvPr id="7" name="a_guest_house">
            <a:hlinkClick r:id="" action="ppaction://media"/>
            <a:extLst>
              <a:ext uri="{FF2B5EF4-FFF2-40B4-BE49-F238E27FC236}">
                <a16:creationId xmlns:a16="http://schemas.microsoft.com/office/drawing/2014/main" id="{62E29C3B-413F-C511-9261-1DE9CB2BD43F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265539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0A7FDC-3AB4-1880-0A29-C51495321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小規模ホテル</a:t>
            </a:r>
          </a:p>
        </p:txBody>
      </p:sp>
      <p:pic>
        <p:nvPicPr>
          <p:cNvPr id="7" name="a_guest_house">
            <a:hlinkClick r:id="" action="ppaction://media"/>
            <a:extLst>
              <a:ext uri="{FF2B5EF4-FFF2-40B4-BE49-F238E27FC236}">
                <a16:creationId xmlns:a16="http://schemas.microsoft.com/office/drawing/2014/main" id="{A27F781B-5452-AFC3-EA98-4B133C4B811E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243136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5BF08E-F422-4A07-B523-736460BA68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925" y="438697"/>
            <a:ext cx="11504023" cy="5857600"/>
          </a:xfrm>
        </p:spPr>
        <p:txBody>
          <a:bodyPr/>
          <a:lstStyle/>
          <a:p>
            <a:r>
              <a:rPr lang="en-US" altLang="ja-JP"/>
              <a:t>live a </a:t>
            </a:r>
            <a:r>
              <a:rPr lang="ja-JP" altLang="en-US"/>
              <a:t>～ </a:t>
            </a:r>
            <a:r>
              <a:rPr lang="en-US" altLang="ja-JP"/>
              <a:t>life</a:t>
            </a:r>
            <a:endParaRPr lang="ja-JP" altLang="en-US"/>
          </a:p>
        </p:txBody>
      </p:sp>
      <p:pic>
        <p:nvPicPr>
          <p:cNvPr id="7" name="live_a_life">
            <a:hlinkClick r:id="" action="ppaction://media"/>
            <a:extLst>
              <a:ext uri="{FF2B5EF4-FFF2-40B4-BE49-F238E27FC236}">
                <a16:creationId xmlns:a16="http://schemas.microsoft.com/office/drawing/2014/main" id="{85E496C6-993F-1C22-6020-41D2A6D295F7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142938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89BD88-DEE6-4A7E-28E0-002BC79949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～な生活を送る</a:t>
            </a:r>
          </a:p>
        </p:txBody>
      </p:sp>
      <p:pic>
        <p:nvPicPr>
          <p:cNvPr id="7" name="live_a_life">
            <a:hlinkClick r:id="" action="ppaction://media"/>
            <a:extLst>
              <a:ext uri="{FF2B5EF4-FFF2-40B4-BE49-F238E27FC236}">
                <a16:creationId xmlns:a16="http://schemas.microsoft.com/office/drawing/2014/main" id="{787EFD63-E5CE-EA73-CAF7-4C5FA98A824D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166014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E6706A-A56D-842A-AB54-3926E867E2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ベルギー</a:t>
            </a:r>
          </a:p>
        </p:txBody>
      </p:sp>
      <p:pic>
        <p:nvPicPr>
          <p:cNvPr id="65" name="belgium">
            <a:hlinkClick r:id="" action="ppaction://media"/>
            <a:extLst>
              <a:ext uri="{FF2B5EF4-FFF2-40B4-BE49-F238E27FC236}">
                <a16:creationId xmlns:a16="http://schemas.microsoft.com/office/drawing/2014/main" id="{D043B3A8-6EBB-E20C-F22E-DA498AE40E84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8948" y="5792880"/>
            <a:ext cx="486000" cy="486000"/>
          </a:xfrm>
        </p:spPr>
      </p:pic>
    </p:spTree>
    <p:extLst>
      <p:ext uri="{BB962C8B-B14F-4D97-AF65-F5344CB8AC3E}">
        <p14:creationId xmlns:p14="http://schemas.microsoft.com/office/powerpoint/2010/main" val="7915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C32EAC-7861-6E2E-1184-CACB9355B9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rékəɡnàɪz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0BA2CB-F482-CC2F-1826-9B1618C1AE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recognize</a:t>
            </a:r>
            <a:endParaRPr lang="ja-JP" altLang="en-US"/>
          </a:p>
        </p:txBody>
      </p:sp>
      <p:pic>
        <p:nvPicPr>
          <p:cNvPr id="96" name="recognize">
            <a:hlinkClick r:id="" action="ppaction://media"/>
            <a:extLst>
              <a:ext uri="{FF2B5EF4-FFF2-40B4-BE49-F238E27FC236}">
                <a16:creationId xmlns:a16="http://schemas.microsoft.com/office/drawing/2014/main" id="{23589A1A-7C52-6A0B-65BD-BC7C2E65557B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259655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" fill="hold"/>
                                        <p:tgtEl>
                                          <p:spTgt spid="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8F66F0-4E5A-8773-E95E-B305485EF5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～を認める</a:t>
            </a:r>
          </a:p>
        </p:txBody>
      </p:sp>
      <p:pic>
        <p:nvPicPr>
          <p:cNvPr id="65" name="recognize">
            <a:hlinkClick r:id="" action="ppaction://media"/>
            <a:extLst>
              <a:ext uri="{FF2B5EF4-FFF2-40B4-BE49-F238E27FC236}">
                <a16:creationId xmlns:a16="http://schemas.microsoft.com/office/drawing/2014/main" id="{B284E35E-0F1F-B18E-F57A-F2DFCC2F76AA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292717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82A93C-7A94-C4B9-10AE-DDA7BD1A7E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　</a:t>
            </a:r>
            <a:r>
              <a:rPr lang="en-US" altLang="ja-JP" dirty="0"/>
              <a:t>ɡrǽdʒuèɪt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BB4998A-8686-2904-F4F1-2ABC0F8AAF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graduate</a:t>
            </a:r>
            <a:endParaRPr lang="ja-JP" altLang="en-US"/>
          </a:p>
        </p:txBody>
      </p:sp>
      <p:pic>
        <p:nvPicPr>
          <p:cNvPr id="97" name="graduate">
            <a:hlinkClick r:id="" action="ppaction://media"/>
            <a:extLst>
              <a:ext uri="{FF2B5EF4-FFF2-40B4-BE49-F238E27FC236}">
                <a16:creationId xmlns:a16="http://schemas.microsoft.com/office/drawing/2014/main" id="{17D059D7-8737-9E04-7D09-D3F7E5947414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387534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8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EB963F-CEF7-686D-D770-D6C0BB23CB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卒業する</a:t>
            </a:r>
          </a:p>
        </p:txBody>
      </p:sp>
      <p:pic>
        <p:nvPicPr>
          <p:cNvPr id="65" name="graduate">
            <a:hlinkClick r:id="" action="ppaction://media"/>
            <a:extLst>
              <a:ext uri="{FF2B5EF4-FFF2-40B4-BE49-F238E27FC236}">
                <a16:creationId xmlns:a16="http://schemas.microsoft.com/office/drawing/2014/main" id="{146A7E36-8F7B-92D0-D835-6BB986EB298F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49730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8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CB9A3D-335A-35A4-63A0-ED9F35FA3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000" y="4553506"/>
            <a:ext cx="11520000" cy="1800000"/>
          </a:xfrm>
        </p:spPr>
        <p:txBody>
          <a:bodyPr/>
          <a:lstStyle/>
          <a:p>
            <a:r>
              <a:rPr lang="en-US" altLang="ja-JP" dirty="0"/>
              <a:t>p</a:t>
            </a:r>
            <a:r>
              <a:rPr lang="el-GR" altLang="ja-JP" dirty="0"/>
              <a:t>ὰ</a:t>
            </a:r>
            <a:r>
              <a:rPr lang="el-GR" altLang="ja-JP" b="1" dirty="0"/>
              <a:t>ː</a:t>
            </a:r>
            <a:r>
              <a:rPr lang="en-US" altLang="ja-JP" i="1" dirty="0"/>
              <a:t>r</a:t>
            </a:r>
            <a:r>
              <a:rPr lang="en-US" altLang="ja-JP" dirty="0"/>
              <a:t>ttáɪm</a:t>
            </a:r>
            <a:endParaRPr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05FAAD0-01EC-30F8-94CD-C291B661F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000" y="419770"/>
            <a:ext cx="11520000" cy="4140000"/>
          </a:xfrm>
        </p:spPr>
        <p:txBody>
          <a:bodyPr/>
          <a:lstStyle/>
          <a:p>
            <a:r>
              <a:rPr lang="en-US" altLang="ja-JP" dirty="0"/>
              <a:t>part-time</a:t>
            </a:r>
            <a:endParaRPr lang="ja-JP" altLang="en-US"/>
          </a:p>
        </p:txBody>
      </p:sp>
      <p:pic>
        <p:nvPicPr>
          <p:cNvPr id="186" name="parttime">
            <a:hlinkClick r:id="" action="ppaction://media"/>
            <a:extLst>
              <a:ext uri="{FF2B5EF4-FFF2-40B4-BE49-F238E27FC236}">
                <a16:creationId xmlns:a16="http://schemas.microsoft.com/office/drawing/2014/main" id="{FDF6F09F-A57F-7A9A-2BFE-E601AF39DCA5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802836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95722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2" fill="hold"/>
                                        <p:tgtEl>
                                          <p:spTgt spid="1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2024_マスタ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024_マスタ_Falsh既存差替え用（音枠アリ）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5671</TotalTime>
  <Words>116</Words>
  <Application>Microsoft Office PowerPoint</Application>
  <PresentationFormat>ワイド画面</PresentationFormat>
  <Paragraphs>46</Paragraphs>
  <Slides>36</Slides>
  <Notes>0</Notes>
  <HiddenSlides>0</HiddenSlides>
  <MMClips>36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36</vt:i4>
      </vt:variant>
    </vt:vector>
  </HeadingPairs>
  <TitlesOfParts>
    <vt:vector size="43" baseType="lpstr">
      <vt:lpstr>ＭＳ Ｐゴシック</vt:lpstr>
      <vt:lpstr>ＭＳ Ｐ明朝</vt:lpstr>
      <vt:lpstr>游ゴシック</vt:lpstr>
      <vt:lpstr>Arial</vt:lpstr>
      <vt:lpstr>Times New Roman</vt:lpstr>
      <vt:lpstr>2024_マスタ</vt:lpstr>
      <vt:lpstr>2024_マスタ_Falsh既存差替え用（音枠アリ）</vt:lpstr>
      <vt:lpstr>hǽtʃ</vt:lpstr>
      <vt:lpstr>（ひな・卵）をかえす、孵化させる</vt:lpstr>
      <vt:lpstr>béldʒəm</vt:lpstr>
      <vt:lpstr>ベルギー</vt:lpstr>
      <vt:lpstr>rékəɡnàɪz</vt:lpstr>
      <vt:lpstr>～を認める</vt:lpstr>
      <vt:lpstr>　ɡrǽdʒuèɪt</vt:lpstr>
      <vt:lpstr>卒業する</vt:lpstr>
      <vt:lpstr>pὰːrttáɪm</vt:lpstr>
      <vt:lpstr>アルバイトで</vt:lpstr>
      <vt:lpstr>ɡést</vt:lpstr>
      <vt:lpstr>来客、宿泊客</vt:lpstr>
      <vt:lpstr>ɡǽləri</vt:lpstr>
      <vt:lpstr>画廊</vt:lpstr>
      <vt:lpstr>ǽŋɡər</vt:lpstr>
      <vt:lpstr>怒り</vt:lpstr>
      <vt:lpstr>ɪndʒʌ́stɪs</vt:lpstr>
      <vt:lpstr>不正、不公平</vt:lpstr>
      <vt:lpstr>ɔ́ːrdənèri</vt:lpstr>
      <vt:lpstr>ふつうの</vt:lpstr>
      <vt:lpstr>share ～ with ... </vt:lpstr>
      <vt:lpstr>〜を…と分かち合う</vt:lpstr>
      <vt:lpstr>spend ～ V-ing</vt:lpstr>
      <vt:lpstr>…するのに〜を 費やす</vt:lpstr>
      <vt:lpstr>pass by ～</vt:lpstr>
      <vt:lpstr>～のそばを通る、 通りすぎる</vt:lpstr>
      <vt:lpstr>even though ～</vt:lpstr>
      <vt:lpstr>たとえ～であっても</vt:lpstr>
      <vt:lpstr>bring ～ together</vt:lpstr>
      <vt:lpstr>～を集める、まとめる</vt:lpstr>
      <vt:lpstr>work part-time</vt:lpstr>
      <vt:lpstr>アルバイトをする</vt:lpstr>
      <vt:lpstr>a guest house</vt:lpstr>
      <vt:lpstr>小規模ホテル</vt:lpstr>
      <vt:lpstr>live a ～ life</vt:lpstr>
      <vt:lpstr>～な生活を送る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cp:lastModifiedBy>USER</cp:lastModifiedBy>
  <cp:revision>24</cp:revision>
  <dcterms:created xsi:type="dcterms:W3CDTF">2024-03-06T05:52:13Z</dcterms:created>
  <dcterms:modified xsi:type="dcterms:W3CDTF">2025-05-16T04:58:11Z</dcterms:modified>
</cp:coreProperties>
</file>