
<file path=[Content_Types].xml><?xml version="1.0" encoding="utf-8"?>
<Types xmlns="http://schemas.openxmlformats.org/package/2006/content-types">
  <Default Extension="jpe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6" r:id="rId1"/>
  </p:sldMasterIdLst>
  <p:notesMasterIdLst>
    <p:notesMasterId r:id="rId9"/>
  </p:notesMasterIdLst>
  <p:handoutMasterIdLst>
    <p:handoutMasterId r:id="rId10"/>
  </p:handoutMasterIdLst>
  <p:sldIdLst>
    <p:sldId id="273" r:id="rId2"/>
    <p:sldId id="275" r:id="rId3"/>
    <p:sldId id="272" r:id="rId4"/>
    <p:sldId id="276" r:id="rId5"/>
    <p:sldId id="268" r:id="rId6"/>
    <p:sldId id="271" r:id="rId7"/>
    <p:sldId id="270" r:id="rId8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p.40" id="{88C8F887-A3E1-4CBB-AC29-B526964DF421}">
          <p14:sldIdLst>
            <p14:sldId id="273"/>
            <p14:sldId id="275"/>
          </p14:sldIdLst>
        </p14:section>
        <p14:section name="p.41" id="{563BACC4-4D90-4489-BE5D-1BF12097E748}">
          <p14:sldIdLst>
            <p14:sldId id="272"/>
            <p14:sldId id="276"/>
            <p14:sldId id="268"/>
            <p14:sldId id="271"/>
            <p14:sldId id="270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95098"/>
    <a:srgbClr val="FFFDED"/>
    <a:srgbClr val="FFFFFF"/>
    <a:srgbClr val="6EB92C"/>
    <a:srgbClr val="7095C0"/>
    <a:srgbClr val="0070C0"/>
    <a:srgbClr val="6D9BD2"/>
    <a:srgbClr val="6C9BD2"/>
    <a:srgbClr val="0A0ACC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9" autoAdjust="0"/>
    <p:restoredTop sz="89323" autoAdjust="0"/>
  </p:normalViewPr>
  <p:slideViewPr>
    <p:cSldViewPr snapToGrid="0" showGuides="1">
      <p:cViewPr varScale="1">
        <p:scale>
          <a:sx n="64" d="100"/>
          <a:sy n="64" d="100"/>
        </p:scale>
        <p:origin x="1104" y="60"/>
      </p:cViewPr>
      <p:guideLst/>
    </p:cSldViewPr>
  </p:slideViewPr>
  <p:outlineViewPr>
    <p:cViewPr>
      <p:scale>
        <a:sx n="33" d="100"/>
        <a:sy n="33" d="100"/>
      </p:scale>
      <p:origin x="0" y="-1002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60" d="100"/>
          <a:sy n="60" d="100"/>
        </p:scale>
        <p:origin x="3187" y="5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三省堂　宮木紘治" userId="b5281373-d9e3-4197-909d-8b5f915607f2" providerId="ADAL" clId="{A19C6BA5-9751-4189-9004-8AADCF26CCB8}"/>
    <pc:docChg chg="mod modMainMaster">
      <pc:chgData name="三省堂　宮木紘治" userId="b5281373-d9e3-4197-909d-8b5f915607f2" providerId="ADAL" clId="{A19C6BA5-9751-4189-9004-8AADCF26CCB8}" dt="2025-05-16T04:54:42.245" v="14"/>
      <pc:docMkLst>
        <pc:docMk/>
      </pc:docMkLst>
      <pc:sldMasterChg chg="addSp modSp mod">
        <pc:chgData name="三省堂　宮木紘治" userId="b5281373-d9e3-4197-909d-8b5f915607f2" providerId="ADAL" clId="{A19C6BA5-9751-4189-9004-8AADCF26CCB8}" dt="2025-05-15T11:40:41.603" v="13" actId="20577"/>
        <pc:sldMasterMkLst>
          <pc:docMk/>
          <pc:sldMasterMk cId="4223180259" sldId="2147483716"/>
        </pc:sldMasterMkLst>
        <pc:spChg chg="add mod">
          <ac:chgData name="三省堂　宮木紘治" userId="b5281373-d9e3-4197-909d-8b5f915607f2" providerId="ADAL" clId="{A19C6BA5-9751-4189-9004-8AADCF26CCB8}" dt="2025-05-15T11:40:29.642" v="10"/>
          <ac:spMkLst>
            <pc:docMk/>
            <pc:sldMasterMk cId="4223180259" sldId="2147483716"/>
            <ac:spMk id="3" creationId="{9B0A1D4B-0635-9362-4A77-2AE539EC894B}"/>
          </ac:spMkLst>
        </pc:spChg>
        <pc:spChg chg="add mod">
          <ac:chgData name="三省堂　宮木紘治" userId="b5281373-d9e3-4197-909d-8b5f915607f2" providerId="ADAL" clId="{A19C6BA5-9751-4189-9004-8AADCF26CCB8}" dt="2025-05-15T11:40:39.292" v="11"/>
          <ac:spMkLst>
            <pc:docMk/>
            <pc:sldMasterMk cId="4223180259" sldId="2147483716"/>
            <ac:spMk id="4" creationId="{81775D9A-5963-8C51-038B-E0D3D5E53454}"/>
          </ac:spMkLst>
        </pc:spChg>
        <pc:spChg chg="mod">
          <ac:chgData name="三省堂　宮木紘治" userId="b5281373-d9e3-4197-909d-8b5f915607f2" providerId="ADAL" clId="{A19C6BA5-9751-4189-9004-8AADCF26CCB8}" dt="2025-05-15T11:40:41.603" v="13" actId="20577"/>
          <ac:spMkLst>
            <pc:docMk/>
            <pc:sldMasterMk cId="4223180259" sldId="2147483716"/>
            <ac:spMk id="7" creationId="{ABAF5851-A2F4-4D5E-8626-FFB65F1BFC18}"/>
          </ac:spMkLst>
        </pc:sp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0B59BCDE-F7C2-F2F5-3DDD-CF672EB5CDA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7191A199-A9AB-6FC8-B7EF-91E108D4F4D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D0CD07-B8D7-4DEB-B90D-BB76C77B4B2B}" type="datetimeFigureOut">
              <a:rPr kumimoji="1" lang="ja-JP" altLang="en-US" smtClean="0"/>
              <a:t>2025/5/16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CA168403-D1A3-8397-E792-846DD0B7964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D3E59611-7C38-41ED-B179-5203B03010D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AFA82D-70DD-4885-9AC6-1F7F06DDE2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6847755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1884FB-D76F-47B7-BACA-80BB3130E45D}" type="datetimeFigureOut">
              <a:rPr kumimoji="1" lang="ja-JP" altLang="en-US" smtClean="0"/>
              <a:t>2025/5/16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BB0954-DBAD-47A5-87E6-3AB4AF92E47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02736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BB0954-DBAD-47A5-87E6-3AB4AF92E476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49415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画面切り替え後、自動で文字が出現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BB0954-DBAD-47A5-87E6-3AB4AF92E476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54429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⓪画面切り替え後、自動で</a:t>
            </a:r>
            <a:r>
              <a:rPr kumimoji="1" lang="en-US" altLang="ja-JP" dirty="0"/>
              <a:t>1.</a:t>
            </a:r>
            <a:r>
              <a:rPr kumimoji="1" lang="ja-JP" altLang="en-US" dirty="0"/>
              <a:t>の文字　②クリックで</a:t>
            </a:r>
            <a:r>
              <a:rPr kumimoji="1" lang="en-US" altLang="ja-JP" dirty="0"/>
              <a:t>2.</a:t>
            </a:r>
            <a:r>
              <a:rPr kumimoji="1" lang="ja-JP" altLang="en-US" dirty="0"/>
              <a:t>の文字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BB0954-DBAD-47A5-87E6-3AB4AF92E476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36895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クリックで正解にマル出現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BB0954-DBAD-47A5-87E6-3AB4AF92E476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80125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クリックで正解にマル出現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BB0954-DBAD-47A5-87E6-3AB4AF92E476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0445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BB0954-DBAD-47A5-87E6-3AB4AF92E476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13587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sson表紙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図 22">
            <a:extLst>
              <a:ext uri="{FF2B5EF4-FFF2-40B4-BE49-F238E27FC236}">
                <a16:creationId xmlns:a16="http://schemas.microsoft.com/office/drawing/2014/main" id="{17662364-8243-9C0E-A18D-03AAD7A52B5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413642"/>
            <a:ext cx="12192000" cy="1999488"/>
          </a:xfrm>
          <a:prstGeom prst="rect">
            <a:avLst/>
          </a:prstGeom>
        </p:spPr>
      </p:pic>
      <p:sp>
        <p:nvSpPr>
          <p:cNvPr id="10" name="テキスト プレースホルダー 9">
            <a:extLst>
              <a:ext uri="{FF2B5EF4-FFF2-40B4-BE49-F238E27FC236}">
                <a16:creationId xmlns:a16="http://schemas.microsoft.com/office/drawing/2014/main" id="{D7D1D93E-6B42-F025-69D5-19C7CF78314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28919" y="1634665"/>
            <a:ext cx="2168622" cy="2096661"/>
          </a:xfrm>
          <a:noFill/>
          <a:ln>
            <a:solidFill>
              <a:srgbClr val="FFFDED"/>
            </a:solidFill>
          </a:ln>
          <a:effectLst>
            <a:softEdge rad="31750"/>
          </a:effectLst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defRPr sz="19900" b="0">
                <a:latin typeface="Century" panose="02040604050505020304" pitchFamily="18" charset="0"/>
              </a:defRPr>
            </a:lvl1pPr>
          </a:lstStyle>
          <a:p>
            <a:pPr lvl="0"/>
            <a:r>
              <a:rPr kumimoji="1" lang="en-US" altLang="ja-JP" dirty="0"/>
              <a:t>A</a:t>
            </a:r>
            <a:endParaRPr kumimoji="1" lang="ja-JP" altLang="en-US" dirty="0"/>
          </a:p>
        </p:txBody>
      </p:sp>
      <p:sp>
        <p:nvSpPr>
          <p:cNvPr id="11" name="テキスト プレースホルダー 9">
            <a:extLst>
              <a:ext uri="{FF2B5EF4-FFF2-40B4-BE49-F238E27FC236}">
                <a16:creationId xmlns:a16="http://schemas.microsoft.com/office/drawing/2014/main" id="{F19CBFC4-57DB-5E6F-6AC9-70B958259935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2497541" y="2720989"/>
            <a:ext cx="9365540" cy="1080000"/>
          </a:xfrm>
          <a:noFill/>
          <a:ln>
            <a:noFill/>
          </a:ln>
          <a:effectLst>
            <a:softEdge rad="63500"/>
          </a:effectLst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000" b="0" spc="-100" baseline="0">
                <a:latin typeface="Century" panose="02040604050505020304" pitchFamily="18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/>
              <a:t>A</a:t>
            </a:r>
            <a:endParaRPr kumimoji="1" lang="ja-JP" altLang="en-US" dirty="0"/>
          </a:p>
        </p:txBody>
      </p:sp>
      <p:sp>
        <p:nvSpPr>
          <p:cNvPr id="24" name="テキスト プレースホルダー 9">
            <a:extLst>
              <a:ext uri="{FF2B5EF4-FFF2-40B4-BE49-F238E27FC236}">
                <a16:creationId xmlns:a16="http://schemas.microsoft.com/office/drawing/2014/main" id="{DD9694E0-6988-B0A6-BFC1-23E742ED4EF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070813" y="3722333"/>
            <a:ext cx="9351380" cy="1080000"/>
          </a:xfrm>
          <a:noFill/>
          <a:ln>
            <a:noFill/>
          </a:ln>
          <a:effectLst>
            <a:softEdge rad="63500"/>
          </a:effectLst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000" b="0" spc="-100" baseline="0">
                <a:latin typeface="Century" panose="02040604050505020304" pitchFamily="18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/>
              <a:t>A</a:t>
            </a:r>
            <a:endParaRPr kumimoji="1" lang="ja-JP" altLang="en-US" dirty="0"/>
          </a:p>
        </p:txBody>
      </p:sp>
      <p:sp>
        <p:nvSpPr>
          <p:cNvPr id="12" name="テキスト プレースホルダー 8">
            <a:extLst>
              <a:ext uri="{FF2B5EF4-FFF2-40B4-BE49-F238E27FC236}">
                <a16:creationId xmlns:a16="http://schemas.microsoft.com/office/drawing/2014/main" id="{2D151C71-0595-2872-B3E9-76C3371A7EC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422193" y="1138415"/>
            <a:ext cx="720000" cy="1080000"/>
          </a:xfrm>
        </p:spPr>
        <p:txBody>
          <a:bodyPr anchor="ctr">
            <a:noAutofit/>
          </a:bodyPr>
          <a:lstStyle>
            <a:lvl1pPr marL="0" indent="0" algn="ctr">
              <a:buFontTx/>
              <a:buNone/>
              <a:defRPr sz="8000" b="1">
                <a:solidFill>
                  <a:srgbClr val="6EB92C"/>
                </a:solidFill>
              </a:defRPr>
            </a:lvl1pPr>
            <a:lvl2pPr marL="971550" indent="-514350">
              <a:buFont typeface="+mj-lt"/>
              <a:buAutoNum type="arabicPeriod"/>
              <a:defRPr/>
            </a:lvl2pPr>
            <a:lvl3pPr marL="1428750" indent="-514350">
              <a:buFont typeface="+mj-lt"/>
              <a:buAutoNum type="arabicPeriod"/>
              <a:defRPr/>
            </a:lvl3pPr>
            <a:lvl4pPr marL="1828800" indent="-457200">
              <a:buFont typeface="+mj-lt"/>
              <a:buAutoNum type="arabicPeriod"/>
              <a:defRPr/>
            </a:lvl4pPr>
            <a:lvl5pPr marL="2286000" indent="-457200">
              <a:buFont typeface="+mj-lt"/>
              <a:buAutoNum type="arabicPeriod"/>
              <a:defRPr/>
            </a:lvl5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9F3C03DF-EA41-2EF6-DDD0-FDBECF84FBE3}"/>
              </a:ext>
            </a:extLst>
          </p:cNvPr>
          <p:cNvCxnSpPr>
            <a:cxnSpLocks/>
          </p:cNvCxnSpPr>
          <p:nvPr userDrawn="1"/>
        </p:nvCxnSpPr>
        <p:spPr>
          <a:xfrm>
            <a:off x="336000" y="4872519"/>
            <a:ext cx="11520000" cy="36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メディア プレースホルダー 15">
            <a:extLst>
              <a:ext uri="{FF2B5EF4-FFF2-40B4-BE49-F238E27FC236}">
                <a16:creationId xmlns:a16="http://schemas.microsoft.com/office/drawing/2014/main" id="{ADECAF7A-6C7E-D55E-3581-BECB59992A73}"/>
              </a:ext>
            </a:extLst>
          </p:cNvPr>
          <p:cNvSpPr>
            <a:spLocks noGrp="1"/>
          </p:cNvSpPr>
          <p:nvPr>
            <p:ph type="media" sz="quarter" idx="23"/>
          </p:nvPr>
        </p:nvSpPr>
        <p:spPr>
          <a:xfrm>
            <a:off x="1170230" y="5291674"/>
            <a:ext cx="486000" cy="486000"/>
          </a:xfrm>
          <a:noFill/>
        </p:spPr>
        <p:txBody>
          <a:bodyPr anchor="ctr">
            <a:normAutofit/>
          </a:bodyPr>
          <a:lstStyle>
            <a:lvl1pPr algn="ctr">
              <a:defRPr sz="1000"/>
            </a:lvl1pPr>
          </a:lstStyle>
          <a:p>
            <a:endParaRPr kumimoji="1" lang="ja-JP" altLang="en-US"/>
          </a:p>
        </p:txBody>
      </p:sp>
      <p:sp>
        <p:nvSpPr>
          <p:cNvPr id="28" name="テキスト プレースホルダー 27">
            <a:extLst>
              <a:ext uri="{FF2B5EF4-FFF2-40B4-BE49-F238E27FC236}">
                <a16:creationId xmlns:a16="http://schemas.microsoft.com/office/drawing/2014/main" id="{324DC23E-2AE0-1868-552D-5979AFB98BB5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770063" y="4957814"/>
            <a:ext cx="10085387" cy="1153721"/>
          </a:xfrm>
        </p:spPr>
        <p:txBody>
          <a:bodyPr anchor="ctr"/>
          <a:lstStyle>
            <a:lvl1pPr>
              <a:defRPr sz="3600" i="1" spc="-100" baseline="0">
                <a:ln>
                  <a:noFill/>
                </a:ln>
              </a:defRPr>
            </a:lvl1pPr>
          </a:lstStyle>
          <a:p>
            <a:pPr lvl="0"/>
            <a:r>
              <a:rPr kumimoji="1" lang="en-US" altLang="ja-JP" dirty="0"/>
              <a:t>epigraph</a:t>
            </a:r>
            <a:endParaRPr kumimoji="1" lang="ja-JP" altLang="en-US" dirty="0"/>
          </a:p>
        </p:txBody>
      </p:sp>
      <p:sp>
        <p:nvSpPr>
          <p:cNvPr id="29" name="テキスト プレースホルダー 27">
            <a:extLst>
              <a:ext uri="{FF2B5EF4-FFF2-40B4-BE49-F238E27FC236}">
                <a16:creationId xmlns:a16="http://schemas.microsoft.com/office/drawing/2014/main" id="{4B47CE09-193F-8FE3-1A98-FAF525F91AD0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770063" y="6111536"/>
            <a:ext cx="10085387" cy="585576"/>
          </a:xfrm>
        </p:spPr>
        <p:txBody>
          <a:bodyPr anchor="ctr"/>
          <a:lstStyle>
            <a:lvl1pPr algn="r">
              <a:defRPr sz="3600" i="1" spc="-100" baseline="0">
                <a:ln>
                  <a:noFill/>
                </a:ln>
              </a:defRPr>
            </a:lvl1pPr>
          </a:lstStyle>
          <a:p>
            <a:pPr lvl="0"/>
            <a:r>
              <a:rPr kumimoji="1" lang="en-US" altLang="ja-JP" dirty="0"/>
              <a:t>epigraph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3870850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cusQues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B6BC4BF0-56AB-3188-95AD-E123B3272BE7}"/>
              </a:ext>
            </a:extLst>
          </p:cNvPr>
          <p:cNvSpPr/>
          <p:nvPr userDrawn="1"/>
        </p:nvSpPr>
        <p:spPr>
          <a:xfrm>
            <a:off x="252414" y="568195"/>
            <a:ext cx="11687173" cy="6021518"/>
          </a:xfrm>
          <a:prstGeom prst="roundRect">
            <a:avLst>
              <a:gd name="adj" fmla="val 8656"/>
            </a:avLst>
          </a:prstGeom>
          <a:solidFill>
            <a:srgbClr val="FFFDED"/>
          </a:solidFill>
          <a:ln w="38100">
            <a:solidFill>
              <a:srgbClr val="E9509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テキスト プレースホルダー 24">
            <a:extLst>
              <a:ext uri="{FF2B5EF4-FFF2-40B4-BE49-F238E27FC236}">
                <a16:creationId xmlns:a16="http://schemas.microsoft.com/office/drawing/2014/main" id="{16055088-0F1F-5E99-9133-AE2735DA2A01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98090" y="3130093"/>
            <a:ext cx="10795820" cy="3159712"/>
          </a:xfrm>
        </p:spPr>
        <p:txBody>
          <a:bodyPr/>
          <a:lstStyle>
            <a:lvl1pPr marL="0" indent="0">
              <a:buFont typeface="+mj-lt"/>
              <a:buNone/>
              <a:defRPr sz="5400" b="1"/>
            </a:lvl1pPr>
          </a:lstStyle>
          <a:p>
            <a:pPr lvl="0"/>
            <a:r>
              <a:rPr kumimoji="1" lang="en-US" altLang="ja-JP" dirty="0"/>
              <a:t>From text book</a:t>
            </a:r>
            <a:endParaRPr kumimoji="1" lang="ja-JP" altLang="en-US" dirty="0"/>
          </a:p>
        </p:txBody>
      </p:sp>
      <p:sp>
        <p:nvSpPr>
          <p:cNvPr id="6" name="メディア プレースホルダー 15">
            <a:extLst>
              <a:ext uri="{FF2B5EF4-FFF2-40B4-BE49-F238E27FC236}">
                <a16:creationId xmlns:a16="http://schemas.microsoft.com/office/drawing/2014/main" id="{916631D8-18E1-BDA3-5595-6D9BA33AB255}"/>
              </a:ext>
            </a:extLst>
          </p:cNvPr>
          <p:cNvSpPr>
            <a:spLocks noGrp="1"/>
          </p:cNvSpPr>
          <p:nvPr>
            <p:ph type="media" sz="quarter" idx="16"/>
          </p:nvPr>
        </p:nvSpPr>
        <p:spPr>
          <a:xfrm>
            <a:off x="11268666" y="5803805"/>
            <a:ext cx="486000" cy="486000"/>
          </a:xfrm>
          <a:noFill/>
        </p:spPr>
        <p:txBody>
          <a:bodyPr anchor="ctr">
            <a:normAutofit/>
          </a:bodyPr>
          <a:lstStyle>
            <a:lvl1pPr algn="ctr">
              <a:defRPr sz="1000"/>
            </a:lvl1pPr>
          </a:lstStyle>
          <a:p>
            <a:endParaRPr kumimoji="1" lang="ja-JP" altLang="en-US"/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FB90F22B-9A78-329E-162E-7F179F07C61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l="2742" t="2069" r="2070" b="3368"/>
          <a:stretch/>
        </p:blipFill>
        <p:spPr>
          <a:xfrm>
            <a:off x="403029" y="706667"/>
            <a:ext cx="4528893" cy="2202560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393858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build="p">
        <p:tmplLst>
          <p:tmpl lvl="1">
            <p:tnLst>
              <p:par>
                <p:cTn presetID="22" presetClass="entr" presetSubtype="1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keaMomenttoTh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図 17">
            <a:extLst>
              <a:ext uri="{FF2B5EF4-FFF2-40B4-BE49-F238E27FC236}">
                <a16:creationId xmlns:a16="http://schemas.microsoft.com/office/drawing/2014/main" id="{E6E0ED20-5C20-8EDE-6435-E460FB34CE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41962"/>
          <a:stretch/>
        </p:blipFill>
        <p:spPr>
          <a:xfrm>
            <a:off x="0" y="420668"/>
            <a:ext cx="12192000" cy="815381"/>
          </a:xfrm>
          <a:prstGeom prst="rect">
            <a:avLst/>
          </a:prstGeom>
        </p:spPr>
      </p:pic>
      <p:sp>
        <p:nvSpPr>
          <p:cNvPr id="7" name="メディア プレースホルダー 3">
            <a:extLst>
              <a:ext uri="{FF2B5EF4-FFF2-40B4-BE49-F238E27FC236}">
                <a16:creationId xmlns:a16="http://schemas.microsoft.com/office/drawing/2014/main" id="{2DE64BE5-6B83-928B-20EF-1F3FF2EAEF3B}"/>
              </a:ext>
            </a:extLst>
          </p:cNvPr>
          <p:cNvSpPr>
            <a:spLocks noGrp="1"/>
          </p:cNvSpPr>
          <p:nvPr>
            <p:ph type="media" sz="quarter" idx="21" hasCustomPrompt="1"/>
          </p:nvPr>
        </p:nvSpPr>
        <p:spPr>
          <a:xfrm>
            <a:off x="11484076" y="560440"/>
            <a:ext cx="360000" cy="361254"/>
          </a:xfrm>
        </p:spPr>
        <p:txBody>
          <a:bodyPr anchor="t">
            <a:normAutofit/>
          </a:bodyPr>
          <a:lstStyle>
            <a:lvl1pPr algn="ctr">
              <a:lnSpc>
                <a:spcPct val="90000"/>
              </a:lnSpc>
              <a:defRPr sz="10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kumimoji="1" lang="ja-JP" altLang="en-US" dirty="0"/>
              <a:t>音声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FE83EADC-2C17-1DED-19A7-57EE7D19D27E}"/>
              </a:ext>
            </a:extLst>
          </p:cNvPr>
          <p:cNvSpPr txBox="1"/>
          <p:nvPr userDrawn="1"/>
        </p:nvSpPr>
        <p:spPr>
          <a:xfrm>
            <a:off x="477078" y="484854"/>
            <a:ext cx="57845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600" b="1" spc="-100" baseline="0" dirty="0">
                <a:solidFill>
                  <a:srgbClr val="E95098"/>
                </a:solidFill>
              </a:rPr>
              <a:t>Take a Moment to Think</a:t>
            </a:r>
            <a:endParaRPr kumimoji="1" lang="ja-JP" altLang="en-US" sz="3600" b="1" spc="-100" baseline="0" dirty="0">
              <a:solidFill>
                <a:srgbClr val="E95098"/>
              </a:solidFill>
            </a:endParaRPr>
          </a:p>
        </p:txBody>
      </p:sp>
      <p:sp>
        <p:nvSpPr>
          <p:cNvPr id="4" name="メディア プレースホルダー 3">
            <a:extLst>
              <a:ext uri="{FF2B5EF4-FFF2-40B4-BE49-F238E27FC236}">
                <a16:creationId xmlns:a16="http://schemas.microsoft.com/office/drawing/2014/main" id="{C9D262D0-39F6-3531-7105-BF5077F6B28C}"/>
              </a:ext>
            </a:extLst>
          </p:cNvPr>
          <p:cNvSpPr>
            <a:spLocks noGrp="1"/>
          </p:cNvSpPr>
          <p:nvPr>
            <p:ph type="media" sz="quarter" idx="27" hasCustomPrompt="1"/>
          </p:nvPr>
        </p:nvSpPr>
        <p:spPr>
          <a:xfrm>
            <a:off x="381348" y="2337135"/>
            <a:ext cx="486000" cy="486000"/>
          </a:xfrm>
        </p:spPr>
        <p:txBody>
          <a:bodyPr anchor="t">
            <a:normAutofit/>
          </a:bodyPr>
          <a:lstStyle>
            <a:lvl1pPr algn="ctr">
              <a:lnSpc>
                <a:spcPct val="90000"/>
              </a:lnSpc>
              <a:defRPr sz="10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kumimoji="1" lang="ja-JP" altLang="en-US" dirty="0"/>
              <a:t>音声</a:t>
            </a:r>
          </a:p>
        </p:txBody>
      </p:sp>
      <p:sp>
        <p:nvSpPr>
          <p:cNvPr id="8" name="テキスト プレースホルダー 13">
            <a:extLst>
              <a:ext uri="{FF2B5EF4-FFF2-40B4-BE49-F238E27FC236}">
                <a16:creationId xmlns:a16="http://schemas.microsoft.com/office/drawing/2014/main" id="{CC0A57BD-97F9-C144-B77D-FA7E1AA943F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96645" y="1600437"/>
            <a:ext cx="855407" cy="1084160"/>
          </a:xfrm>
        </p:spPr>
        <p:txBody>
          <a:bodyPr anchor="t">
            <a:normAutofit/>
          </a:bodyPr>
          <a:lstStyle>
            <a:lvl1pPr marL="0" indent="0" algn="ctr">
              <a:lnSpc>
                <a:spcPct val="90000"/>
              </a:lnSpc>
              <a:buClr>
                <a:srgbClr val="00A02B"/>
              </a:buClr>
              <a:buFont typeface="+mj-lt"/>
              <a:buNone/>
              <a:defRPr sz="4400"/>
            </a:lvl1pPr>
          </a:lstStyle>
          <a:p>
            <a:pPr lvl="0"/>
            <a:r>
              <a:rPr kumimoji="1" lang="en-US" altLang="ja-JP" dirty="0"/>
              <a:t>1</a:t>
            </a:r>
            <a:endParaRPr kumimoji="1" lang="ja-JP" altLang="en-US" dirty="0"/>
          </a:p>
        </p:txBody>
      </p:sp>
      <p:sp>
        <p:nvSpPr>
          <p:cNvPr id="9" name="テキスト プレースホルダー 13">
            <a:extLst>
              <a:ext uri="{FF2B5EF4-FFF2-40B4-BE49-F238E27FC236}">
                <a16:creationId xmlns:a16="http://schemas.microsoft.com/office/drawing/2014/main" id="{E630F744-DAD6-03D1-3978-4D1D0B3A73F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057106" y="1600437"/>
            <a:ext cx="10791646" cy="2520000"/>
          </a:xfrm>
        </p:spPr>
        <p:txBody>
          <a:bodyPr anchor="t">
            <a:normAutofit/>
          </a:bodyPr>
          <a:lstStyle>
            <a:lvl1pPr marL="0" indent="0">
              <a:lnSpc>
                <a:spcPct val="90000"/>
              </a:lnSpc>
              <a:buClr>
                <a:srgbClr val="00A02B"/>
              </a:buClr>
              <a:buFont typeface="+mj-lt"/>
              <a:buNone/>
              <a:defRPr sz="4400"/>
            </a:lvl1pPr>
          </a:lstStyle>
          <a:p>
            <a:pPr lvl="0"/>
            <a:r>
              <a:rPr kumimoji="1" lang="en-US" altLang="ja-JP" dirty="0"/>
              <a:t>Add question here…</a:t>
            </a:r>
          </a:p>
        </p:txBody>
      </p:sp>
      <p:sp>
        <p:nvSpPr>
          <p:cNvPr id="10" name="テキスト プレースホルダー 13">
            <a:extLst>
              <a:ext uri="{FF2B5EF4-FFF2-40B4-BE49-F238E27FC236}">
                <a16:creationId xmlns:a16="http://schemas.microsoft.com/office/drawing/2014/main" id="{99373022-9307-88C3-EA2B-3A293DEAC41E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96645" y="4136920"/>
            <a:ext cx="855407" cy="1084161"/>
          </a:xfrm>
        </p:spPr>
        <p:txBody>
          <a:bodyPr anchor="t">
            <a:normAutofit/>
          </a:bodyPr>
          <a:lstStyle>
            <a:lvl1pPr marL="0" indent="0" algn="ctr">
              <a:lnSpc>
                <a:spcPct val="90000"/>
              </a:lnSpc>
              <a:buClr>
                <a:srgbClr val="00A02B"/>
              </a:buClr>
              <a:buFont typeface="+mj-lt"/>
              <a:buNone/>
              <a:defRPr sz="4400"/>
            </a:lvl1pPr>
          </a:lstStyle>
          <a:p>
            <a:pPr lvl="0"/>
            <a:r>
              <a:rPr kumimoji="1" lang="en-US" altLang="ja-JP" dirty="0"/>
              <a:t>2</a:t>
            </a:r>
            <a:endParaRPr kumimoji="1" lang="ja-JP" altLang="en-US" dirty="0"/>
          </a:p>
        </p:txBody>
      </p:sp>
      <p:sp>
        <p:nvSpPr>
          <p:cNvPr id="12" name="テキスト プレースホルダー 13">
            <a:extLst>
              <a:ext uri="{FF2B5EF4-FFF2-40B4-BE49-F238E27FC236}">
                <a16:creationId xmlns:a16="http://schemas.microsoft.com/office/drawing/2014/main" id="{C820F2A2-7A4C-9494-FD96-4C4705E63C6E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057106" y="4148359"/>
            <a:ext cx="10791646" cy="2520000"/>
          </a:xfrm>
        </p:spPr>
        <p:txBody>
          <a:bodyPr anchor="t">
            <a:normAutofit/>
          </a:bodyPr>
          <a:lstStyle>
            <a:lvl1pPr marL="0" indent="0">
              <a:lnSpc>
                <a:spcPct val="90000"/>
              </a:lnSpc>
              <a:buClr>
                <a:srgbClr val="00A02B"/>
              </a:buClr>
              <a:buFont typeface="+mj-lt"/>
              <a:buNone/>
              <a:defRPr sz="4400"/>
            </a:lvl1pPr>
          </a:lstStyle>
          <a:p>
            <a:pPr lvl="0"/>
            <a:r>
              <a:rPr kumimoji="1" lang="en-US" altLang="ja-JP" dirty="0"/>
              <a:t>Add question here…</a:t>
            </a:r>
          </a:p>
        </p:txBody>
      </p:sp>
      <p:sp>
        <p:nvSpPr>
          <p:cNvPr id="22" name="メディア プレースホルダー 3">
            <a:extLst>
              <a:ext uri="{FF2B5EF4-FFF2-40B4-BE49-F238E27FC236}">
                <a16:creationId xmlns:a16="http://schemas.microsoft.com/office/drawing/2014/main" id="{FACE0B95-ED0D-F212-CEDF-DD980DC72232}"/>
              </a:ext>
            </a:extLst>
          </p:cNvPr>
          <p:cNvSpPr>
            <a:spLocks noGrp="1"/>
          </p:cNvSpPr>
          <p:nvPr>
            <p:ph type="media" sz="quarter" idx="29" hasCustomPrompt="1"/>
          </p:nvPr>
        </p:nvSpPr>
        <p:spPr>
          <a:xfrm>
            <a:off x="381348" y="4881213"/>
            <a:ext cx="486000" cy="486000"/>
          </a:xfrm>
        </p:spPr>
        <p:txBody>
          <a:bodyPr anchor="t">
            <a:normAutofit/>
          </a:bodyPr>
          <a:lstStyle>
            <a:lvl1pPr algn="ctr">
              <a:lnSpc>
                <a:spcPct val="90000"/>
              </a:lnSpc>
              <a:defRPr sz="10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kumimoji="1" lang="ja-JP" altLang="en-US" dirty="0"/>
              <a:t>音声</a:t>
            </a:r>
          </a:p>
        </p:txBody>
      </p:sp>
    </p:spTree>
    <p:extLst>
      <p:ext uri="{BB962C8B-B14F-4D97-AF65-F5344CB8AC3E}">
        <p14:creationId xmlns:p14="http://schemas.microsoft.com/office/powerpoint/2010/main" val="1827795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>
        <p:tmplLst>
          <p:tmpl>
            <p:tnLst>
              <p:par>
                <p:cTn presetID="10" presetClass="entr" presetSubtype="0" fill="hold" nodeType="afterEffect">
                  <p:stCondLst>
                    <p:cond delay="1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atchtheVideo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図 17">
            <a:extLst>
              <a:ext uri="{FF2B5EF4-FFF2-40B4-BE49-F238E27FC236}">
                <a16:creationId xmlns:a16="http://schemas.microsoft.com/office/drawing/2014/main" id="{E6E0ED20-5C20-8EDE-6435-E460FB34CE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41962"/>
          <a:stretch/>
        </p:blipFill>
        <p:spPr>
          <a:xfrm>
            <a:off x="0" y="420668"/>
            <a:ext cx="12192000" cy="815381"/>
          </a:xfrm>
          <a:prstGeom prst="rect">
            <a:avLst/>
          </a:prstGeom>
        </p:spPr>
      </p:pic>
      <p:sp>
        <p:nvSpPr>
          <p:cNvPr id="4" name="字幕 2">
            <a:extLst>
              <a:ext uri="{FF2B5EF4-FFF2-40B4-BE49-F238E27FC236}">
                <a16:creationId xmlns:a16="http://schemas.microsoft.com/office/drawing/2014/main" id="{9DE130C4-9249-00F6-8837-EA8A4D12F851}"/>
              </a:ext>
            </a:extLst>
          </p:cNvPr>
          <p:cNvSpPr txBox="1">
            <a:spLocks/>
          </p:cNvSpPr>
          <p:nvPr userDrawn="1"/>
        </p:nvSpPr>
        <p:spPr>
          <a:xfrm>
            <a:off x="336000" y="1079858"/>
            <a:ext cx="11520000" cy="93015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FontTx/>
              <a:buNone/>
              <a:defRPr kumimoji="1" sz="4400" b="0" kern="1200">
                <a:solidFill>
                  <a:schemeClr val="tx1"/>
                </a:solidFill>
                <a:latin typeface="+mn-lt"/>
                <a:ea typeface="+mn-ea"/>
                <a:cs typeface="Times New Roman" panose="02020603050405020304" pitchFamily="18" charset="0"/>
              </a:defRPr>
            </a:lvl1pPr>
            <a:lvl2pPr marL="457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altLang="ja-JP" sz="4000" dirty="0">
              <a:latin typeface="+mn-ea"/>
              <a:ea typeface="+mn-ea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59D8A04-090E-B83A-D5C9-65FA4EB74BF0}"/>
              </a:ext>
            </a:extLst>
          </p:cNvPr>
          <p:cNvSpPr txBox="1"/>
          <p:nvPr userDrawn="1"/>
        </p:nvSpPr>
        <p:spPr>
          <a:xfrm>
            <a:off x="477078" y="484854"/>
            <a:ext cx="57845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600" b="1" spc="-100" baseline="0" dirty="0">
                <a:solidFill>
                  <a:srgbClr val="E95098"/>
                </a:solidFill>
              </a:rPr>
              <a:t>Watch the Video</a:t>
            </a:r>
          </a:p>
        </p:txBody>
      </p:sp>
      <p:sp>
        <p:nvSpPr>
          <p:cNvPr id="5" name="メディア プレースホルダー 4">
            <a:extLst>
              <a:ext uri="{FF2B5EF4-FFF2-40B4-BE49-F238E27FC236}">
                <a16:creationId xmlns:a16="http://schemas.microsoft.com/office/drawing/2014/main" id="{42A4DAE0-05E3-ABC5-A9E7-2712FDAB2A0B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1171748" y="1300235"/>
            <a:ext cx="9848504" cy="5415197"/>
          </a:xfrm>
        </p:spPr>
        <p:txBody>
          <a:bodyPr anchor="ctr"/>
          <a:lstStyle>
            <a:lvl1pPr algn="ctr">
              <a:defRPr/>
            </a:lvl1pPr>
          </a:lstStyle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93018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atchtheVideo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図 17">
            <a:extLst>
              <a:ext uri="{FF2B5EF4-FFF2-40B4-BE49-F238E27FC236}">
                <a16:creationId xmlns:a16="http://schemas.microsoft.com/office/drawing/2014/main" id="{E6E0ED20-5C20-8EDE-6435-E460FB34CE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41962"/>
          <a:stretch/>
        </p:blipFill>
        <p:spPr>
          <a:xfrm>
            <a:off x="0" y="420668"/>
            <a:ext cx="12192000" cy="815381"/>
          </a:xfrm>
          <a:prstGeom prst="rect">
            <a:avLst/>
          </a:prstGeom>
        </p:spPr>
      </p:pic>
      <p:sp>
        <p:nvSpPr>
          <p:cNvPr id="4" name="字幕 2">
            <a:extLst>
              <a:ext uri="{FF2B5EF4-FFF2-40B4-BE49-F238E27FC236}">
                <a16:creationId xmlns:a16="http://schemas.microsoft.com/office/drawing/2014/main" id="{9DE130C4-9249-00F6-8837-EA8A4D12F851}"/>
              </a:ext>
            </a:extLst>
          </p:cNvPr>
          <p:cNvSpPr txBox="1">
            <a:spLocks/>
          </p:cNvSpPr>
          <p:nvPr userDrawn="1"/>
        </p:nvSpPr>
        <p:spPr>
          <a:xfrm>
            <a:off x="336000" y="1079858"/>
            <a:ext cx="11520000" cy="93015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FontTx/>
              <a:buNone/>
              <a:defRPr kumimoji="1" sz="4400" b="0" kern="1200">
                <a:solidFill>
                  <a:schemeClr val="tx1"/>
                </a:solidFill>
                <a:latin typeface="+mn-lt"/>
                <a:ea typeface="+mn-ea"/>
                <a:cs typeface="Times New Roman" panose="02020603050405020304" pitchFamily="18" charset="0"/>
              </a:defRPr>
            </a:lvl1pPr>
            <a:lvl2pPr marL="457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altLang="ja-JP" sz="4000" dirty="0">
              <a:latin typeface="+mn-ea"/>
              <a:ea typeface="+mn-ea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59D8A04-090E-B83A-D5C9-65FA4EB74BF0}"/>
              </a:ext>
            </a:extLst>
          </p:cNvPr>
          <p:cNvSpPr txBox="1"/>
          <p:nvPr userDrawn="1"/>
        </p:nvSpPr>
        <p:spPr>
          <a:xfrm>
            <a:off x="477078" y="484854"/>
            <a:ext cx="57845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600" b="1" spc="-100" baseline="0" dirty="0">
                <a:solidFill>
                  <a:srgbClr val="E95098"/>
                </a:solidFill>
              </a:rPr>
              <a:t>Watch the Video</a:t>
            </a:r>
          </a:p>
        </p:txBody>
      </p:sp>
      <p:sp>
        <p:nvSpPr>
          <p:cNvPr id="9" name="テキスト プレースホルダー 24">
            <a:extLst>
              <a:ext uri="{FF2B5EF4-FFF2-40B4-BE49-F238E27FC236}">
                <a16:creationId xmlns:a16="http://schemas.microsoft.com/office/drawing/2014/main" id="{08731331-20F6-8B35-1418-60C79C6EBEC2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1790699" y="3429000"/>
            <a:ext cx="10065299" cy="3160713"/>
          </a:xfrm>
        </p:spPr>
        <p:txBody>
          <a:bodyPr/>
          <a:lstStyle>
            <a:lvl1pPr marL="914400" indent="-914400">
              <a:buFont typeface="+mj-lt"/>
              <a:buAutoNum type="alphaLcPeriod"/>
              <a:defRPr sz="4400"/>
            </a:lvl1pPr>
          </a:lstStyle>
          <a:p>
            <a:pPr lvl="0"/>
            <a:r>
              <a:rPr kumimoji="1" lang="en-US" altLang="ja-JP" dirty="0"/>
              <a:t>Add text here…</a:t>
            </a:r>
            <a:endParaRPr kumimoji="1" lang="ja-JP" altLang="en-US" dirty="0"/>
          </a:p>
          <a:p>
            <a:pPr lvl="0"/>
            <a:r>
              <a:rPr kumimoji="1" lang="en-US" altLang="ja-JP" dirty="0"/>
              <a:t>Add text here…</a:t>
            </a:r>
            <a:endParaRPr kumimoji="1" lang="ja-JP" altLang="en-US" dirty="0"/>
          </a:p>
          <a:p>
            <a:pPr lvl="0"/>
            <a:r>
              <a:rPr kumimoji="1" lang="en-US" altLang="ja-JP" dirty="0"/>
              <a:t>Add text here…</a:t>
            </a:r>
            <a:endParaRPr kumimoji="1" lang="ja-JP" altLang="en-US" dirty="0"/>
          </a:p>
        </p:txBody>
      </p:sp>
      <p:sp>
        <p:nvSpPr>
          <p:cNvPr id="2" name="メディア プレースホルダー 3">
            <a:extLst>
              <a:ext uri="{FF2B5EF4-FFF2-40B4-BE49-F238E27FC236}">
                <a16:creationId xmlns:a16="http://schemas.microsoft.com/office/drawing/2014/main" id="{8A261C65-DFAD-CBD5-9952-62CA5881B847}"/>
              </a:ext>
            </a:extLst>
          </p:cNvPr>
          <p:cNvSpPr>
            <a:spLocks noGrp="1"/>
          </p:cNvSpPr>
          <p:nvPr>
            <p:ph type="media" sz="quarter" idx="27" hasCustomPrompt="1"/>
          </p:nvPr>
        </p:nvSpPr>
        <p:spPr>
          <a:xfrm>
            <a:off x="381348" y="2337135"/>
            <a:ext cx="486000" cy="486000"/>
          </a:xfrm>
        </p:spPr>
        <p:txBody>
          <a:bodyPr anchor="t">
            <a:normAutofit/>
          </a:bodyPr>
          <a:lstStyle>
            <a:lvl1pPr algn="ctr">
              <a:lnSpc>
                <a:spcPct val="90000"/>
              </a:lnSpc>
              <a:defRPr sz="10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kumimoji="1" lang="ja-JP" altLang="en-US" dirty="0"/>
              <a:t>音声</a:t>
            </a:r>
          </a:p>
        </p:txBody>
      </p:sp>
      <p:sp>
        <p:nvSpPr>
          <p:cNvPr id="5" name="テキスト プレースホルダー 13">
            <a:extLst>
              <a:ext uri="{FF2B5EF4-FFF2-40B4-BE49-F238E27FC236}">
                <a16:creationId xmlns:a16="http://schemas.microsoft.com/office/drawing/2014/main" id="{7BEDDA5F-7993-0A28-547E-69348657D8A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96645" y="1600437"/>
            <a:ext cx="855407" cy="1084160"/>
          </a:xfrm>
        </p:spPr>
        <p:txBody>
          <a:bodyPr anchor="t">
            <a:normAutofit/>
          </a:bodyPr>
          <a:lstStyle>
            <a:lvl1pPr marL="0" indent="0" algn="ctr">
              <a:lnSpc>
                <a:spcPct val="90000"/>
              </a:lnSpc>
              <a:buClr>
                <a:srgbClr val="00A02B"/>
              </a:buClr>
              <a:buFont typeface="+mj-lt"/>
              <a:buNone/>
              <a:defRPr sz="4800"/>
            </a:lvl1pPr>
          </a:lstStyle>
          <a:p>
            <a:pPr lvl="0"/>
            <a:r>
              <a:rPr kumimoji="1" lang="en-US" altLang="ja-JP" dirty="0"/>
              <a:t>0.</a:t>
            </a:r>
            <a:endParaRPr kumimoji="1" lang="ja-JP" altLang="en-US" dirty="0"/>
          </a:p>
        </p:txBody>
      </p:sp>
      <p:sp>
        <p:nvSpPr>
          <p:cNvPr id="10" name="テキスト プレースホルダー 13">
            <a:extLst>
              <a:ext uri="{FF2B5EF4-FFF2-40B4-BE49-F238E27FC236}">
                <a16:creationId xmlns:a16="http://schemas.microsoft.com/office/drawing/2014/main" id="{07F920E9-86E1-339B-276B-770C38A4EEBA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057106" y="1600437"/>
            <a:ext cx="10791646" cy="2520000"/>
          </a:xfrm>
        </p:spPr>
        <p:txBody>
          <a:bodyPr anchor="t">
            <a:norm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/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/>
              <a:t>Add question here…</a:t>
            </a:r>
          </a:p>
        </p:txBody>
      </p:sp>
    </p:spTree>
    <p:extLst>
      <p:ext uri="{BB962C8B-B14F-4D97-AF65-F5344CB8AC3E}">
        <p14:creationId xmlns:p14="http://schemas.microsoft.com/office/powerpoint/2010/main" val="4032284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actF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E7D18CF8-07C7-F82B-2FA9-136762E04A7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5253" y="1300236"/>
            <a:ext cx="11801495" cy="5557764"/>
          </a:xfrm>
          <a:prstGeom prst="rect">
            <a:avLst/>
          </a:prstGeom>
          <a:effectLst>
            <a:outerShdw blurRad="63500" sx="101000" sy="101000" algn="ctr" rotWithShape="0">
              <a:prstClr val="black">
                <a:alpha val="7000"/>
              </a:prstClr>
            </a:outerShdw>
          </a:effectLst>
        </p:spPr>
      </p:pic>
      <p:sp>
        <p:nvSpPr>
          <p:cNvPr id="10" name="タイトル 1">
            <a:extLst>
              <a:ext uri="{FF2B5EF4-FFF2-40B4-BE49-F238E27FC236}">
                <a16:creationId xmlns:a16="http://schemas.microsoft.com/office/drawing/2014/main" id="{6BB1FB88-672C-0CC1-A5C7-B926958A278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95252" y="5778000"/>
            <a:ext cx="671400" cy="1080000"/>
          </a:xfrm>
          <a:prstGeom prst="rect">
            <a:avLst/>
          </a:prstGeom>
        </p:spPr>
        <p:txBody>
          <a:bodyPr anchor="ctr"/>
          <a:lstStyle>
            <a:lvl1pPr algn="r">
              <a:lnSpc>
                <a:spcPct val="90000"/>
              </a:lnSpc>
              <a:defRPr sz="3200" b="0">
                <a:solidFill>
                  <a:srgbClr val="E95098"/>
                </a:solidFill>
                <a:latin typeface="+mn-lt"/>
              </a:defRPr>
            </a:lvl1pPr>
          </a:lstStyle>
          <a:p>
            <a:r>
              <a:rPr kumimoji="1" lang="ja-JP" altLang="en-US" dirty="0"/>
              <a:t>●</a:t>
            </a:r>
          </a:p>
        </p:txBody>
      </p:sp>
      <p:pic>
        <p:nvPicPr>
          <p:cNvPr id="18" name="図 17">
            <a:extLst>
              <a:ext uri="{FF2B5EF4-FFF2-40B4-BE49-F238E27FC236}">
                <a16:creationId xmlns:a16="http://schemas.microsoft.com/office/drawing/2014/main" id="{E6E0ED20-5C20-8EDE-6435-E460FB34CE4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41962"/>
          <a:stretch/>
        </p:blipFill>
        <p:spPr>
          <a:xfrm>
            <a:off x="0" y="420668"/>
            <a:ext cx="12192000" cy="815381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59D8A04-090E-B83A-D5C9-65FA4EB74BF0}"/>
              </a:ext>
            </a:extLst>
          </p:cNvPr>
          <p:cNvSpPr txBox="1"/>
          <p:nvPr userDrawn="1"/>
        </p:nvSpPr>
        <p:spPr>
          <a:xfrm>
            <a:off x="477078" y="484854"/>
            <a:ext cx="57845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600" b="1" spc="-100" baseline="0" dirty="0">
                <a:solidFill>
                  <a:srgbClr val="E95098"/>
                </a:solidFill>
              </a:rPr>
              <a:t>Fact File</a:t>
            </a:r>
          </a:p>
        </p:txBody>
      </p:sp>
      <p:sp>
        <p:nvSpPr>
          <p:cNvPr id="4" name="テキスト プレースホルダー 21">
            <a:extLst>
              <a:ext uri="{FF2B5EF4-FFF2-40B4-BE49-F238E27FC236}">
                <a16:creationId xmlns:a16="http://schemas.microsoft.com/office/drawing/2014/main" id="{4728A361-79C7-2292-BFB0-B2C69A202956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66651" y="5778000"/>
            <a:ext cx="10972923" cy="1080000"/>
          </a:xfrm>
        </p:spPr>
        <p:txBody>
          <a:bodyPr anchor="ctr"/>
          <a:lstStyle>
            <a:lvl1pPr>
              <a:lnSpc>
                <a:spcPct val="90000"/>
              </a:lnSpc>
              <a:defRPr sz="3200"/>
            </a:lvl1pPr>
          </a:lstStyle>
          <a:p>
            <a:pPr lvl="0"/>
            <a:r>
              <a:rPr kumimoji="1" lang="en-US" altLang="ja-JP" dirty="0"/>
              <a:t>Add text here…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41253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4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>
            <a:extLst>
              <a:ext uri="{FF2B5EF4-FFF2-40B4-BE49-F238E27FC236}">
                <a16:creationId xmlns:a16="http://schemas.microsoft.com/office/drawing/2014/main" id="{ABAF5851-A2F4-4D5E-8626-FFB65F1BFC1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-1" y="3"/>
            <a:ext cx="12192000" cy="409575"/>
          </a:xfrm>
          <a:prstGeom prst="rect">
            <a:avLst/>
          </a:prstGeom>
          <a:solidFill>
            <a:srgbClr val="B2B2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游ゴシック" panose="020B0400000000000000" pitchFamily="50" charset="-128"/>
                <a:cs typeface="+mn-cs"/>
              </a:rPr>
              <a:t>Lesson 3</a:t>
            </a: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游ゴシック" panose="020B0400000000000000" pitchFamily="50" charset="-128"/>
                <a:cs typeface="+mn-cs"/>
              </a:rPr>
              <a:t>　</a:t>
            </a: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游ゴシック" panose="020B0400000000000000" pitchFamily="50" charset="-128"/>
                <a:cs typeface="+mn-cs"/>
              </a:rPr>
              <a:t>Hatching the Egg of Hope</a:t>
            </a: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游ゴシック" panose="020B0400000000000000" pitchFamily="50" charset="-128"/>
                <a:cs typeface="+mn-cs"/>
              </a:rPr>
              <a:t>　①　導入　</a:t>
            </a: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游ゴシック" panose="020B0400000000000000" pitchFamily="50" charset="-128"/>
                <a:cs typeface="+mn-cs"/>
              </a:rPr>
              <a:t>(pp.40-41)</a:t>
            </a: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游ゴシック" panose="020B0400000000000000" pitchFamily="50" charset="-128"/>
                <a:cs typeface="+mn-cs"/>
              </a:rPr>
              <a:t>　　　　　　　</a:t>
            </a: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游ゴシック" panose="020B0400000000000000" pitchFamily="50" charset="-128"/>
                <a:cs typeface="+mn-cs"/>
              </a:rPr>
              <a:t> </a:t>
            </a: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游ゴシック" panose="020B0400000000000000" pitchFamily="50" charset="-128"/>
                <a:cs typeface="+mn-cs"/>
              </a:rPr>
              <a:t>　　</a:t>
            </a: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游ゴシック" panose="020B0400000000000000" pitchFamily="50" charset="-128"/>
                <a:cs typeface="+mn-cs"/>
              </a:rPr>
              <a:t>SAMPLE</a:t>
            </a:r>
            <a:endParaRPr kumimoji="1" lang="en-US" altLang="ja-JP" sz="1800" b="1" i="0" u="none" strike="noStrike" kern="1200" cap="none" spc="0" normalizeH="0" baseline="0" noProof="0" dirty="0">
              <a:ln>
                <a:noFill/>
              </a:ln>
              <a:solidFill>
                <a:srgbClr val="0A0ACC"/>
              </a:solidFill>
              <a:effectLst/>
              <a:uLnTx/>
              <a:uFillTx/>
              <a:latin typeface="Arial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1" name="テキスト プレースホルダー 10">
            <a:extLst>
              <a:ext uri="{FF2B5EF4-FFF2-40B4-BE49-F238E27FC236}">
                <a16:creationId xmlns:a16="http://schemas.microsoft.com/office/drawing/2014/main" id="{9F8CC59B-C932-42DD-B340-55C35F9954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6464" y="550156"/>
            <a:ext cx="11519073" cy="2160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kumimoji="1" lang="ja-JP" altLang="en-US" dirty="0"/>
              <a:t>和文：</a:t>
            </a:r>
            <a:r>
              <a:rPr kumimoji="1" lang="en-US" altLang="ja-JP" dirty="0"/>
              <a:t>MS P</a:t>
            </a:r>
            <a:r>
              <a:rPr kumimoji="1" lang="ja-JP" altLang="en-US" dirty="0"/>
              <a:t>ゴシック　テキスト</a:t>
            </a:r>
          </a:p>
          <a:p>
            <a:pPr lvl="0"/>
            <a:r>
              <a:rPr kumimoji="1" lang="en-US" altLang="ja-JP" dirty="0"/>
              <a:t>English</a:t>
            </a:r>
            <a:r>
              <a:rPr kumimoji="1" lang="ja-JP" altLang="en-US" dirty="0"/>
              <a:t>：</a:t>
            </a:r>
            <a:r>
              <a:rPr kumimoji="1" lang="en-US" altLang="ja-JP" dirty="0"/>
              <a:t>Arial</a:t>
            </a:r>
            <a:r>
              <a:rPr kumimoji="1" lang="ja-JP" altLang="en-US" dirty="0"/>
              <a:t>　</a:t>
            </a:r>
            <a:endParaRPr kumimoji="1" lang="en-US" altLang="ja-JP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2E85DA4-CF1C-415E-87F2-6C5C6DD6CC2E}"/>
              </a:ext>
            </a:extLst>
          </p:cNvPr>
          <p:cNvSpPr txBox="1"/>
          <p:nvPr userDrawn="1"/>
        </p:nvSpPr>
        <p:spPr>
          <a:xfrm>
            <a:off x="11572568" y="0"/>
            <a:ext cx="619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278BCBC-1AE5-4CED-9CE7-107DD0F8D4CD}" type="slidenum">
              <a:rPr kumimoji="1" lang="ja-JP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81775D9A-5963-8C51-038B-E0D3D5E53454}"/>
              </a:ext>
            </a:extLst>
          </p:cNvPr>
          <p:cNvSpPr/>
          <p:nvPr userDrawn="1"/>
        </p:nvSpPr>
        <p:spPr>
          <a:xfrm>
            <a:off x="8613913" y="0"/>
            <a:ext cx="1046922" cy="3693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3180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38" r:id="rId2"/>
    <p:sldLayoutId id="2147483740" r:id="rId3"/>
    <p:sldLayoutId id="2147483756" r:id="rId4"/>
    <p:sldLayoutId id="2147483741" r:id="rId5"/>
    <p:sldLayoutId id="2147483754" r:id="rId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8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None/>
        <a:defRPr kumimoji="1" sz="4400" kern="1200">
          <a:solidFill>
            <a:schemeClr val="tx1"/>
          </a:solidFill>
          <a:latin typeface="+mn-lt"/>
          <a:ea typeface="+mn-ea"/>
          <a:cs typeface="Times New Roman" panose="02020603050405020304" pitchFamily="18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5.png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12188FA2-A19D-170D-3E50-68FDABA135B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28919" y="1634665"/>
            <a:ext cx="2168622" cy="2096661"/>
          </a:xfrm>
        </p:spPr>
        <p:txBody>
          <a:bodyPr/>
          <a:lstStyle/>
          <a:p>
            <a:r>
              <a:rPr lang="en-US" altLang="ja-JP" dirty="0"/>
              <a:t>H</a:t>
            </a:r>
            <a:endParaRPr lang="ja-JP" altLang="en-US" dirty="0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B170370-8B7C-4718-350C-8631F52540B6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2497541" y="2720989"/>
            <a:ext cx="9365540" cy="1080000"/>
          </a:xfrm>
        </p:spPr>
        <p:txBody>
          <a:bodyPr/>
          <a:lstStyle/>
          <a:p>
            <a:r>
              <a:rPr lang="en-US" altLang="ja-JP" dirty="0"/>
              <a:t>atching</a:t>
            </a:r>
            <a:endParaRPr lang="ja-JP" altLang="en-US" dirty="0"/>
          </a:p>
        </p:txBody>
      </p:sp>
      <p:sp>
        <p:nvSpPr>
          <p:cNvPr id="12" name="テキスト プレースホルダー 11">
            <a:extLst>
              <a:ext uri="{FF2B5EF4-FFF2-40B4-BE49-F238E27FC236}">
                <a16:creationId xmlns:a16="http://schemas.microsoft.com/office/drawing/2014/main" id="{EDEF9CB4-C072-D7D6-9B79-56B41B559995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1070813" y="3722333"/>
            <a:ext cx="9351380" cy="1080000"/>
          </a:xfrm>
        </p:spPr>
        <p:txBody>
          <a:bodyPr/>
          <a:lstStyle/>
          <a:p>
            <a:r>
              <a:rPr lang="en-US" altLang="ja-JP" dirty="0"/>
              <a:t>the Egg of Hope</a:t>
            </a:r>
            <a:endParaRPr lang="ja-JP" altLang="en-US" dirty="0"/>
          </a:p>
        </p:txBody>
      </p:sp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41C6D7C1-8857-C72C-7396-193E37C7FBC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0422193" y="1138415"/>
            <a:ext cx="720000" cy="1080000"/>
          </a:xfrm>
        </p:spPr>
        <p:txBody>
          <a:bodyPr/>
          <a:lstStyle/>
          <a:p>
            <a:r>
              <a:rPr lang="en-US" altLang="ja-JP" dirty="0"/>
              <a:t>3</a:t>
            </a:r>
            <a:endParaRPr lang="ja-JP" altLang="en-US" dirty="0"/>
          </a:p>
        </p:txBody>
      </p:sp>
      <p:sp>
        <p:nvSpPr>
          <p:cNvPr id="33" name="テキスト プレースホルダー 32">
            <a:extLst>
              <a:ext uri="{FF2B5EF4-FFF2-40B4-BE49-F238E27FC236}">
                <a16:creationId xmlns:a16="http://schemas.microsoft.com/office/drawing/2014/main" id="{AA72AA08-52F2-F353-201D-8CE9A0E44A78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1770063" y="4957763"/>
            <a:ext cx="10085387" cy="1154112"/>
          </a:xfrm>
        </p:spPr>
        <p:txBody>
          <a:bodyPr/>
          <a:lstStyle/>
          <a:p>
            <a:r>
              <a:rPr lang="en-US" altLang="ja-JP" dirty="0"/>
              <a:t>“ To be an artist is to believe in life.”</a:t>
            </a:r>
          </a:p>
        </p:txBody>
      </p:sp>
      <p:sp>
        <p:nvSpPr>
          <p:cNvPr id="34" name="テキスト プレースホルダー 33">
            <a:extLst>
              <a:ext uri="{FF2B5EF4-FFF2-40B4-BE49-F238E27FC236}">
                <a16:creationId xmlns:a16="http://schemas.microsoft.com/office/drawing/2014/main" id="{B8A59525-5DD3-7E83-71DA-82621BFD416D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1770063" y="6111536"/>
            <a:ext cx="10085387" cy="585576"/>
          </a:xfrm>
        </p:spPr>
        <p:txBody>
          <a:bodyPr/>
          <a:lstStyle/>
          <a:p>
            <a:r>
              <a:rPr lang="en-US" altLang="ja-JP" dirty="0"/>
              <a:t>— Henry Moore</a:t>
            </a:r>
          </a:p>
        </p:txBody>
      </p:sp>
    </p:spTree>
    <p:extLst>
      <p:ext uri="{BB962C8B-B14F-4D97-AF65-F5344CB8AC3E}">
        <p14:creationId xmlns:p14="http://schemas.microsoft.com/office/powerpoint/2010/main" val="611778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build="p"/>
      <p:bldP spid="3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7161D141-7011-6233-A4D6-17C49566CD8E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698090" y="3130093"/>
            <a:ext cx="10795820" cy="3159712"/>
          </a:xfrm>
        </p:spPr>
        <p:txBody>
          <a:bodyPr/>
          <a:lstStyle/>
          <a:p>
            <a:r>
              <a:rPr lang="en-US" altLang="ja-JP" dirty="0"/>
              <a:t>Does art have the power to appeal to our hearts and connect people?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37415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テキスト プレースホルダー 11">
            <a:extLst>
              <a:ext uri="{FF2B5EF4-FFF2-40B4-BE49-F238E27FC236}">
                <a16:creationId xmlns:a16="http://schemas.microsoft.com/office/drawing/2014/main" id="{3AC1E3B4-9F3A-9D8F-7F8F-D3D6BA759D65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196645" y="1600437"/>
            <a:ext cx="855407" cy="1084160"/>
          </a:xfrm>
        </p:spPr>
        <p:txBody>
          <a:bodyPr/>
          <a:lstStyle/>
          <a:p>
            <a:r>
              <a:rPr lang="en-US" altLang="ja-JP" dirty="0"/>
              <a:t>1.</a:t>
            </a:r>
            <a:endParaRPr lang="ja-JP" altLang="en-US" dirty="0"/>
          </a:p>
        </p:txBody>
      </p:sp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142D88F0-23C2-94F2-5B1D-70689800183A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1057106" y="1600437"/>
            <a:ext cx="10791646" cy="2520000"/>
          </a:xfrm>
        </p:spPr>
        <p:txBody>
          <a:bodyPr/>
          <a:lstStyle/>
          <a:p>
            <a:r>
              <a:rPr lang="en-US" altLang="ja-JP" dirty="0"/>
              <a:t>What did you learn in your junior high school art classes ?</a:t>
            </a:r>
            <a:endParaRPr lang="ja-JP" altLang="en-US" dirty="0"/>
          </a:p>
        </p:txBody>
      </p:sp>
      <p:sp>
        <p:nvSpPr>
          <p:cNvPr id="19" name="テキスト プレースホルダー 18">
            <a:extLst>
              <a:ext uri="{FF2B5EF4-FFF2-40B4-BE49-F238E27FC236}">
                <a16:creationId xmlns:a16="http://schemas.microsoft.com/office/drawing/2014/main" id="{20F3E13C-F4CE-D89D-0C25-BC777B968B14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196645" y="4136920"/>
            <a:ext cx="855407" cy="1084161"/>
          </a:xfrm>
        </p:spPr>
        <p:txBody>
          <a:bodyPr/>
          <a:lstStyle/>
          <a:p>
            <a:r>
              <a:rPr lang="en-US" altLang="ja-JP" dirty="0"/>
              <a:t>2.</a:t>
            </a:r>
            <a:endParaRPr lang="ja-JP" altLang="en-US" dirty="0"/>
          </a:p>
        </p:txBody>
      </p:sp>
      <p:sp>
        <p:nvSpPr>
          <p:cNvPr id="4" name="字幕 3">
            <a:extLst>
              <a:ext uri="{FF2B5EF4-FFF2-40B4-BE49-F238E27FC236}">
                <a16:creationId xmlns:a16="http://schemas.microsoft.com/office/drawing/2014/main" id="{2089712B-B801-E731-F229-8B8B4CD096F4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057106" y="4148359"/>
            <a:ext cx="10791646" cy="2520000"/>
          </a:xfrm>
        </p:spPr>
        <p:txBody>
          <a:bodyPr/>
          <a:lstStyle/>
          <a:p>
            <a:r>
              <a:rPr lang="en-US" altLang="ja-JP" dirty="0"/>
              <a:t>Have you heard of Kenya and Ukraine? Do you know anything about these two countries?</a:t>
            </a:r>
            <a:endParaRPr lang="ja-JP" altLang="en-US" dirty="0"/>
          </a:p>
        </p:txBody>
      </p:sp>
      <p:pic>
        <p:nvPicPr>
          <p:cNvPr id="22" name="Take_a_moment_to_think">
            <a:hlinkClick r:id="" action="ppaction://media"/>
            <a:extLst>
              <a:ext uri="{FF2B5EF4-FFF2-40B4-BE49-F238E27FC236}">
                <a16:creationId xmlns:a16="http://schemas.microsoft.com/office/drawing/2014/main" id="{C4DAFE40-DDE1-D4DF-D8A6-1CF97A2CE667}"/>
              </a:ext>
            </a:extLst>
          </p:cNvPr>
          <p:cNvPicPr>
            <a:picLocks noGrp="1" noChangeAspect="1"/>
          </p:cNvPicPr>
          <p:nvPr>
            <p:ph type="media" sz="quarter" idx="2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484076" y="560440"/>
            <a:ext cx="360000" cy="361254"/>
          </a:xfrm>
        </p:spPr>
      </p:pic>
    </p:spTree>
    <p:extLst>
      <p:ext uri="{BB962C8B-B14F-4D97-AF65-F5344CB8AC3E}">
        <p14:creationId xmlns:p14="http://schemas.microsoft.com/office/powerpoint/2010/main" val="3510942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02" fill="hold"/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502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2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"/>
                </p:tgtEl>
              </p:cMediaNode>
            </p:audio>
          </p:childTnLst>
        </p:cTn>
      </p:par>
    </p:tnLst>
    <p:bldLst>
      <p:bldP spid="12" grpId="0" build="p"/>
      <p:bldP spid="6" grpId="0" build="p"/>
      <p:bldP spid="19" grpId="0" build="p"/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メディア プレースホルダー 2">
            <a:extLst>
              <a:ext uri="{FF2B5EF4-FFF2-40B4-BE49-F238E27FC236}">
                <a16:creationId xmlns:a16="http://schemas.microsoft.com/office/drawing/2014/main" id="{A293C1D1-2AC9-517D-90F5-07CF9553016B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1171748" y="1300235"/>
            <a:ext cx="9848504" cy="5415197"/>
          </a:xfrm>
        </p:spPr>
        <p:txBody>
          <a:bodyPr/>
          <a:lstStyle/>
          <a:p>
            <a:endParaRPr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2C48A65-4023-0731-77E8-C23E165DF615}"/>
              </a:ext>
            </a:extLst>
          </p:cNvPr>
          <p:cNvSpPr txBox="1"/>
          <p:nvPr/>
        </p:nvSpPr>
        <p:spPr>
          <a:xfrm>
            <a:off x="1796143" y="2764971"/>
            <a:ext cx="86759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400" dirty="0"/>
              <a:t>Video</a:t>
            </a:r>
            <a:r>
              <a:rPr kumimoji="1" lang="ja-JP" altLang="en-US" sz="4400" dirty="0"/>
              <a:t>は現在準備中です</a:t>
            </a:r>
          </a:p>
        </p:txBody>
      </p:sp>
    </p:spTree>
    <p:extLst>
      <p:ext uri="{BB962C8B-B14F-4D97-AF65-F5344CB8AC3E}">
        <p14:creationId xmlns:p14="http://schemas.microsoft.com/office/powerpoint/2010/main" val="2851311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CD28664A-B510-783B-84C1-281A80AF88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360FFC37-C72C-80E9-C505-DFEE97DFC17B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1790700" y="3429000"/>
            <a:ext cx="10064750" cy="3160713"/>
          </a:xfrm>
        </p:spPr>
        <p:txBody>
          <a:bodyPr/>
          <a:lstStyle/>
          <a:p>
            <a:r>
              <a:rPr lang="it-IT" altLang="ja-JP" dirty="0"/>
              <a:t>Kenya.</a:t>
            </a:r>
          </a:p>
          <a:p>
            <a:r>
              <a:rPr lang="it-IT" altLang="ja-JP" dirty="0"/>
              <a:t>Ukraine</a:t>
            </a:r>
          </a:p>
          <a:p>
            <a:r>
              <a:rPr lang="it-IT" altLang="ja-JP" dirty="0"/>
              <a:t>London.</a:t>
            </a:r>
            <a:endParaRPr lang="en-US" altLang="ja-JP" dirty="0"/>
          </a:p>
        </p:txBody>
      </p:sp>
      <p:sp>
        <p:nvSpPr>
          <p:cNvPr id="21" name="テキスト プレースホルダー 20">
            <a:extLst>
              <a:ext uri="{FF2B5EF4-FFF2-40B4-BE49-F238E27FC236}">
                <a16:creationId xmlns:a16="http://schemas.microsoft.com/office/drawing/2014/main" id="{AB7597F6-FE0B-E103-574C-4AF0A71C672F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196645" y="1600437"/>
            <a:ext cx="855407" cy="1084160"/>
          </a:xfrm>
        </p:spPr>
        <p:txBody>
          <a:bodyPr/>
          <a:lstStyle/>
          <a:p>
            <a:r>
              <a:rPr lang="en-US" altLang="ja-JP"/>
              <a:t>1.</a:t>
            </a:r>
            <a:endParaRPr lang="ja-JP" altLang="en-US" dirty="0"/>
          </a:p>
        </p:txBody>
      </p:sp>
      <p:sp>
        <p:nvSpPr>
          <p:cNvPr id="7" name="字幕 6">
            <a:extLst>
              <a:ext uri="{FF2B5EF4-FFF2-40B4-BE49-F238E27FC236}">
                <a16:creationId xmlns:a16="http://schemas.microsoft.com/office/drawing/2014/main" id="{64438358-40D3-A0ED-A1CF-A2320E563866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1057106" y="1600437"/>
            <a:ext cx="10791646" cy="2520000"/>
          </a:xfrm>
        </p:spPr>
        <p:txBody>
          <a:bodyPr/>
          <a:lstStyle/>
          <a:p>
            <a:r>
              <a:rPr lang="en-US" altLang="ja-JP" dirty="0"/>
              <a:t>Where did Miyazaki go to become a famous artist?</a:t>
            </a:r>
          </a:p>
        </p:txBody>
      </p:sp>
      <p:sp>
        <p:nvSpPr>
          <p:cNvPr id="2" name="楕円 1">
            <a:extLst>
              <a:ext uri="{FF2B5EF4-FFF2-40B4-BE49-F238E27FC236}">
                <a16:creationId xmlns:a16="http://schemas.microsoft.com/office/drawing/2014/main" id="{23881E70-05DD-9372-30F1-BC92355CB1B1}"/>
              </a:ext>
            </a:extLst>
          </p:cNvPr>
          <p:cNvSpPr/>
          <p:nvPr/>
        </p:nvSpPr>
        <p:spPr>
          <a:xfrm>
            <a:off x="1654205" y="4897800"/>
            <a:ext cx="720000" cy="72000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5541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409587EE-50D0-95D2-4B47-75422A5E16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字幕 6">
            <a:extLst>
              <a:ext uri="{FF2B5EF4-FFF2-40B4-BE49-F238E27FC236}">
                <a16:creationId xmlns:a16="http://schemas.microsoft.com/office/drawing/2014/main" id="{DB361022-3A98-3352-CE8E-B208AE9333F6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1057106" y="1600437"/>
            <a:ext cx="10791646" cy="2520000"/>
          </a:xfrm>
        </p:spPr>
        <p:txBody>
          <a:bodyPr/>
          <a:lstStyle/>
          <a:p>
            <a:r>
              <a:rPr lang="en-US" altLang="ja-JP" dirty="0"/>
              <a:t>What is art for Miyazaki?</a:t>
            </a:r>
            <a:endParaRPr lang="ja-JP" altLang="en-US" dirty="0"/>
          </a:p>
        </p:txBody>
      </p:sp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93088C75-5EFB-32F6-6A58-9E368CE3D1A3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1790699" y="3429000"/>
            <a:ext cx="10065299" cy="3160713"/>
          </a:xfrm>
        </p:spPr>
        <p:txBody>
          <a:bodyPr/>
          <a:lstStyle/>
          <a:p>
            <a:r>
              <a:rPr lang="en-US" altLang="ja-JP" dirty="0"/>
              <a:t>Art is a boring activity.</a:t>
            </a:r>
          </a:p>
          <a:p>
            <a:r>
              <a:rPr lang="en-US" altLang="ja-JP" dirty="0"/>
              <a:t>Art should make people happy.</a:t>
            </a:r>
          </a:p>
          <a:p>
            <a:r>
              <a:rPr lang="en-US" altLang="ja-JP" dirty="0"/>
              <a:t>Art should make people famous.</a:t>
            </a:r>
          </a:p>
        </p:txBody>
      </p:sp>
      <p:sp>
        <p:nvSpPr>
          <p:cNvPr id="21" name="テキスト プレースホルダー 20">
            <a:extLst>
              <a:ext uri="{FF2B5EF4-FFF2-40B4-BE49-F238E27FC236}">
                <a16:creationId xmlns:a16="http://schemas.microsoft.com/office/drawing/2014/main" id="{AACF3729-DB2B-93A2-0774-DD3AA77E815D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196645" y="1600437"/>
            <a:ext cx="855407" cy="1084160"/>
          </a:xfrm>
        </p:spPr>
        <p:txBody>
          <a:bodyPr/>
          <a:lstStyle/>
          <a:p>
            <a:r>
              <a:rPr lang="en-US" altLang="ja-JP" dirty="0"/>
              <a:t>2.</a:t>
            </a:r>
            <a:endParaRPr lang="ja-JP" altLang="en-US" dirty="0"/>
          </a:p>
        </p:txBody>
      </p:sp>
      <p:sp>
        <p:nvSpPr>
          <p:cNvPr id="2" name="楕円 1">
            <a:extLst>
              <a:ext uri="{FF2B5EF4-FFF2-40B4-BE49-F238E27FC236}">
                <a16:creationId xmlns:a16="http://schemas.microsoft.com/office/drawing/2014/main" id="{37AB755D-9B00-FD7E-AC75-7567A683CF35}"/>
              </a:ext>
            </a:extLst>
          </p:cNvPr>
          <p:cNvSpPr/>
          <p:nvPr/>
        </p:nvSpPr>
        <p:spPr>
          <a:xfrm>
            <a:off x="1692270" y="4121150"/>
            <a:ext cx="720000" cy="72000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7556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>
            <a:extLst>
              <a:ext uri="{FF2B5EF4-FFF2-40B4-BE49-F238E27FC236}">
                <a16:creationId xmlns:a16="http://schemas.microsoft.com/office/drawing/2014/main" id="{EE3DE02C-4201-3E38-263D-5A48E8113A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0880" y="1386406"/>
            <a:ext cx="8133694" cy="4671240"/>
          </a:xfrm>
          <a:prstGeom prst="rect">
            <a:avLst/>
          </a:prstGeom>
        </p:spPr>
      </p:pic>
      <p:grpSp>
        <p:nvGrpSpPr>
          <p:cNvPr id="152" name="グループ化 151">
            <a:extLst>
              <a:ext uri="{FF2B5EF4-FFF2-40B4-BE49-F238E27FC236}">
                <a16:creationId xmlns:a16="http://schemas.microsoft.com/office/drawing/2014/main" id="{CBE7DEAA-5C43-0B31-2D2A-36EA199E47C9}"/>
              </a:ext>
            </a:extLst>
          </p:cNvPr>
          <p:cNvGrpSpPr/>
          <p:nvPr/>
        </p:nvGrpSpPr>
        <p:grpSpPr>
          <a:xfrm>
            <a:off x="4873705" y="2992174"/>
            <a:ext cx="3274210" cy="2916000"/>
            <a:chOff x="4873705" y="2992174"/>
            <a:chExt cx="3274210" cy="2916000"/>
          </a:xfrm>
        </p:grpSpPr>
        <p:cxnSp>
          <p:nvCxnSpPr>
            <p:cNvPr id="128" name="直線矢印コネクタ 127">
              <a:extLst>
                <a:ext uri="{FF2B5EF4-FFF2-40B4-BE49-F238E27FC236}">
                  <a16:creationId xmlns:a16="http://schemas.microsoft.com/office/drawing/2014/main" id="{32354DDD-1D84-D6EE-F4AE-B95973A1864A}"/>
                </a:ext>
              </a:extLst>
            </p:cNvPr>
            <p:cNvCxnSpPr>
              <a:cxnSpLocks/>
            </p:cNvCxnSpPr>
            <p:nvPr/>
          </p:nvCxnSpPr>
          <p:spPr>
            <a:xfrm>
              <a:off x="7708900" y="5908174"/>
              <a:ext cx="439015" cy="0"/>
            </a:xfrm>
            <a:prstGeom prst="straightConnector1">
              <a:avLst/>
            </a:prstGeom>
            <a:ln w="28575">
              <a:solidFill>
                <a:srgbClr val="E95098"/>
              </a:solidFill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直線矢印コネクタ 131">
              <a:extLst>
                <a:ext uri="{FF2B5EF4-FFF2-40B4-BE49-F238E27FC236}">
                  <a16:creationId xmlns:a16="http://schemas.microsoft.com/office/drawing/2014/main" id="{E20A4D6F-F2AC-33AF-3949-85AF9FC5AAF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873705" y="2992174"/>
              <a:ext cx="2833298" cy="0"/>
            </a:xfrm>
            <a:prstGeom prst="straightConnector1">
              <a:avLst/>
            </a:prstGeom>
            <a:ln w="28575">
              <a:solidFill>
                <a:srgbClr val="E95098"/>
              </a:solidFill>
              <a:round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直線矢印コネクタ 137">
              <a:extLst>
                <a:ext uri="{FF2B5EF4-FFF2-40B4-BE49-F238E27FC236}">
                  <a16:creationId xmlns:a16="http://schemas.microsoft.com/office/drawing/2014/main" id="{BD1D032C-D2E6-37DD-F09D-81D73F8108E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707003" y="2992174"/>
              <a:ext cx="0" cy="2916000"/>
            </a:xfrm>
            <a:prstGeom prst="straightConnector1">
              <a:avLst/>
            </a:prstGeom>
            <a:ln w="28575">
              <a:solidFill>
                <a:srgbClr val="E95098"/>
              </a:solidFill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タイトル 5">
            <a:extLst>
              <a:ext uri="{FF2B5EF4-FFF2-40B4-BE49-F238E27FC236}">
                <a16:creationId xmlns:a16="http://schemas.microsoft.com/office/drawing/2014/main" id="{BFB81DC9-46F4-466A-CE3F-139B36B9C0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5252" y="5778000"/>
            <a:ext cx="671400" cy="10800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ja-JP" altLang="en-US" dirty="0"/>
              <a:t>●</a:t>
            </a:r>
          </a:p>
        </p:txBody>
      </p:sp>
      <p:sp>
        <p:nvSpPr>
          <p:cNvPr id="10" name="テキスト プレースホルダー 9">
            <a:extLst>
              <a:ext uri="{FF2B5EF4-FFF2-40B4-BE49-F238E27FC236}">
                <a16:creationId xmlns:a16="http://schemas.microsoft.com/office/drawing/2014/main" id="{7023F99F-5E3C-0C6A-D6A6-A00025959A42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803892" y="5715146"/>
            <a:ext cx="10972923" cy="10800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altLang="ja-JP" dirty="0"/>
              <a:t>Match the countries with the numbers on the map.</a:t>
            </a:r>
            <a:endParaRPr lang="ja-JP" altLang="ja-JP" dirty="0"/>
          </a:p>
        </p:txBody>
      </p:sp>
      <p:cxnSp>
        <p:nvCxnSpPr>
          <p:cNvPr id="95" name="直線矢印コネクタ 94">
            <a:extLst>
              <a:ext uri="{FF2B5EF4-FFF2-40B4-BE49-F238E27FC236}">
                <a16:creationId xmlns:a16="http://schemas.microsoft.com/office/drawing/2014/main" id="{D03C09AA-D1C0-A146-4765-243B098CF1D4}"/>
              </a:ext>
            </a:extLst>
          </p:cNvPr>
          <p:cNvCxnSpPr/>
          <p:nvPr/>
        </p:nvCxnSpPr>
        <p:spPr>
          <a:xfrm flipV="1">
            <a:off x="2579914" y="3938026"/>
            <a:ext cx="914400" cy="1254460"/>
          </a:xfrm>
          <a:prstGeom prst="straightConnector1">
            <a:avLst/>
          </a:prstGeom>
          <a:ln w="28575">
            <a:solidFill>
              <a:srgbClr val="E9509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9" name="グループ化 148">
            <a:extLst>
              <a:ext uri="{FF2B5EF4-FFF2-40B4-BE49-F238E27FC236}">
                <a16:creationId xmlns:a16="http://schemas.microsoft.com/office/drawing/2014/main" id="{4E919BAE-14D2-1731-9A1C-D80EE8574A26}"/>
              </a:ext>
            </a:extLst>
          </p:cNvPr>
          <p:cNvGrpSpPr/>
          <p:nvPr/>
        </p:nvGrpSpPr>
        <p:grpSpPr>
          <a:xfrm>
            <a:off x="5355771" y="3722026"/>
            <a:ext cx="740229" cy="1482893"/>
            <a:chOff x="5355771" y="3722026"/>
            <a:chExt cx="740229" cy="1482893"/>
          </a:xfrm>
        </p:grpSpPr>
        <p:sp>
          <p:nvSpPr>
            <p:cNvPr id="30" name="楕円 29">
              <a:extLst>
                <a:ext uri="{FF2B5EF4-FFF2-40B4-BE49-F238E27FC236}">
                  <a16:creationId xmlns:a16="http://schemas.microsoft.com/office/drawing/2014/main" id="{7AE47E53-8D27-3BE9-9783-5E3FC255EEF4}"/>
                </a:ext>
              </a:extLst>
            </p:cNvPr>
            <p:cNvSpPr/>
            <p:nvPr/>
          </p:nvSpPr>
          <p:spPr>
            <a:xfrm>
              <a:off x="5355771" y="3722026"/>
              <a:ext cx="432000" cy="432000"/>
            </a:xfrm>
            <a:prstGeom prst="ellipse">
              <a:avLst/>
            </a:prstGeom>
            <a:noFill/>
            <a:ln w="19050">
              <a:solidFill>
                <a:srgbClr val="E95098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96" name="直線矢印コネクタ 95">
              <a:extLst>
                <a:ext uri="{FF2B5EF4-FFF2-40B4-BE49-F238E27FC236}">
                  <a16:creationId xmlns:a16="http://schemas.microsoft.com/office/drawing/2014/main" id="{D1F50BF0-921A-6D8D-3A16-305B9AFF5E01}"/>
                </a:ext>
              </a:extLst>
            </p:cNvPr>
            <p:cNvCxnSpPr>
              <a:cxnSpLocks/>
              <a:endCxn id="30" idx="4"/>
            </p:cNvCxnSpPr>
            <p:nvPr/>
          </p:nvCxnSpPr>
          <p:spPr>
            <a:xfrm flipH="1" flipV="1">
              <a:off x="5571771" y="4154026"/>
              <a:ext cx="524229" cy="1050893"/>
            </a:xfrm>
            <a:prstGeom prst="straightConnector1">
              <a:avLst/>
            </a:prstGeom>
            <a:ln w="28575">
              <a:solidFill>
                <a:srgbClr val="E95098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5" name="グループ化 104">
            <a:extLst>
              <a:ext uri="{FF2B5EF4-FFF2-40B4-BE49-F238E27FC236}">
                <a16:creationId xmlns:a16="http://schemas.microsoft.com/office/drawing/2014/main" id="{E0A9630A-52A2-CEBB-BF28-5E922B55F553}"/>
              </a:ext>
            </a:extLst>
          </p:cNvPr>
          <p:cNvGrpSpPr/>
          <p:nvPr/>
        </p:nvGrpSpPr>
        <p:grpSpPr>
          <a:xfrm>
            <a:off x="3710314" y="2630966"/>
            <a:ext cx="4612468" cy="2614119"/>
            <a:chOff x="3690257" y="2590800"/>
            <a:chExt cx="4612468" cy="2614119"/>
          </a:xfrm>
        </p:grpSpPr>
        <p:cxnSp>
          <p:nvCxnSpPr>
            <p:cNvPr id="98" name="直線矢印コネクタ 97">
              <a:extLst>
                <a:ext uri="{FF2B5EF4-FFF2-40B4-BE49-F238E27FC236}">
                  <a16:creationId xmlns:a16="http://schemas.microsoft.com/office/drawing/2014/main" id="{CE14D887-204C-716D-92A4-2536E856B31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690257" y="2590800"/>
              <a:ext cx="3025310" cy="0"/>
            </a:xfrm>
            <a:prstGeom prst="straightConnector1">
              <a:avLst/>
            </a:prstGeom>
            <a:ln w="28575">
              <a:solidFill>
                <a:srgbClr val="E95098"/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直線矢印コネクタ 100">
              <a:extLst>
                <a:ext uri="{FF2B5EF4-FFF2-40B4-BE49-F238E27FC236}">
                  <a16:creationId xmlns:a16="http://schemas.microsoft.com/office/drawing/2014/main" id="{5098824A-2C14-B9A2-B4AA-58D8E1CDDF79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715567" y="2590800"/>
              <a:ext cx="1587158" cy="2614119"/>
            </a:xfrm>
            <a:prstGeom prst="straightConnector1">
              <a:avLst/>
            </a:prstGeom>
            <a:ln w="28575" cap="rnd">
              <a:solidFill>
                <a:srgbClr val="E95098"/>
              </a:solidFill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8" name="グループ化 147">
            <a:extLst>
              <a:ext uri="{FF2B5EF4-FFF2-40B4-BE49-F238E27FC236}">
                <a16:creationId xmlns:a16="http://schemas.microsoft.com/office/drawing/2014/main" id="{DCA2EDB1-2454-353B-395F-D8C14A9F38D4}"/>
              </a:ext>
            </a:extLst>
          </p:cNvPr>
          <p:cNvGrpSpPr/>
          <p:nvPr/>
        </p:nvGrpSpPr>
        <p:grpSpPr>
          <a:xfrm>
            <a:off x="1853292" y="3997604"/>
            <a:ext cx="7239000" cy="1872000"/>
            <a:chOff x="1853292" y="3997604"/>
            <a:chExt cx="7239000" cy="1872000"/>
          </a:xfrm>
        </p:grpSpPr>
        <p:cxnSp>
          <p:nvCxnSpPr>
            <p:cNvPr id="106" name="直線矢印コネクタ 105">
              <a:extLst>
                <a:ext uri="{FF2B5EF4-FFF2-40B4-BE49-F238E27FC236}">
                  <a16:creationId xmlns:a16="http://schemas.microsoft.com/office/drawing/2014/main" id="{10C3335A-EBC6-1C42-4804-6553AD9D9C1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092292" y="3997604"/>
              <a:ext cx="0" cy="504000"/>
            </a:xfrm>
            <a:prstGeom prst="straightConnector1">
              <a:avLst/>
            </a:prstGeom>
            <a:ln w="28575">
              <a:solidFill>
                <a:srgbClr val="E95098"/>
              </a:solidFill>
              <a:round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直線矢印コネクタ 108">
              <a:extLst>
                <a:ext uri="{FF2B5EF4-FFF2-40B4-BE49-F238E27FC236}">
                  <a16:creationId xmlns:a16="http://schemas.microsoft.com/office/drawing/2014/main" id="{E040AC54-6C2D-89D3-16A1-F8A1D11DC9A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853292" y="4501604"/>
              <a:ext cx="0" cy="1368000"/>
            </a:xfrm>
            <a:prstGeom prst="straightConnector1">
              <a:avLst/>
            </a:prstGeom>
            <a:ln w="28575">
              <a:solidFill>
                <a:srgbClr val="E95098"/>
              </a:solidFill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直線矢印コネクタ 110">
              <a:extLst>
                <a:ext uri="{FF2B5EF4-FFF2-40B4-BE49-F238E27FC236}">
                  <a16:creationId xmlns:a16="http://schemas.microsoft.com/office/drawing/2014/main" id="{AB5F109E-4458-FE13-1088-3B0779FF060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853292" y="4501604"/>
              <a:ext cx="7239000" cy="0"/>
            </a:xfrm>
            <a:prstGeom prst="straightConnector1">
              <a:avLst/>
            </a:prstGeom>
            <a:ln w="28575">
              <a:solidFill>
                <a:srgbClr val="E95098"/>
              </a:solidFill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直線矢印コネクタ 114">
              <a:extLst>
                <a:ext uri="{FF2B5EF4-FFF2-40B4-BE49-F238E27FC236}">
                  <a16:creationId xmlns:a16="http://schemas.microsoft.com/office/drawing/2014/main" id="{02D9F683-A58A-18CC-32E0-77378874CDED}"/>
                </a:ext>
              </a:extLst>
            </p:cNvPr>
            <p:cNvCxnSpPr>
              <a:cxnSpLocks/>
            </p:cNvCxnSpPr>
            <p:nvPr/>
          </p:nvCxnSpPr>
          <p:spPr>
            <a:xfrm>
              <a:off x="1853292" y="5869604"/>
              <a:ext cx="144000" cy="0"/>
            </a:xfrm>
            <a:prstGeom prst="straightConnector1">
              <a:avLst/>
            </a:prstGeom>
            <a:ln w="28575" cap="rnd">
              <a:solidFill>
                <a:srgbClr val="E95098"/>
              </a:solidFill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1" name="グループ化 150">
            <a:extLst>
              <a:ext uri="{FF2B5EF4-FFF2-40B4-BE49-F238E27FC236}">
                <a16:creationId xmlns:a16="http://schemas.microsoft.com/office/drawing/2014/main" id="{86D78D33-A2F0-F64C-CE79-E71B862611AB}"/>
              </a:ext>
            </a:extLst>
          </p:cNvPr>
          <p:cNvGrpSpPr/>
          <p:nvPr/>
        </p:nvGrpSpPr>
        <p:grpSpPr>
          <a:xfrm>
            <a:off x="6708692" y="3104158"/>
            <a:ext cx="2693136" cy="2804016"/>
            <a:chOff x="6708692" y="3104158"/>
            <a:chExt cx="2693136" cy="2804016"/>
          </a:xfrm>
        </p:grpSpPr>
        <p:sp>
          <p:nvSpPr>
            <p:cNvPr id="74" name="楕円 73">
              <a:extLst>
                <a:ext uri="{FF2B5EF4-FFF2-40B4-BE49-F238E27FC236}">
                  <a16:creationId xmlns:a16="http://schemas.microsoft.com/office/drawing/2014/main" id="{7D48C7B4-4E11-797A-995B-725DB111CAD0}"/>
                </a:ext>
              </a:extLst>
            </p:cNvPr>
            <p:cNvSpPr/>
            <p:nvPr/>
          </p:nvSpPr>
          <p:spPr>
            <a:xfrm>
              <a:off x="8969828" y="3104158"/>
              <a:ext cx="432000" cy="432000"/>
            </a:xfrm>
            <a:prstGeom prst="ellipse">
              <a:avLst/>
            </a:prstGeom>
            <a:noFill/>
            <a:ln w="19050">
              <a:solidFill>
                <a:srgbClr val="E95098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20" name="直線矢印コネクタ 119">
              <a:extLst>
                <a:ext uri="{FF2B5EF4-FFF2-40B4-BE49-F238E27FC236}">
                  <a16:creationId xmlns:a16="http://schemas.microsoft.com/office/drawing/2014/main" id="{E0A70E9F-8AE0-AFEA-E4FC-6A194C2E06DD}"/>
                </a:ext>
              </a:extLst>
            </p:cNvPr>
            <p:cNvCxnSpPr>
              <a:cxnSpLocks/>
            </p:cNvCxnSpPr>
            <p:nvPr/>
          </p:nvCxnSpPr>
          <p:spPr>
            <a:xfrm>
              <a:off x="7529203" y="3337374"/>
              <a:ext cx="1440625" cy="0"/>
            </a:xfrm>
            <a:prstGeom prst="straightConnector1">
              <a:avLst/>
            </a:prstGeom>
            <a:ln w="28575">
              <a:solidFill>
                <a:srgbClr val="E95098"/>
              </a:solidFill>
              <a:round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直線矢印コネクタ 122">
              <a:extLst>
                <a:ext uri="{FF2B5EF4-FFF2-40B4-BE49-F238E27FC236}">
                  <a16:creationId xmlns:a16="http://schemas.microsoft.com/office/drawing/2014/main" id="{8391160F-99CE-29A5-073B-BC7D8A75AA18}"/>
                </a:ext>
              </a:extLst>
            </p:cNvPr>
            <p:cNvCxnSpPr>
              <a:cxnSpLocks/>
            </p:cNvCxnSpPr>
            <p:nvPr/>
          </p:nvCxnSpPr>
          <p:spPr>
            <a:xfrm>
              <a:off x="6708692" y="5908174"/>
              <a:ext cx="820511" cy="0"/>
            </a:xfrm>
            <a:prstGeom prst="straightConnector1">
              <a:avLst/>
            </a:prstGeom>
            <a:ln w="28575">
              <a:solidFill>
                <a:srgbClr val="E95098"/>
              </a:solidFill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直線矢印コネクタ 136">
              <a:extLst>
                <a:ext uri="{FF2B5EF4-FFF2-40B4-BE49-F238E27FC236}">
                  <a16:creationId xmlns:a16="http://schemas.microsoft.com/office/drawing/2014/main" id="{8ACBD311-2BFB-E6F9-C23F-235B4BC213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527306" y="3337374"/>
              <a:ext cx="0" cy="2570800"/>
            </a:xfrm>
            <a:prstGeom prst="straightConnector1">
              <a:avLst/>
            </a:prstGeom>
            <a:ln w="28575">
              <a:solidFill>
                <a:srgbClr val="E95098"/>
              </a:solidFill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0082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 build="p"/>
    </p:bldLst>
  </p:timing>
</p:sld>
</file>

<file path=ppt/theme/theme1.xml><?xml version="1.0" encoding="utf-8"?>
<a:theme xmlns:a="http://schemas.openxmlformats.org/drawingml/2006/main" name="08CC1_本文前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教科書パワポ用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L05_01⓪＿hinagata.potx" id="{B8F1C9B8-D285-43A3-BDEF-BC0A19EFB450}" vid="{50C0E65D-D9B3-4BB4-A924-F1086588141D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24493</TotalTime>
  <Words>172</Words>
  <Application>Microsoft Office PowerPoint</Application>
  <PresentationFormat>ワイド画面</PresentationFormat>
  <Paragraphs>34</Paragraphs>
  <Slides>7</Slides>
  <Notes>6</Notes>
  <HiddenSlides>0</HiddenSlides>
  <MMClips>1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1" baseType="lpstr">
      <vt:lpstr>游ゴシック</vt:lpstr>
      <vt:lpstr>Arial</vt:lpstr>
      <vt:lpstr>Century</vt:lpstr>
      <vt:lpstr>08CC1_本文前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●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08CC TF QA</dc:title>
  <dc:creator>編集スタッフ</dc:creator>
  <cp:lastModifiedBy>USER</cp:lastModifiedBy>
  <cp:revision>60</cp:revision>
  <dcterms:created xsi:type="dcterms:W3CDTF">2024-03-06T05:52:13Z</dcterms:created>
  <dcterms:modified xsi:type="dcterms:W3CDTF">2025-05-16T04:54:46Z</dcterms:modified>
</cp:coreProperties>
</file>