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308" r:id="rId2"/>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331" r:id="rId25"/>
    <p:sldId id="332" r:id="rId26"/>
    <p:sldId id="333" r:id="rId27"/>
    <p:sldId id="334" r:id="rId28"/>
    <p:sldId id="335" r:id="rId29"/>
    <p:sldId id="336" r:id="rId30"/>
    <p:sldId id="337" r:id="rId31"/>
    <p:sldId id="338" r:id="rId32"/>
    <p:sldId id="339" r:id="rId33"/>
    <p:sldId id="340" r:id="rId34"/>
    <p:sldId id="341" r:id="rId35"/>
    <p:sldId id="342" r:id="rId36"/>
    <p:sldId id="343" r:id="rId37"/>
    <p:sldId id="344" r:id="rId38"/>
    <p:sldId id="345"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0ACC"/>
    <a:srgbClr val="0070C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9" autoAdjust="0"/>
    <p:restoredTop sz="89011" autoAdjust="0"/>
  </p:normalViewPr>
  <p:slideViewPr>
    <p:cSldViewPr snapToGrid="0" showGuides="1">
      <p:cViewPr varScale="1">
        <p:scale>
          <a:sx n="64" d="100"/>
          <a:sy n="64" d="100"/>
        </p:scale>
        <p:origin x="1104" y="60"/>
      </p:cViewPr>
      <p:guideLst/>
    </p:cSldViewPr>
  </p:slideViewPr>
  <p:outlineViewPr>
    <p:cViewPr>
      <p:scale>
        <a:sx n="33" d="100"/>
        <a:sy n="33" d="100"/>
      </p:scale>
      <p:origin x="0" y="-1002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三省堂　宮木紘治" userId="b5281373-d9e3-4197-909d-8b5f915607f2" providerId="ADAL" clId="{85D2DCE8-D05E-40FB-BBA9-8BCF92169EBC}"/>
    <pc:docChg chg="mod">
      <pc:chgData name="三省堂　宮木紘治" userId="b5281373-d9e3-4197-909d-8b5f915607f2" providerId="ADAL" clId="{85D2DCE8-D05E-40FB-BBA9-8BCF92169EBC}" dt="2025-05-16T04:56:48.258" v="0"/>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1884FB-D76F-47B7-BACA-80BB3130E45D}" type="datetimeFigureOut">
              <a:rPr kumimoji="1" lang="ja-JP" altLang="en-US" smtClean="0"/>
              <a:t>2025/5/16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BB0954-DBAD-47A5-87E6-3AB4AF92E476}" type="slidenum">
              <a:rPr kumimoji="1" lang="ja-JP" altLang="en-US" smtClean="0"/>
              <a:t>‹#›</a:t>
            </a:fld>
            <a:endParaRPr kumimoji="1" lang="ja-JP" altLang="en-US"/>
          </a:p>
        </p:txBody>
      </p:sp>
    </p:spTree>
    <p:extLst>
      <p:ext uri="{BB962C8B-B14F-4D97-AF65-F5344CB8AC3E}">
        <p14:creationId xmlns:p14="http://schemas.microsoft.com/office/powerpoint/2010/main" val="6802736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本文-英文">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336000" y="561068"/>
            <a:ext cx="11520000" cy="6120000"/>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3397047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ash-行間1.2">
    <p:spTree>
      <p:nvGrpSpPr>
        <p:cNvPr id="1" name=""/>
        <p:cNvGrpSpPr/>
        <p:nvPr/>
      </p:nvGrpSpPr>
      <p:grpSpPr>
        <a:xfrm>
          <a:off x="0" y="0"/>
          <a:ext cx="0" cy="0"/>
          <a:chOff x="0" y="0"/>
          <a:chExt cx="0" cy="0"/>
        </a:xfrm>
      </p:grpSpPr>
      <p:sp>
        <p:nvSpPr>
          <p:cNvPr id="5" name="Line 9"/>
          <p:cNvSpPr>
            <a:spLocks noChangeShapeType="1"/>
          </p:cNvSpPr>
          <p:nvPr userDrawn="1"/>
        </p:nvSpPr>
        <p:spPr bwMode="auto">
          <a:xfrm>
            <a:off x="156000" y="3429000"/>
            <a:ext cx="11880000" cy="0"/>
          </a:xfrm>
          <a:prstGeom prst="line">
            <a:avLst/>
          </a:prstGeom>
          <a:noFill/>
          <a:ln w="28575">
            <a:solidFill>
              <a:srgbClr val="B2B2B2"/>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prstClr val="black"/>
              </a:solidFill>
              <a:effectLst/>
              <a:uLnTx/>
              <a:uFillTx/>
              <a:latin typeface="Arial"/>
              <a:ea typeface="ＭＳ Ｐゴシック" pitchFamily="50" charset="-128"/>
              <a:cs typeface="+mn-cs"/>
            </a:endParaRPr>
          </a:p>
        </p:txBody>
      </p:sp>
      <p:sp>
        <p:nvSpPr>
          <p:cNvPr id="87042" name="Rectangle 2"/>
          <p:cNvSpPr>
            <a:spLocks noGrp="1" noChangeArrowheads="1"/>
          </p:cNvSpPr>
          <p:nvPr>
            <p:ph type="ctrTitle" hasCustomPrompt="1"/>
          </p:nvPr>
        </p:nvSpPr>
        <p:spPr>
          <a:xfrm>
            <a:off x="338664" y="3524486"/>
            <a:ext cx="11520000" cy="3240000"/>
          </a:xfrm>
          <a:prstGeom prst="rect">
            <a:avLst/>
          </a:prstGeom>
        </p:spPr>
        <p:txBody>
          <a:bodyPr lIns="0" tIns="0" rIns="0" bIns="0" anchor="t"/>
          <a:lstStyle>
            <a:lvl1pPr algn="l">
              <a:lnSpc>
                <a:spcPct val="120000"/>
              </a:lnSpc>
              <a:defRPr sz="5400">
                <a:latin typeface="+mn-ea"/>
                <a:ea typeface="+mn-ea"/>
                <a:cs typeface="Arial" panose="020B0604020202020204" pitchFamily="34" charset="0"/>
              </a:defRPr>
            </a:lvl1pPr>
          </a:lstStyle>
          <a:p>
            <a:pPr lvl="0"/>
            <a:r>
              <a:rPr lang="ja-JP" altLang="en-US" noProof="0" dirty="0"/>
              <a:t>ここに和訳を入力</a:t>
            </a:r>
          </a:p>
        </p:txBody>
      </p:sp>
      <p:sp>
        <p:nvSpPr>
          <p:cNvPr id="87043" name="Rectangle 3"/>
          <p:cNvSpPr>
            <a:spLocks noGrp="1" noChangeArrowheads="1"/>
          </p:cNvSpPr>
          <p:nvPr>
            <p:ph type="subTitle" idx="1" hasCustomPrompt="1"/>
          </p:nvPr>
        </p:nvSpPr>
        <p:spPr>
          <a:xfrm>
            <a:off x="338664" y="532331"/>
            <a:ext cx="11520000" cy="2772000"/>
          </a:xfrm>
          <a:prstGeom prst="rect">
            <a:avLst/>
          </a:prstGeom>
        </p:spPr>
        <p:txBody>
          <a:bodyPr lIns="0" tIns="0" rIns="0" bIns="0"/>
          <a:lstStyle>
            <a:lvl1pPr marL="0" indent="0">
              <a:lnSpc>
                <a:spcPct val="120000"/>
              </a:lnSpc>
              <a:spcBef>
                <a:spcPct val="0"/>
              </a:spcBef>
              <a:buFontTx/>
              <a:buNone/>
              <a:defRPr sz="5400">
                <a:latin typeface="+mn-lt"/>
                <a:ea typeface="ＭＳ Ｐゴシック" panose="020B0600070205080204" pitchFamily="50" charset="-128"/>
                <a:cs typeface="ＭＳ Ｐゴシック" panose="020B0600070205080204" pitchFamily="50" charset="-128"/>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Tree>
    <p:extLst>
      <p:ext uri="{BB962C8B-B14F-4D97-AF65-F5344CB8AC3E}">
        <p14:creationId xmlns:p14="http://schemas.microsoft.com/office/powerpoint/2010/main" val="1757310430"/>
      </p:ext>
    </p:extLst>
  </p:cSld>
  <p:clrMapOvr>
    <a:masterClrMapping/>
  </p:clrMapOvr>
  <p:hf sldNum="0" hdr="0" ftr="0" dt="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lash-単語のみ（太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3800" b="1" kern="1200">
                <a:solidFill>
                  <a:schemeClr val="tx1"/>
                </a:solidFill>
                <a:latin typeface="+mj-lt"/>
                <a:ea typeface="+mj-ea"/>
                <a:cs typeface="+mj-cs"/>
              </a:defRPr>
            </a:lvl1pPr>
          </a:lstStyle>
          <a:p>
            <a:r>
              <a:rPr lang="en-US" altLang="ja-JP" dirty="0"/>
              <a:t>Word</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319861656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lash-単語のみ（太字）_やや小さい">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2500" b="1" kern="1200">
                <a:solidFill>
                  <a:schemeClr val="tx1"/>
                </a:solidFill>
                <a:latin typeface="+mn-lt"/>
                <a:ea typeface="+mj-ea"/>
                <a:cs typeface="+mj-cs"/>
              </a:defRPr>
            </a:lvl1pPr>
          </a:lstStyle>
          <a:p>
            <a:r>
              <a:rPr lang="en-US" altLang="ja-JP" dirty="0"/>
              <a:t>Word</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1441308815"/>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lash-熟語のみ（太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1500" b="1" kern="1200">
                <a:solidFill>
                  <a:schemeClr val="tx1"/>
                </a:solidFill>
                <a:latin typeface="+mj-lt"/>
                <a:ea typeface="+mj-ea"/>
                <a:cs typeface="+mj-cs"/>
              </a:defRPr>
            </a:lvl1pPr>
          </a:lstStyle>
          <a:p>
            <a:r>
              <a:rPr lang="en-US" altLang="ja-JP" dirty="0"/>
              <a:t>Idiom</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261333573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lash-発音記号、青">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3989"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960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endParaRPr lang="en-US" altLang="ja-JP" dirty="0"/>
          </a:p>
        </p:txBody>
      </p:sp>
    </p:spTree>
    <p:extLst>
      <p:ext uri="{BB962C8B-B14F-4D97-AF65-F5344CB8AC3E}">
        <p14:creationId xmlns:p14="http://schemas.microsoft.com/office/powerpoint/2010/main" val="394026220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lash-和訳">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3989"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9600" kern="1200">
                <a:solidFill>
                  <a:schemeClr val="tx1"/>
                </a:solidFill>
                <a:latin typeface="+mn-lt"/>
                <a:ea typeface="+mn-ea"/>
                <a:cs typeface="Times New Roman" panose="02020603050405020304" pitchFamily="18" charset="0"/>
              </a:defRPr>
            </a:lvl1pPr>
          </a:lstStyle>
          <a:p>
            <a:r>
              <a:rPr lang="ja-JP" altLang="en-US" dirty="0"/>
              <a:t>和訳</a:t>
            </a:r>
            <a:br>
              <a:rPr lang="en-US" altLang="ja-JP" dirty="0"/>
            </a:br>
            <a:r>
              <a:rPr lang="ja-JP" altLang="en-US" dirty="0"/>
              <a:t>（</a:t>
            </a:r>
            <a:r>
              <a:rPr lang="en-US" altLang="ja-JP" dirty="0"/>
              <a:t>MS P</a:t>
            </a:r>
            <a:r>
              <a:rPr lang="ja-JP" altLang="en-US" dirty="0"/>
              <a:t>ゴシック・</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3089043689"/>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lash-単語・発音記号">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6000" y="4553506"/>
            <a:ext cx="11520000" cy="180000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9600" b="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336000" y="419770"/>
            <a:ext cx="11520000" cy="4140000"/>
          </a:xfrm>
        </p:spPr>
        <p:txBody>
          <a:bodyPr anchor="ctr"/>
          <a:lstStyle>
            <a:lvl1pPr marL="0" indent="0" algn="ctr">
              <a:buNone/>
              <a:defRPr sz="14000" b="1">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Word</a:t>
            </a:r>
            <a:r>
              <a:rPr kumimoji="1" lang="ja-JP" altLang="en-US" dirty="0"/>
              <a:t>（</a:t>
            </a:r>
            <a:r>
              <a:rPr kumimoji="1" lang="en-US" altLang="ja-JP" dirty="0"/>
              <a:t>Arial</a:t>
            </a:r>
            <a:r>
              <a:rPr kumimoji="1" lang="ja-JP" altLang="en-US" dirty="0"/>
              <a:t>）</a:t>
            </a:r>
          </a:p>
        </p:txBody>
      </p:sp>
    </p:spTree>
    <p:extLst>
      <p:ext uri="{BB962C8B-B14F-4D97-AF65-F5344CB8AC3E}">
        <p14:creationId xmlns:p14="http://schemas.microsoft.com/office/powerpoint/2010/main" val="400994051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lash-単語・発音記号_やや小さい">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6000" y="4553506"/>
            <a:ext cx="11520000" cy="180000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9600" b="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336000" y="419770"/>
            <a:ext cx="11520000" cy="4140000"/>
          </a:xfrm>
        </p:spPr>
        <p:txBody>
          <a:bodyPr anchor="ctr"/>
          <a:lstStyle>
            <a:lvl1pPr marL="0" indent="0" algn="ctr">
              <a:buNone/>
              <a:defRPr sz="12500" b="1">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Word</a:t>
            </a:r>
            <a:r>
              <a:rPr kumimoji="1" lang="ja-JP" altLang="en-US" dirty="0"/>
              <a:t>（</a:t>
            </a:r>
            <a:r>
              <a:rPr kumimoji="1" lang="en-US" altLang="ja-JP" dirty="0"/>
              <a:t>Arial</a:t>
            </a:r>
            <a:r>
              <a:rPr kumimoji="1" lang="ja-JP" altLang="en-US" dirty="0"/>
              <a:t>）</a:t>
            </a:r>
          </a:p>
        </p:txBody>
      </p:sp>
    </p:spTree>
    <p:extLst>
      <p:ext uri="{BB962C8B-B14F-4D97-AF65-F5344CB8AC3E}">
        <p14:creationId xmlns:p14="http://schemas.microsoft.com/office/powerpoint/2010/main" val="197874519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本文-和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336000" y="561068"/>
            <a:ext cx="11520000" cy="6120000"/>
          </a:xfrm>
          <a:prstGeom prst="rect">
            <a:avLst/>
          </a:prstGeom>
        </p:spPr>
        <p:txBody>
          <a:bodyPr/>
          <a:lstStyle>
            <a:lvl1pPr>
              <a:lnSpc>
                <a:spcPct val="150000"/>
              </a:lnSpc>
              <a:defRPr sz="3200">
                <a:latin typeface="+mn-lt"/>
              </a:defRPr>
            </a:lvl1pPr>
          </a:lstStyle>
          <a:p>
            <a:pPr lvl="0"/>
            <a:r>
              <a:rPr lang="ja-JP" altLang="en-US" noProof="0" dirty="0"/>
              <a:t>ここに和訳を入力</a:t>
            </a:r>
          </a:p>
        </p:txBody>
      </p:sp>
    </p:spTree>
    <p:extLst>
      <p:ext uri="{BB962C8B-B14F-4D97-AF65-F5344CB8AC3E}">
        <p14:creationId xmlns:p14="http://schemas.microsoft.com/office/powerpoint/2010/main" val="372558242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本文-英文-対話文-タイトルの設定">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2847480" y="560388"/>
            <a:ext cx="9008520" cy="6120000"/>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560388"/>
            <a:ext cx="2700000" cy="6121400"/>
          </a:xfrm>
        </p:spPr>
        <p:txBody>
          <a:bodyPr/>
          <a:lstStyle>
            <a:lvl1pPr algn="r">
              <a:lnSpc>
                <a:spcPct val="150000"/>
              </a:lnSpc>
              <a:defRPr sz="3200" spc="-100" baseline="0">
                <a:latin typeface="+mn-lt"/>
                <a:ea typeface="+mn-ea"/>
              </a:defRPr>
            </a:lvl1pPr>
          </a:lstStyle>
          <a:p>
            <a:pPr lvl="0"/>
            <a:r>
              <a:rPr kumimoji="1" lang="en-US" altLang="ja-JP" dirty="0"/>
              <a:t>Name</a:t>
            </a:r>
            <a:endParaRPr kumimoji="1" lang="ja-JP" altLang="en-US" dirty="0"/>
          </a:p>
        </p:txBody>
      </p:sp>
    </p:spTree>
    <p:extLst>
      <p:ext uri="{BB962C8B-B14F-4D97-AF65-F5344CB8AC3E}">
        <p14:creationId xmlns:p14="http://schemas.microsoft.com/office/powerpoint/2010/main" val="308710240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本文-和訳-対話文-タイトルの設定">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2847480" y="560388"/>
            <a:ext cx="9008520" cy="6120000"/>
          </a:xfrm>
          <a:prstGeom prst="rect">
            <a:avLst/>
          </a:prstGeom>
        </p:spPr>
        <p:txBody>
          <a:bodyPr/>
          <a:lstStyle>
            <a:lvl1pPr>
              <a:lnSpc>
                <a:spcPct val="150000"/>
              </a:lnSpc>
              <a:defRPr sz="3200">
                <a:latin typeface="+mn-lt"/>
              </a:defRPr>
            </a:lvl1pPr>
          </a:lstStyle>
          <a:p>
            <a:pPr lvl="0"/>
            <a:r>
              <a:rPr lang="ja-JP" altLang="en-US" noProof="0" dirty="0"/>
              <a:t>ここに和訳を入力してください</a:t>
            </a:r>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560388"/>
            <a:ext cx="2700000" cy="6121400"/>
          </a:xfrm>
        </p:spPr>
        <p:txBody>
          <a:bodyPr/>
          <a:lstStyle>
            <a:lvl1pPr algn="r">
              <a:lnSpc>
                <a:spcPct val="150000"/>
              </a:lnSpc>
              <a:defRPr sz="3200" spc="-100" baseline="0">
                <a:latin typeface="+mn-lt"/>
                <a:ea typeface="+mn-ea"/>
              </a:defRPr>
            </a:lvl1pPr>
          </a:lstStyle>
          <a:p>
            <a:pPr lvl="0"/>
            <a:r>
              <a:rPr kumimoji="1" lang="ja-JP" altLang="en-US" dirty="0"/>
              <a:t>名前</a:t>
            </a:r>
          </a:p>
        </p:txBody>
      </p:sp>
    </p:spTree>
    <p:extLst>
      <p:ext uri="{BB962C8B-B14F-4D97-AF65-F5344CB8AC3E}">
        <p14:creationId xmlns:p14="http://schemas.microsoft.com/office/powerpoint/2010/main" val="337280251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本文-英文-見出し付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000" y="547598"/>
            <a:ext cx="11520000" cy="720000"/>
          </a:xfrm>
          <a:prstGeom prst="rect">
            <a:avLst/>
          </a:prstGeom>
        </p:spPr>
        <p:txBody>
          <a:bodyPr/>
          <a:lstStyle>
            <a:lvl1pPr>
              <a:lnSpc>
                <a:spcPct val="150000"/>
              </a:lnSpc>
              <a:defRPr sz="3200" b="1">
                <a:ln w="6350">
                  <a:noFill/>
                </a:ln>
                <a:latin typeface="+mn-lt"/>
                <a:ea typeface="+mn-ea"/>
              </a:defRPr>
            </a:lvl1pPr>
          </a:lstStyle>
          <a:p>
            <a:pPr lvl="0"/>
            <a:r>
              <a:rPr kumimoji="1" lang="en-US" altLang="ja-JP" dirty="0"/>
              <a:t>Add English text here </a:t>
            </a:r>
            <a:endParaRPr kumimoji="1" lang="ja-JP" altLang="en-US" dirty="0"/>
          </a:p>
        </p:txBody>
      </p:sp>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336550" y="1288757"/>
            <a:ext cx="11518900" cy="5400000"/>
          </a:xfrm>
        </p:spPr>
        <p:txBody>
          <a:bodyPr anchor="t"/>
          <a:lstStyle>
            <a:lvl1pPr>
              <a:lnSpc>
                <a:spcPct val="150000"/>
              </a:lnSpc>
              <a:defRPr sz="3200" b="0">
                <a:ln w="9525">
                  <a:noFill/>
                </a:ln>
              </a:defRPr>
            </a:lvl1pPr>
          </a:lstStyle>
          <a:p>
            <a:pPr lvl="0"/>
            <a:r>
              <a:rPr kumimoji="1" lang="en-US" altLang="ja-JP" dirty="0"/>
              <a:t>Add English text here </a:t>
            </a:r>
            <a:endParaRPr kumimoji="1" lang="ja-JP" altLang="en-US" dirty="0"/>
          </a:p>
        </p:txBody>
      </p:sp>
      <p:sp>
        <p:nvSpPr>
          <p:cNvPr id="3" name="メディア プレースホルダー 10">
            <a:extLst>
              <a:ext uri="{FF2B5EF4-FFF2-40B4-BE49-F238E27FC236}">
                <a16:creationId xmlns:a16="http://schemas.microsoft.com/office/drawing/2014/main" id="{E3E7865B-346D-8073-2C12-A303252687B2}"/>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41040628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本文-和文-見出し付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000" y="547598"/>
            <a:ext cx="11520000" cy="720000"/>
          </a:xfrm>
          <a:prstGeom prst="rect">
            <a:avLst/>
          </a:prstGeom>
        </p:spPr>
        <p:txBody>
          <a:bodyPr/>
          <a:lstStyle>
            <a:lvl1pPr>
              <a:lnSpc>
                <a:spcPct val="150000"/>
              </a:lnSpc>
              <a:defRPr sz="3200">
                <a:ln w="6350">
                  <a:solidFill>
                    <a:schemeClr val="tx1"/>
                  </a:solidFill>
                </a:ln>
                <a:latin typeface="+mn-lt"/>
                <a:ea typeface="+mn-ea"/>
              </a:defRPr>
            </a:lvl1pPr>
          </a:lstStyle>
          <a:p>
            <a:r>
              <a:rPr kumimoji="1" lang="ja-JP" altLang="en-US" dirty="0"/>
              <a:t>ここに和訳を入力してください</a:t>
            </a:r>
            <a:endParaRPr kumimoji="1" lang="en-US" altLang="ja-JP" dirty="0"/>
          </a:p>
        </p:txBody>
      </p:sp>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336550" y="1288757"/>
            <a:ext cx="11518900" cy="5400000"/>
          </a:xfrm>
        </p:spPr>
        <p:txBody>
          <a:bodyPr anchor="t"/>
          <a:lstStyle>
            <a:lvl1pPr>
              <a:lnSpc>
                <a:spcPct val="150000"/>
              </a:lnSpc>
              <a:defRPr sz="3200" b="0">
                <a:ln w="9525">
                  <a:noFill/>
                </a:ln>
              </a:defRPr>
            </a:lvl1pPr>
          </a:lstStyle>
          <a:p>
            <a:pPr lvl="0"/>
            <a:r>
              <a:rPr kumimoji="1" lang="ja-JP" altLang="en-US" dirty="0"/>
              <a:t>ここに和訳を入力してください</a:t>
            </a:r>
          </a:p>
        </p:txBody>
      </p:sp>
    </p:spTree>
    <p:extLst>
      <p:ext uri="{BB962C8B-B14F-4D97-AF65-F5344CB8AC3E}">
        <p14:creationId xmlns:p14="http://schemas.microsoft.com/office/powerpoint/2010/main" val="262682091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ntence-英文（音声枠あり）">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2098" y="548640"/>
            <a:ext cx="11527804" cy="6173562"/>
          </a:xfrm>
          <a:prstGeom prst="rect">
            <a:avLst/>
          </a:prstGeom>
        </p:spPr>
        <p:txBody>
          <a:bodyPr anchor="t">
            <a:normAutofit/>
          </a:bodyPr>
          <a:lstStyle>
            <a:lvl1pPr algn="l">
              <a:lnSpc>
                <a:spcPct val="150000"/>
              </a:lnSpc>
              <a:defRPr sz="5400" b="0">
                <a:latin typeface="+mn-lt"/>
                <a:ea typeface="+mn-ea"/>
                <a:cs typeface="Arial" panose="020B0604020202020204" pitchFamily="34" charset="0"/>
              </a:defRPr>
            </a:lvl1pPr>
          </a:lstStyle>
          <a:p>
            <a:r>
              <a:rPr lang="en-US" altLang="ja-JP" noProof="0" dirty="0"/>
              <a:t>Add Sentence here</a:t>
            </a:r>
            <a:br>
              <a:rPr lang="en-US" altLang="ja-JP" noProof="0" dirty="0"/>
            </a:br>
            <a:r>
              <a:rPr kumimoji="1" lang="ja-JP" altLang="en-US" dirty="0"/>
              <a:t>ここに文章を入力してください</a:t>
            </a:r>
            <a:endParaRPr lang="en-US" dirty="0"/>
          </a:p>
        </p:txBody>
      </p:sp>
      <p:sp>
        <p:nvSpPr>
          <p:cNvPr id="3" name="メディア プレースホルダー 10">
            <a:extLst>
              <a:ext uri="{FF2B5EF4-FFF2-40B4-BE49-F238E27FC236}">
                <a16:creationId xmlns:a16="http://schemas.microsoft.com/office/drawing/2014/main" id="{FB9F639A-D02B-051B-8AA0-D0473DCFF259}"/>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197339818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ntence-和訳（音声枠な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2098" y="548640"/>
            <a:ext cx="11527804" cy="6173562"/>
          </a:xfrm>
          <a:prstGeom prst="rect">
            <a:avLst/>
          </a:prstGeom>
        </p:spPr>
        <p:txBody>
          <a:bodyPr anchor="t">
            <a:normAutofit/>
          </a:bodyPr>
          <a:lstStyle>
            <a:lvl1pPr algn="l">
              <a:lnSpc>
                <a:spcPct val="150000"/>
              </a:lnSpc>
              <a:defRPr sz="5400" b="0">
                <a:latin typeface="+mn-lt"/>
                <a:ea typeface="+mn-ea"/>
                <a:cs typeface="Arial" panose="020B0604020202020204" pitchFamily="34" charset="0"/>
              </a:defRPr>
            </a:lvl1pPr>
          </a:lstStyle>
          <a:p>
            <a:r>
              <a:rPr lang="en-US" altLang="ja-JP" noProof="0" dirty="0"/>
              <a:t>Add Sentence here</a:t>
            </a:r>
            <a:br>
              <a:rPr lang="en-US" altLang="ja-JP" noProof="0" dirty="0"/>
            </a:br>
            <a:r>
              <a:rPr kumimoji="1" lang="ja-JP" altLang="en-US" dirty="0"/>
              <a:t>ここに文章を入力してください</a:t>
            </a:r>
            <a:endParaRPr lang="en-US" dirty="0"/>
          </a:p>
        </p:txBody>
      </p:sp>
    </p:spTree>
    <p:extLst>
      <p:ext uri="{BB962C8B-B14F-4D97-AF65-F5344CB8AC3E}">
        <p14:creationId xmlns:p14="http://schemas.microsoft.com/office/powerpoint/2010/main" val="234635638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ash-行間1.5">
    <p:spTree>
      <p:nvGrpSpPr>
        <p:cNvPr id="1" name=""/>
        <p:cNvGrpSpPr/>
        <p:nvPr/>
      </p:nvGrpSpPr>
      <p:grpSpPr>
        <a:xfrm>
          <a:off x="0" y="0"/>
          <a:ext cx="0" cy="0"/>
          <a:chOff x="0" y="0"/>
          <a:chExt cx="0" cy="0"/>
        </a:xfrm>
      </p:grpSpPr>
      <p:sp>
        <p:nvSpPr>
          <p:cNvPr id="5" name="Line 9"/>
          <p:cNvSpPr>
            <a:spLocks noChangeShapeType="1"/>
          </p:cNvSpPr>
          <p:nvPr userDrawn="1"/>
        </p:nvSpPr>
        <p:spPr bwMode="auto">
          <a:xfrm>
            <a:off x="156000" y="3429000"/>
            <a:ext cx="11880000" cy="0"/>
          </a:xfrm>
          <a:prstGeom prst="line">
            <a:avLst/>
          </a:prstGeom>
          <a:noFill/>
          <a:ln w="28575">
            <a:solidFill>
              <a:srgbClr val="B2B2B2"/>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prstClr val="black"/>
              </a:solidFill>
              <a:effectLst/>
              <a:uLnTx/>
              <a:uFillTx/>
              <a:latin typeface="Arial"/>
              <a:ea typeface="ＭＳ Ｐゴシック" pitchFamily="50" charset="-128"/>
              <a:cs typeface="+mn-cs"/>
            </a:endParaRPr>
          </a:p>
        </p:txBody>
      </p:sp>
      <p:sp>
        <p:nvSpPr>
          <p:cNvPr id="87042" name="Rectangle 2"/>
          <p:cNvSpPr>
            <a:spLocks noGrp="1" noChangeArrowheads="1"/>
          </p:cNvSpPr>
          <p:nvPr>
            <p:ph type="ctrTitle" hasCustomPrompt="1"/>
          </p:nvPr>
        </p:nvSpPr>
        <p:spPr>
          <a:xfrm>
            <a:off x="338664" y="3524486"/>
            <a:ext cx="11520000" cy="3240000"/>
          </a:xfrm>
          <a:prstGeom prst="rect">
            <a:avLst/>
          </a:prstGeom>
        </p:spPr>
        <p:txBody>
          <a:bodyPr lIns="0" tIns="0" rIns="0" bIns="0" anchor="t"/>
          <a:lstStyle>
            <a:lvl1pPr algn="l">
              <a:lnSpc>
                <a:spcPct val="150000"/>
              </a:lnSpc>
              <a:defRPr sz="5400">
                <a:latin typeface="+mn-ea"/>
                <a:ea typeface="+mn-ea"/>
                <a:cs typeface="Arial" panose="020B0604020202020204" pitchFamily="34" charset="0"/>
              </a:defRPr>
            </a:lvl1pPr>
          </a:lstStyle>
          <a:p>
            <a:pPr lvl="0"/>
            <a:r>
              <a:rPr lang="ja-JP" altLang="en-US" noProof="0" dirty="0"/>
              <a:t>ここに和訳を入力</a:t>
            </a:r>
          </a:p>
        </p:txBody>
      </p:sp>
      <p:sp>
        <p:nvSpPr>
          <p:cNvPr id="87043" name="Rectangle 3"/>
          <p:cNvSpPr>
            <a:spLocks noGrp="1" noChangeArrowheads="1"/>
          </p:cNvSpPr>
          <p:nvPr>
            <p:ph type="subTitle" idx="1" hasCustomPrompt="1"/>
          </p:nvPr>
        </p:nvSpPr>
        <p:spPr>
          <a:xfrm>
            <a:off x="338664" y="532331"/>
            <a:ext cx="11520000" cy="2772000"/>
          </a:xfrm>
          <a:prstGeom prst="rect">
            <a:avLst/>
          </a:prstGeom>
        </p:spPr>
        <p:txBody>
          <a:bodyPr lIns="0" tIns="0" rIns="0" bIns="0"/>
          <a:lstStyle>
            <a:lvl1pPr marL="0" indent="0">
              <a:lnSpc>
                <a:spcPct val="150000"/>
              </a:lnSpc>
              <a:spcBef>
                <a:spcPct val="0"/>
              </a:spcBef>
              <a:buFontTx/>
              <a:buNone/>
              <a:defRPr sz="5400">
                <a:latin typeface="+mn-lt"/>
                <a:ea typeface="ＭＳ Ｐゴシック" panose="020B0600070205080204" pitchFamily="50" charset="-128"/>
                <a:cs typeface="ＭＳ Ｐゴシック" panose="020B0600070205080204" pitchFamily="50" charset="-128"/>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Tree>
    <p:extLst>
      <p:ext uri="{BB962C8B-B14F-4D97-AF65-F5344CB8AC3E}">
        <p14:creationId xmlns:p14="http://schemas.microsoft.com/office/powerpoint/2010/main" val="347524432"/>
      </p:ext>
    </p:extLst>
  </p:cSld>
  <p:clrMapOvr>
    <a:masterClrMapping/>
  </p:clrMapOvr>
  <p:hf sldNum="0" hdr="0" ft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ABAF5851-A2F4-4D5E-8626-FFB65F1BFC18}"/>
              </a:ext>
            </a:extLst>
          </p:cNvPr>
          <p:cNvSpPr>
            <a:spLocks noChangeArrowheads="1"/>
          </p:cNvSpPr>
          <p:nvPr userDrawn="1"/>
        </p:nvSpPr>
        <p:spPr bwMode="auto">
          <a:xfrm>
            <a:off x="-1" y="3"/>
            <a:ext cx="12192000" cy="409575"/>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Lesson 3</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Hatching the Egg of Hope</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①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(p.42)</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Arial"/>
                <a:ea typeface="游ゴシック" panose="020B0400000000000000" pitchFamily="50" charset="-128"/>
                <a:cs typeface="+mn-cs"/>
              </a:rPr>
              <a:t> </a:t>
            </a:r>
            <a:r>
              <a:rPr kumimoji="1" lang="ja-JP" altLang="en-US" sz="1800" b="1" i="0" u="none" strike="noStrike" kern="1200" cap="none" spc="0" normalizeH="0" baseline="0" noProof="0" dirty="0">
                <a:ln>
                  <a:noFill/>
                </a:ln>
                <a:solidFill>
                  <a:srgbClr val="FF0000"/>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Arial"/>
                <a:ea typeface="游ゴシック" panose="020B0400000000000000" pitchFamily="50" charset="-128"/>
                <a:cs typeface="+mn-cs"/>
              </a:rPr>
              <a:t>SAMPLE</a:t>
            </a:r>
            <a:endParaRPr kumimoji="1" lang="en-US" altLang="ja-JP" sz="1800" b="1" i="0" u="none" strike="noStrike" kern="1200" cap="none" spc="0" normalizeH="0" baseline="0" noProof="0" dirty="0">
              <a:ln>
                <a:noFill/>
              </a:ln>
              <a:solidFill>
                <a:srgbClr val="0A0ACC"/>
              </a:solidFill>
              <a:effectLst/>
              <a:uLnTx/>
              <a:uFillTx/>
              <a:latin typeface="Arial"/>
              <a:ea typeface="游ゴシック" panose="020B0400000000000000" pitchFamily="50" charset="-128"/>
              <a:cs typeface="+mn-cs"/>
            </a:endParaRPr>
          </a:p>
        </p:txBody>
      </p:sp>
      <p:sp>
        <p:nvSpPr>
          <p:cNvPr id="11" name="テキスト プレースホルダー 10">
            <a:extLst>
              <a:ext uri="{FF2B5EF4-FFF2-40B4-BE49-F238E27FC236}">
                <a16:creationId xmlns:a16="http://schemas.microsoft.com/office/drawing/2014/main" id="{9F8CC59B-C932-42DD-B340-55C35F99546D}"/>
              </a:ext>
            </a:extLst>
          </p:cNvPr>
          <p:cNvSpPr>
            <a:spLocks noGrp="1"/>
          </p:cNvSpPr>
          <p:nvPr>
            <p:ph type="body" idx="1"/>
          </p:nvPr>
        </p:nvSpPr>
        <p:spPr>
          <a:xfrm>
            <a:off x="336464" y="550156"/>
            <a:ext cx="11519073" cy="2160000"/>
          </a:xfrm>
          <a:prstGeom prst="rect">
            <a:avLst/>
          </a:prstGeom>
        </p:spPr>
        <p:txBody>
          <a:bodyPr vert="horz" lIns="91440" tIns="45720" rIns="91440" bIns="45720" rtlCol="0">
            <a:noAutofit/>
          </a:bodyPr>
          <a:lstStyle/>
          <a:p>
            <a:pPr lvl="0"/>
            <a:r>
              <a:rPr kumimoji="1" lang="ja-JP" altLang="en-US" dirty="0"/>
              <a:t>和文：</a:t>
            </a:r>
            <a:r>
              <a:rPr kumimoji="1" lang="en-US" altLang="ja-JP" dirty="0"/>
              <a:t>MS P</a:t>
            </a:r>
            <a:r>
              <a:rPr kumimoji="1" lang="ja-JP" altLang="en-US" dirty="0"/>
              <a:t>ゴシック　テキスト</a:t>
            </a:r>
          </a:p>
          <a:p>
            <a:pPr lvl="0"/>
            <a:r>
              <a:rPr kumimoji="1" lang="en-US" altLang="ja-JP" dirty="0"/>
              <a:t>English</a:t>
            </a:r>
            <a:r>
              <a:rPr kumimoji="1" lang="ja-JP" altLang="en-US" dirty="0"/>
              <a:t>：</a:t>
            </a:r>
            <a:r>
              <a:rPr kumimoji="1" lang="en-US" altLang="ja-JP" dirty="0"/>
              <a:t>Arial</a:t>
            </a:r>
            <a:r>
              <a:rPr kumimoji="1" lang="ja-JP" altLang="en-US" dirty="0"/>
              <a:t>　</a:t>
            </a:r>
            <a:endParaRPr kumimoji="1" lang="en-US" altLang="ja-JP" dirty="0"/>
          </a:p>
        </p:txBody>
      </p:sp>
      <p:sp>
        <p:nvSpPr>
          <p:cNvPr id="2" name="テキスト ボックス 1">
            <a:extLst>
              <a:ext uri="{FF2B5EF4-FFF2-40B4-BE49-F238E27FC236}">
                <a16:creationId xmlns:a16="http://schemas.microsoft.com/office/drawing/2014/main" id="{02E85DA4-CF1C-415E-87F2-6C5C6DD6CC2E}"/>
              </a:ext>
            </a:extLst>
          </p:cNvPr>
          <p:cNvSpPr txBox="1"/>
          <p:nvPr userDrawn="1"/>
        </p:nvSpPr>
        <p:spPr>
          <a:xfrm>
            <a:off x="11572568" y="0"/>
            <a:ext cx="61943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278BCBC-1AE5-4CED-9CE7-107DD0F8D4CD}" type="slidenum">
              <a:rPr kumimoji="1" lang="ja-JP" altLang="en-US" sz="1800" b="0" i="0" u="none" strike="noStrike" kern="1200" cap="none" spc="0" normalizeH="0" baseline="0" noProof="0" smtClean="0">
                <a:ln>
                  <a:noFill/>
                </a:ln>
                <a:solidFill>
                  <a:prstClr val="black"/>
                </a:solidFill>
                <a:effectLst/>
                <a:uLnTx/>
                <a:uFillTx/>
                <a:latin typeface="Arial"/>
                <a:ea typeface="ＭＳ Ｐゴシック"/>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3" name="正方形/長方形 2">
            <a:extLst>
              <a:ext uri="{FF2B5EF4-FFF2-40B4-BE49-F238E27FC236}">
                <a16:creationId xmlns:a16="http://schemas.microsoft.com/office/drawing/2014/main" id="{C3AAD556-DB24-75EE-68ED-7E1F356D1BE1}"/>
              </a:ext>
            </a:extLst>
          </p:cNvPr>
          <p:cNvSpPr/>
          <p:nvPr userDrawn="1"/>
        </p:nvSpPr>
        <p:spPr>
          <a:xfrm>
            <a:off x="8680173" y="0"/>
            <a:ext cx="1046922" cy="36933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195704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702" r:id="rId5"/>
    <p:sldLayoutId id="2147483700" r:id="rId6"/>
    <p:sldLayoutId id="2147483675" r:id="rId7"/>
    <p:sldLayoutId id="2147483703" r:id="rId8"/>
    <p:sldLayoutId id="2147483668" r:id="rId9"/>
    <p:sldLayoutId id="2147483669" r:id="rId10"/>
    <p:sldLayoutId id="2147483661" r:id="rId11"/>
    <p:sldLayoutId id="2147483662" r:id="rId12"/>
    <p:sldLayoutId id="2147483663" r:id="rId13"/>
    <p:sldLayoutId id="2147483664" r:id="rId14"/>
    <p:sldLayoutId id="2147483665" r:id="rId15"/>
    <p:sldLayoutId id="2147483666" r:id="rId16"/>
    <p:sldLayoutId id="2147483667" r:id="rId17"/>
  </p:sldLayoutIdLst>
  <p:txStyles>
    <p:titleStyle>
      <a:lvl1pPr algn="l" defTabSz="685800" rtl="0" eaLnBrk="1" latinLnBrk="0" hangingPunct="1">
        <a:lnSpc>
          <a:spcPct val="90000"/>
        </a:lnSpc>
        <a:spcBef>
          <a:spcPct val="0"/>
        </a:spcBef>
        <a:buNone/>
        <a:defRPr kumimoji="1" sz="800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kumimoji="1" sz="7200" kern="1200">
          <a:solidFill>
            <a:schemeClr val="tx1"/>
          </a:solidFill>
          <a:latin typeface="+mn-lt"/>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p3"/><Relationship Id="rId1" Type="http://schemas.microsoft.com/office/2007/relationships/media" Target="../media/media6.mp3"/><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p3"/><Relationship Id="rId1" Type="http://schemas.microsoft.com/office/2007/relationships/media" Target="../media/media7.mp3"/><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p3"/><Relationship Id="rId1" Type="http://schemas.microsoft.com/office/2007/relationships/media" Target="../media/media8.mp3"/><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p3"/><Relationship Id="rId1" Type="http://schemas.microsoft.com/office/2007/relationships/media" Target="../media/media9.mp3"/><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p3"/><Relationship Id="rId1" Type="http://schemas.microsoft.com/office/2007/relationships/media" Target="../media/media10.mp3"/><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p3"/><Relationship Id="rId1" Type="http://schemas.microsoft.com/office/2007/relationships/media" Target="../media/media11.mp3"/><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p3"/><Relationship Id="rId1" Type="http://schemas.microsoft.com/office/2007/relationships/media" Target="../media/media12.mp3"/><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3.mp3"/><Relationship Id="rId1" Type="http://schemas.microsoft.com/office/2007/relationships/media" Target="../media/media13.mp3"/><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4.mp3"/><Relationship Id="rId1" Type="http://schemas.microsoft.com/office/2007/relationships/media" Target="../media/media14.mp3"/><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5.mp3"/><Relationship Id="rId1" Type="http://schemas.microsoft.com/office/2007/relationships/media" Target="../media/media15.mp3"/><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6.mp3"/><Relationship Id="rId1" Type="http://schemas.microsoft.com/office/2007/relationships/media" Target="../media/media16.mp3"/><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7.mp3"/><Relationship Id="rId1" Type="http://schemas.microsoft.com/office/2007/relationships/media" Target="../media/media17.mp3"/><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8.mp3"/><Relationship Id="rId1" Type="http://schemas.microsoft.com/office/2007/relationships/media" Target="../media/media18.mp3"/><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9.mp3"/><Relationship Id="rId1" Type="http://schemas.microsoft.com/office/2007/relationships/media" Target="../media/media19.mp3"/><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p3"/><Relationship Id="rId1" Type="http://schemas.microsoft.com/office/2007/relationships/media" Target="../media/media3.mp3"/><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p3"/><Relationship Id="rId1" Type="http://schemas.microsoft.com/office/2007/relationships/media" Target="../media/media4.mp3"/><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p3"/><Relationship Id="rId1" Type="http://schemas.microsoft.com/office/2007/relationships/media" Target="../media/media5.mp3"/><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For Miyazaki Kensuke, art is a way to share happiness with people all over the world.</a:t>
            </a:r>
            <a:endParaRPr lang="ja-JP" altLang="en-US" dirty="0"/>
          </a:p>
        </p:txBody>
      </p:sp>
      <p:pic>
        <p:nvPicPr>
          <p:cNvPr id="4" name="2">
            <a:hlinkClick r:id="" action="ppaction://media"/>
            <a:extLst>
              <a:ext uri="{FF2B5EF4-FFF2-40B4-BE49-F238E27FC236}">
                <a16:creationId xmlns:a16="http://schemas.microsoft.com/office/drawing/2014/main" id="{A228F763-51D3-4093-9D4A-61106763F28A}"/>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78698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32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私は路上で絵を描きながら過ごしました。</a:t>
            </a:r>
          </a:p>
        </p:txBody>
      </p:sp>
    </p:spTree>
    <p:extLst>
      <p:ext uri="{BB962C8B-B14F-4D97-AF65-F5344CB8AC3E}">
        <p14:creationId xmlns:p14="http://schemas.microsoft.com/office/powerpoint/2010/main" val="2304280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normAutofit/>
          </a:bodyPr>
          <a:lstStyle/>
          <a:p>
            <a:r>
              <a:rPr lang="en-US" altLang="ja-JP" dirty="0"/>
              <a:t>People who passed by seemed happy to see my work, even though I couldn’t understand their language.</a:t>
            </a:r>
            <a:endParaRPr lang="ja-JP" altLang="en-US" dirty="0"/>
          </a:p>
        </p:txBody>
      </p:sp>
      <p:pic>
        <p:nvPicPr>
          <p:cNvPr id="4" name="8">
            <a:hlinkClick r:id="" action="ppaction://media"/>
            <a:extLst>
              <a:ext uri="{FF2B5EF4-FFF2-40B4-BE49-F238E27FC236}">
                <a16:creationId xmlns:a16="http://schemas.microsoft.com/office/drawing/2014/main" id="{85272DC7-3A93-4844-BC9D-1B6007F8037D}"/>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29296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6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ことばはわかりませんでしたが、道行く人たちは私の描く絵を見ることを楽しんでいるようでした。</a:t>
            </a:r>
          </a:p>
        </p:txBody>
      </p:sp>
    </p:spTree>
    <p:extLst>
      <p:ext uri="{BB962C8B-B14F-4D97-AF65-F5344CB8AC3E}">
        <p14:creationId xmlns:p14="http://schemas.microsoft.com/office/powerpoint/2010/main" val="4185787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realized the power of art to bring people together.</a:t>
            </a:r>
            <a:endParaRPr lang="ja-JP" altLang="en-US" dirty="0"/>
          </a:p>
        </p:txBody>
      </p:sp>
      <p:pic>
        <p:nvPicPr>
          <p:cNvPr id="4" name="9">
            <a:hlinkClick r:id="" action="ppaction://media"/>
            <a:extLst>
              <a:ext uri="{FF2B5EF4-FFF2-40B4-BE49-F238E27FC236}">
                <a16:creationId xmlns:a16="http://schemas.microsoft.com/office/drawing/2014/main" id="{20316E54-8C92-48AD-9DCE-647F0B690BC7}"/>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408425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2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アートには、人と人とをつなぐ力があると実感しました。</a:t>
            </a:r>
          </a:p>
        </p:txBody>
      </p:sp>
    </p:spTree>
    <p:extLst>
      <p:ext uri="{BB962C8B-B14F-4D97-AF65-F5344CB8AC3E}">
        <p14:creationId xmlns:p14="http://schemas.microsoft.com/office/powerpoint/2010/main" val="4258206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In college, I had a dream.</a:t>
            </a:r>
            <a:endParaRPr lang="ja-JP" altLang="en-US" dirty="0"/>
          </a:p>
        </p:txBody>
      </p:sp>
      <p:pic>
        <p:nvPicPr>
          <p:cNvPr id="4" name="10">
            <a:hlinkClick r:id="" action="ppaction://media"/>
            <a:extLst>
              <a:ext uri="{FF2B5EF4-FFF2-40B4-BE49-F238E27FC236}">
                <a16:creationId xmlns:a16="http://schemas.microsoft.com/office/drawing/2014/main" id="{71ECDDEF-6DD1-4C0D-AFD5-6E97CD9B2479}"/>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60137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5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大学のとき、私には夢がありました。</a:t>
            </a:r>
          </a:p>
        </p:txBody>
      </p:sp>
    </p:spTree>
    <p:extLst>
      <p:ext uri="{BB962C8B-B14F-4D97-AF65-F5344CB8AC3E}">
        <p14:creationId xmlns:p14="http://schemas.microsoft.com/office/powerpoint/2010/main" val="3301641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wanted people all over the world to recognize me as a great artist.</a:t>
            </a:r>
            <a:endParaRPr lang="ja-JP" altLang="en-US" dirty="0"/>
          </a:p>
        </p:txBody>
      </p:sp>
      <p:pic>
        <p:nvPicPr>
          <p:cNvPr id="4" name="11">
            <a:hlinkClick r:id="" action="ppaction://media"/>
            <a:extLst>
              <a:ext uri="{FF2B5EF4-FFF2-40B4-BE49-F238E27FC236}">
                <a16:creationId xmlns:a16="http://schemas.microsoft.com/office/drawing/2014/main" id="{962BC06C-AAAA-4B57-BBBB-790EDA43BB26}"/>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214431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7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世界中のだれもが知っている偉大なアーティストになりたかったのです。</a:t>
            </a:r>
          </a:p>
        </p:txBody>
      </p:sp>
    </p:spTree>
    <p:extLst>
      <p:ext uri="{BB962C8B-B14F-4D97-AF65-F5344CB8AC3E}">
        <p14:creationId xmlns:p14="http://schemas.microsoft.com/office/powerpoint/2010/main" val="1304531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After graduating, I went to London to become famous.</a:t>
            </a:r>
            <a:endParaRPr lang="ja-JP" altLang="en-US" dirty="0"/>
          </a:p>
        </p:txBody>
      </p:sp>
      <p:pic>
        <p:nvPicPr>
          <p:cNvPr id="4" name="12">
            <a:hlinkClick r:id="" action="ppaction://media"/>
            <a:extLst>
              <a:ext uri="{FF2B5EF4-FFF2-40B4-BE49-F238E27FC236}">
                <a16:creationId xmlns:a16="http://schemas.microsoft.com/office/drawing/2014/main" id="{95C3049B-FF94-4BA4-9ACA-B243808090D5}"/>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520400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0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ミヤザキケンスケにとって、アートとは世界中の人々と喜びを共有するひとつの手段である。</a:t>
            </a:r>
          </a:p>
        </p:txBody>
      </p:sp>
    </p:spTree>
    <p:extLst>
      <p:ext uri="{BB962C8B-B14F-4D97-AF65-F5344CB8AC3E}">
        <p14:creationId xmlns:p14="http://schemas.microsoft.com/office/powerpoint/2010/main" val="1546677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卒業後、有名になることを目指してロンドンへ旅立ちました。</a:t>
            </a:r>
          </a:p>
        </p:txBody>
      </p:sp>
    </p:spTree>
    <p:extLst>
      <p:ext uri="{BB962C8B-B14F-4D97-AF65-F5344CB8AC3E}">
        <p14:creationId xmlns:p14="http://schemas.microsoft.com/office/powerpoint/2010/main" val="393415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In London, I lived and worked part-time in a guest house.</a:t>
            </a:r>
            <a:endParaRPr lang="ja-JP" altLang="en-US" dirty="0"/>
          </a:p>
        </p:txBody>
      </p:sp>
      <p:pic>
        <p:nvPicPr>
          <p:cNvPr id="4" name="13">
            <a:hlinkClick r:id="" action="ppaction://media"/>
            <a:extLst>
              <a:ext uri="{FF2B5EF4-FFF2-40B4-BE49-F238E27FC236}">
                <a16:creationId xmlns:a16="http://schemas.microsoft.com/office/drawing/2014/main" id="{D81FA488-17C6-4B3F-B1A4-D8374EFB28FD}"/>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200063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ロンドンでは、ゲストハウスに住み込みでアルバイトをしていました。</a:t>
            </a:r>
          </a:p>
        </p:txBody>
      </p:sp>
    </p:spTree>
    <p:extLst>
      <p:ext uri="{BB962C8B-B14F-4D97-AF65-F5344CB8AC3E}">
        <p14:creationId xmlns:p14="http://schemas.microsoft.com/office/powerpoint/2010/main" val="3751793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didn’t have much money.</a:t>
            </a:r>
            <a:endParaRPr lang="ja-JP" altLang="en-US" dirty="0"/>
          </a:p>
        </p:txBody>
      </p:sp>
      <p:pic>
        <p:nvPicPr>
          <p:cNvPr id="4" name="14">
            <a:hlinkClick r:id="" action="ppaction://media"/>
            <a:extLst>
              <a:ext uri="{FF2B5EF4-FFF2-40B4-BE49-F238E27FC236}">
                <a16:creationId xmlns:a16="http://schemas.microsoft.com/office/drawing/2014/main" id="{C0426206-6FA8-412D-8A50-CB65E39B5511}"/>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234803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お金はあまりありませんでした。</a:t>
            </a:r>
          </a:p>
        </p:txBody>
      </p:sp>
    </p:spTree>
    <p:extLst>
      <p:ext uri="{BB962C8B-B14F-4D97-AF65-F5344CB8AC3E}">
        <p14:creationId xmlns:p14="http://schemas.microsoft.com/office/powerpoint/2010/main" val="12287444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No gallery accepted my paintings.</a:t>
            </a:r>
            <a:endParaRPr lang="ja-JP" altLang="en-US" dirty="0"/>
          </a:p>
        </p:txBody>
      </p:sp>
      <p:pic>
        <p:nvPicPr>
          <p:cNvPr id="4" name="15">
            <a:hlinkClick r:id="" action="ppaction://media"/>
            <a:extLst>
              <a:ext uri="{FF2B5EF4-FFF2-40B4-BE49-F238E27FC236}">
                <a16:creationId xmlns:a16="http://schemas.microsoft.com/office/drawing/2014/main" id="{2E82343E-F64B-4C6A-B485-E443429C1700}"/>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241541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6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私の作品を置いてくれるギャラリーはどこにもありませんでした。</a:t>
            </a:r>
          </a:p>
        </p:txBody>
      </p:sp>
    </p:spTree>
    <p:extLst>
      <p:ext uri="{BB962C8B-B14F-4D97-AF65-F5344CB8AC3E}">
        <p14:creationId xmlns:p14="http://schemas.microsoft.com/office/powerpoint/2010/main" val="4278998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My street artist friends and I thought it was cool to look angry.</a:t>
            </a:r>
            <a:endParaRPr lang="ja-JP" altLang="en-US" dirty="0"/>
          </a:p>
        </p:txBody>
      </p:sp>
      <p:pic>
        <p:nvPicPr>
          <p:cNvPr id="4" name="16">
            <a:hlinkClick r:id="" action="ppaction://media"/>
            <a:extLst>
              <a:ext uri="{FF2B5EF4-FFF2-40B4-BE49-F238E27FC236}">
                <a16:creationId xmlns:a16="http://schemas.microsoft.com/office/drawing/2014/main" id="{EBCEA36D-1175-4354-BA5A-B60F7DE254CD}"/>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80243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路上アーティストの友人たちと同様に、私は怒りをアートで表すのがかっこいいと思っていました。</a:t>
            </a:r>
          </a:p>
        </p:txBody>
      </p:sp>
    </p:spTree>
    <p:extLst>
      <p:ext uri="{BB962C8B-B14F-4D97-AF65-F5344CB8AC3E}">
        <p14:creationId xmlns:p14="http://schemas.microsoft.com/office/powerpoint/2010/main" val="3727293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They were expressing their anger at social injustice, and their anger was real.</a:t>
            </a:r>
            <a:endParaRPr lang="ja-JP" altLang="en-US" dirty="0"/>
          </a:p>
        </p:txBody>
      </p:sp>
      <p:pic>
        <p:nvPicPr>
          <p:cNvPr id="4" name="17">
            <a:hlinkClick r:id="" action="ppaction://media"/>
            <a:extLst>
              <a:ext uri="{FF2B5EF4-FFF2-40B4-BE49-F238E27FC236}">
                <a16:creationId xmlns:a16="http://schemas.microsoft.com/office/drawing/2014/main" id="{598E7579-FE2F-4902-9EBA-2428414381A5}"/>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10522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7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normAutofit/>
          </a:bodyPr>
          <a:lstStyle/>
          <a:p>
            <a:r>
              <a:rPr lang="en-US" altLang="ja-JP" dirty="0"/>
              <a:t>He sees life as a journey to discover an answer to the question: Who am I as a person and as an artist?</a:t>
            </a:r>
            <a:endParaRPr lang="ja-JP" altLang="en-US" dirty="0"/>
          </a:p>
        </p:txBody>
      </p:sp>
      <p:pic>
        <p:nvPicPr>
          <p:cNvPr id="4" name="3">
            <a:hlinkClick r:id="" action="ppaction://media"/>
            <a:extLst>
              <a:ext uri="{FF2B5EF4-FFF2-40B4-BE49-F238E27FC236}">
                <a16:creationId xmlns:a16="http://schemas.microsoft.com/office/drawing/2014/main" id="{1F85E376-F8A0-46C0-89EE-B361B6CCD737}"/>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07972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7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友人たちは、社会の不公平さに対して怒りを表現していて、その怒りは本物でした。</a:t>
            </a:r>
          </a:p>
        </p:txBody>
      </p:sp>
    </p:spTree>
    <p:extLst>
      <p:ext uri="{BB962C8B-B14F-4D97-AF65-F5344CB8AC3E}">
        <p14:creationId xmlns:p14="http://schemas.microsoft.com/office/powerpoint/2010/main" val="3918409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But I was from an ordinary family living an ordinary life.</a:t>
            </a:r>
            <a:endParaRPr lang="ja-JP" altLang="en-US" dirty="0"/>
          </a:p>
        </p:txBody>
      </p:sp>
      <p:pic>
        <p:nvPicPr>
          <p:cNvPr id="4" name="18">
            <a:hlinkClick r:id="" action="ppaction://media"/>
            <a:extLst>
              <a:ext uri="{FF2B5EF4-FFF2-40B4-BE49-F238E27FC236}">
                <a16:creationId xmlns:a16="http://schemas.microsoft.com/office/drawing/2014/main" id="{AD72A744-0460-49C9-8EBC-C833409C896E}"/>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2822830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しかし、私自身はふつうの生活を送るふつうの家に生まれただけです。</a:t>
            </a:r>
          </a:p>
        </p:txBody>
      </p:sp>
    </p:spTree>
    <p:extLst>
      <p:ext uri="{BB962C8B-B14F-4D97-AF65-F5344CB8AC3E}">
        <p14:creationId xmlns:p14="http://schemas.microsoft.com/office/powerpoint/2010/main" val="40077961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wasn’t angry at all.</a:t>
            </a:r>
            <a:endParaRPr lang="ja-JP" altLang="en-US" dirty="0"/>
          </a:p>
        </p:txBody>
      </p:sp>
      <p:pic>
        <p:nvPicPr>
          <p:cNvPr id="4" name="19">
            <a:hlinkClick r:id="" action="ppaction://media"/>
            <a:extLst>
              <a:ext uri="{FF2B5EF4-FFF2-40B4-BE49-F238E27FC236}">
                <a16:creationId xmlns:a16="http://schemas.microsoft.com/office/drawing/2014/main" id="{AD02A296-E836-4768-8F95-9B974273D03D}"/>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10230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5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私に怒りの感情などまったくなかったのです。</a:t>
            </a:r>
          </a:p>
        </p:txBody>
      </p:sp>
    </p:spTree>
    <p:extLst>
      <p:ext uri="{BB962C8B-B14F-4D97-AF65-F5344CB8AC3E}">
        <p14:creationId xmlns:p14="http://schemas.microsoft.com/office/powerpoint/2010/main" val="6737500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was in London for two years, but still I wasn’t a famous artist.</a:t>
            </a:r>
            <a:endParaRPr lang="ja-JP" altLang="en-US" dirty="0"/>
          </a:p>
        </p:txBody>
      </p:sp>
      <p:pic>
        <p:nvPicPr>
          <p:cNvPr id="7" name="20">
            <a:hlinkClick r:id="" action="ppaction://media"/>
            <a:extLst>
              <a:ext uri="{FF2B5EF4-FFF2-40B4-BE49-F238E27FC236}">
                <a16:creationId xmlns:a16="http://schemas.microsoft.com/office/drawing/2014/main" id="{6C9FF71C-F636-4236-9957-47974C548DC1}"/>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13616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87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ロンドンには</a:t>
            </a:r>
            <a:r>
              <a:rPr lang="en-US" altLang="ja-JP" dirty="0"/>
              <a:t>2</a:t>
            </a:r>
            <a:r>
              <a:rPr lang="ja-JP" altLang="en-US" dirty="0"/>
              <a:t>年間いましたが、有名にはなれませんでした。</a:t>
            </a:r>
          </a:p>
        </p:txBody>
      </p:sp>
    </p:spTree>
    <p:extLst>
      <p:ext uri="{BB962C8B-B14F-4D97-AF65-F5344CB8AC3E}">
        <p14:creationId xmlns:p14="http://schemas.microsoft.com/office/powerpoint/2010/main" val="2295299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decided I had to find a different way of expressing myself.</a:t>
            </a:r>
            <a:endParaRPr lang="ja-JP" altLang="en-US" dirty="0"/>
          </a:p>
        </p:txBody>
      </p:sp>
      <p:pic>
        <p:nvPicPr>
          <p:cNvPr id="4" name="21">
            <a:hlinkClick r:id="" action="ppaction://media"/>
            <a:extLst>
              <a:ext uri="{FF2B5EF4-FFF2-40B4-BE49-F238E27FC236}">
                <a16:creationId xmlns:a16="http://schemas.microsoft.com/office/drawing/2014/main" id="{0FB21A7F-DBC0-4D98-9320-C2FFF00C4BC3}"/>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86948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0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自分を表現するなにか別の方法を見つけなければならないと決心しました。</a:t>
            </a:r>
          </a:p>
        </p:txBody>
      </p:sp>
    </p:spTree>
    <p:extLst>
      <p:ext uri="{BB962C8B-B14F-4D97-AF65-F5344CB8AC3E}">
        <p14:creationId xmlns:p14="http://schemas.microsoft.com/office/powerpoint/2010/main" val="3515109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normAutofit/>
          </a:bodyPr>
          <a:lstStyle/>
          <a:p>
            <a:r>
              <a:rPr lang="ja-JP" altLang="en-US" dirty="0"/>
              <a:t>彼は人生そのものを、「自分はひとりの人間として、そしてアーティストとして、一体何者なのだろうか」という問いに対する答えを探す旅であると考えている。</a:t>
            </a:r>
          </a:p>
        </p:txBody>
      </p:sp>
    </p:spTree>
    <p:extLst>
      <p:ext uri="{BB962C8B-B14F-4D97-AF65-F5344CB8AC3E}">
        <p14:creationId xmlns:p14="http://schemas.microsoft.com/office/powerpoint/2010/main" val="3981647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I’ve always loved painting.</a:t>
            </a:r>
            <a:endParaRPr lang="ja-JP" altLang="en-US" dirty="0"/>
          </a:p>
        </p:txBody>
      </p:sp>
      <p:pic>
        <p:nvPicPr>
          <p:cNvPr id="7" name="5">
            <a:hlinkClick r:id="" action="ppaction://media"/>
            <a:extLst>
              <a:ext uri="{FF2B5EF4-FFF2-40B4-BE49-F238E27FC236}">
                <a16:creationId xmlns:a16="http://schemas.microsoft.com/office/drawing/2014/main" id="{4489DB6E-CC56-4C12-A027-F566E405A35F}"/>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1931840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59"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私は絵を描くのがずっと大好きでした。</a:t>
            </a:r>
          </a:p>
        </p:txBody>
      </p:sp>
    </p:spTree>
    <p:extLst>
      <p:ext uri="{BB962C8B-B14F-4D97-AF65-F5344CB8AC3E}">
        <p14:creationId xmlns:p14="http://schemas.microsoft.com/office/powerpoint/2010/main" val="1587919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During a spring break in high school, I visited Belgium for two weeks.</a:t>
            </a:r>
            <a:endParaRPr lang="ja-JP" altLang="en-US" dirty="0"/>
          </a:p>
        </p:txBody>
      </p:sp>
      <p:pic>
        <p:nvPicPr>
          <p:cNvPr id="7" name="6">
            <a:hlinkClick r:id="" action="ppaction://media"/>
            <a:extLst>
              <a:ext uri="{FF2B5EF4-FFF2-40B4-BE49-F238E27FC236}">
                <a16:creationId xmlns:a16="http://schemas.microsoft.com/office/drawing/2014/main" id="{FC369E22-9250-4557-AF64-DCB3A8ECB3B6}"/>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3860636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0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1802F-3B0F-4BA0-A366-1D124FF38589}"/>
              </a:ext>
            </a:extLst>
          </p:cNvPr>
          <p:cNvSpPr>
            <a:spLocks noGrp="1"/>
          </p:cNvSpPr>
          <p:nvPr>
            <p:ph type="ctrTitle"/>
          </p:nvPr>
        </p:nvSpPr>
        <p:spPr/>
        <p:txBody>
          <a:bodyPr/>
          <a:lstStyle/>
          <a:p>
            <a:r>
              <a:rPr lang="ja-JP" altLang="en-US" dirty="0"/>
              <a:t>高校の春休み、</a:t>
            </a:r>
            <a:r>
              <a:rPr lang="en-US" altLang="ja-JP" dirty="0"/>
              <a:t>2</a:t>
            </a:r>
            <a:r>
              <a:rPr lang="ja-JP" altLang="en-US" dirty="0"/>
              <a:t>週間ベルギーを訪れました。</a:t>
            </a:r>
          </a:p>
        </p:txBody>
      </p:sp>
    </p:spTree>
    <p:extLst>
      <p:ext uri="{BB962C8B-B14F-4D97-AF65-F5344CB8AC3E}">
        <p14:creationId xmlns:p14="http://schemas.microsoft.com/office/powerpoint/2010/main" val="2264751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59917-AD19-4EAC-8140-4DA6FB2EA923}"/>
              </a:ext>
            </a:extLst>
          </p:cNvPr>
          <p:cNvSpPr>
            <a:spLocks noGrp="1"/>
          </p:cNvSpPr>
          <p:nvPr>
            <p:ph type="ctrTitle"/>
          </p:nvPr>
        </p:nvSpPr>
        <p:spPr>
          <a:xfrm>
            <a:off x="332098" y="548640"/>
            <a:ext cx="11527804" cy="6173562"/>
          </a:xfrm>
        </p:spPr>
        <p:txBody>
          <a:bodyPr/>
          <a:lstStyle/>
          <a:p>
            <a:r>
              <a:rPr lang="en-US" altLang="ja-JP" dirty="0"/>
              <a:t>I spent my time painting on the streets.</a:t>
            </a:r>
            <a:endParaRPr lang="ja-JP" altLang="en-US" dirty="0"/>
          </a:p>
        </p:txBody>
      </p:sp>
      <p:pic>
        <p:nvPicPr>
          <p:cNvPr id="7" name="7">
            <a:hlinkClick r:id="" action="ppaction://media"/>
            <a:extLst>
              <a:ext uri="{FF2B5EF4-FFF2-40B4-BE49-F238E27FC236}">
                <a16:creationId xmlns:a16="http://schemas.microsoft.com/office/drawing/2014/main" id="{7A62004E-1513-413D-B577-099F65ACECBE}"/>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9675" y="6195219"/>
            <a:ext cx="485775" cy="485775"/>
          </a:xfrm>
        </p:spPr>
      </p:pic>
    </p:spTree>
    <p:extLst>
      <p:ext uri="{BB962C8B-B14F-4D97-AF65-F5344CB8AC3E}">
        <p14:creationId xmlns:p14="http://schemas.microsoft.com/office/powerpoint/2010/main" val="88021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7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2024_マスタ">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5519</TotalTime>
  <Words>544</Words>
  <Application>Microsoft Office PowerPoint</Application>
  <PresentationFormat>ワイド画面</PresentationFormat>
  <Paragraphs>38</Paragraphs>
  <Slides>38</Slides>
  <Notes>0</Notes>
  <HiddenSlides>0</HiddenSlides>
  <MMClips>19</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38</vt:i4>
      </vt:variant>
    </vt:vector>
  </HeadingPairs>
  <TitlesOfParts>
    <vt:vector size="42" baseType="lpstr">
      <vt:lpstr>游ゴシック</vt:lpstr>
      <vt:lpstr>Arial</vt:lpstr>
      <vt:lpstr>Times New Roman</vt:lpstr>
      <vt:lpstr>2024_マスタ</vt:lpstr>
      <vt:lpstr>For Miyazaki Kensuke, art is a way to share happiness with people all over the world.</vt:lpstr>
      <vt:lpstr>ミヤザキケンスケにとって、アートとは世界中の人々と喜びを共有するひとつの手段である。</vt:lpstr>
      <vt:lpstr>He sees life as a journey to discover an answer to the question: Who am I as a person and as an artist?</vt:lpstr>
      <vt:lpstr>彼は人生そのものを、「自分はひとりの人間として、そしてアーティストとして、一体何者なのだろうか」という問いに対する答えを探す旅であると考えている。</vt:lpstr>
      <vt:lpstr>I’ve always loved painting.</vt:lpstr>
      <vt:lpstr>私は絵を描くのがずっと大好きでした。</vt:lpstr>
      <vt:lpstr>During a spring break in high school, I visited Belgium for two weeks.</vt:lpstr>
      <vt:lpstr>高校の春休み、2週間ベルギーを訪れました。</vt:lpstr>
      <vt:lpstr>I spent my time painting on the streets.</vt:lpstr>
      <vt:lpstr>私は路上で絵を描きながら過ごしました。</vt:lpstr>
      <vt:lpstr>People who passed by seemed happy to see my work, even though I couldn’t understand their language.</vt:lpstr>
      <vt:lpstr>ことばはわかりませんでしたが、道行く人たちは私の描く絵を見ることを楽しんでいるようでした。</vt:lpstr>
      <vt:lpstr>I realized the power of art to bring people together.</vt:lpstr>
      <vt:lpstr>アートには、人と人とをつなぐ力があると実感しました。</vt:lpstr>
      <vt:lpstr>In college, I had a dream.</vt:lpstr>
      <vt:lpstr>大学のとき、私には夢がありました。</vt:lpstr>
      <vt:lpstr>I wanted people all over the world to recognize me as a great artist.</vt:lpstr>
      <vt:lpstr>世界中のだれもが知っている偉大なアーティストになりたかったのです。</vt:lpstr>
      <vt:lpstr>After graduating, I went to London to become famous.</vt:lpstr>
      <vt:lpstr>卒業後、有名になることを目指してロンドンへ旅立ちました。</vt:lpstr>
      <vt:lpstr>In London, I lived and worked part-time in a guest house.</vt:lpstr>
      <vt:lpstr>ロンドンでは、ゲストハウスに住み込みでアルバイトをしていました。</vt:lpstr>
      <vt:lpstr>I didn’t have much money.</vt:lpstr>
      <vt:lpstr>お金はあまりありませんでした。</vt:lpstr>
      <vt:lpstr>No gallery accepted my paintings.</vt:lpstr>
      <vt:lpstr>私の作品を置いてくれるギャラリーはどこにもありませんでした。</vt:lpstr>
      <vt:lpstr>My street artist friends and I thought it was cool to look angry.</vt:lpstr>
      <vt:lpstr>路上アーティストの友人たちと同様に、私は怒りをアートで表すのがかっこいいと思っていました。</vt:lpstr>
      <vt:lpstr>They were expressing their anger at social injustice, and their anger was real.</vt:lpstr>
      <vt:lpstr>友人たちは、社会の不公平さに対して怒りを表現していて、その怒りは本物でした。</vt:lpstr>
      <vt:lpstr>But I was from an ordinary family living an ordinary life.</vt:lpstr>
      <vt:lpstr>しかし、私自身はふつうの生活を送るふつうの家に生まれただけです。</vt:lpstr>
      <vt:lpstr>I wasn’t angry at all.</vt:lpstr>
      <vt:lpstr>私に怒りの感情などまったくなかったのです。</vt:lpstr>
      <vt:lpstr>I was in London for two years, but still I wasn’t a famous artist.</vt:lpstr>
      <vt:lpstr>ロンドンには2年間いましたが、有名にはなれませんでした。</vt:lpstr>
      <vt:lpstr>I decided I had to find a different way of expressing myself.</vt:lpstr>
      <vt:lpstr>自分を表現するなにか別の方法を見つけなければならないと決心しました。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ある日の午後</dc:title>
  <dc:creator>USER</dc:creator>
  <cp:lastModifiedBy>USER</cp:lastModifiedBy>
  <cp:revision>94</cp:revision>
  <dcterms:created xsi:type="dcterms:W3CDTF">2024-03-06T05:52:13Z</dcterms:created>
  <dcterms:modified xsi:type="dcterms:W3CDTF">2025-05-16T04:56:52Z</dcterms:modified>
</cp:coreProperties>
</file>