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42"/>
  </p:notesMasterIdLst>
  <p:sldIdLst>
    <p:sldId id="354" r:id="rId2"/>
    <p:sldId id="375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403" r:id="rId31"/>
    <p:sldId id="404" r:id="rId32"/>
    <p:sldId id="405" r:id="rId33"/>
    <p:sldId id="406" r:id="rId34"/>
    <p:sldId id="407" r:id="rId35"/>
    <p:sldId id="408" r:id="rId36"/>
    <p:sldId id="409" r:id="rId37"/>
    <p:sldId id="410" r:id="rId38"/>
    <p:sldId id="411" r:id="rId39"/>
    <p:sldId id="412" r:id="rId40"/>
    <p:sldId id="413" r:id="rId4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8233FE3B-159F-43B5-92FE-CE134E82E2E4}"/>
    <pc:docChg chg="mod">
      <pc:chgData name="三省堂　宮木紘治" userId="b5281373-d9e3-4197-909d-8b5f915607f2" providerId="ADAL" clId="{8233FE3B-159F-43B5-92FE-CE134E82E2E4}" dt="2025-05-16T04:57:04.997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2081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9" y="3479811"/>
            <a:ext cx="11514667" cy="32289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2" name="メディア プレースホルダー 8">
            <a:extLst>
              <a:ext uri="{FF2B5EF4-FFF2-40B4-BE49-F238E27FC236}">
                <a16:creationId xmlns:a16="http://schemas.microsoft.com/office/drawing/2014/main" id="{F2C8C976-F62B-2DED-BECB-92189A3EFCE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93906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(スラッシュ)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000" y="556264"/>
            <a:ext cx="11520000" cy="27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  <a:endParaRPr lang="ja-JP" altLang="en-US" noProof="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3429000"/>
            <a:ext cx="11520000" cy="3244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9" name="メディア プレースホルダー 8">
            <a:extLst>
              <a:ext uri="{FF2B5EF4-FFF2-40B4-BE49-F238E27FC236}">
                <a16:creationId xmlns:a16="http://schemas.microsoft.com/office/drawing/2014/main" id="{D7D54947-52E9-5A0B-F347-4A12A760E22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11367561" y="2846060"/>
            <a:ext cx="485775" cy="48577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98871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2418363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9ACECD25-8395-6C0F-AC40-C2F9F9F892B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9078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1167AF1A-6296-8790-254A-8FE68889A3F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7569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A2613E3-30B2-2342-8471-25AA4491F4AD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26018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EC6E612A-D055-4073-56C0-AE3EFCDBDEF9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64147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　</a:t>
            </a:r>
            <a:endParaRPr lang="en-US" altLang="ja-JP" dirty="0"/>
          </a:p>
        </p:txBody>
      </p:sp>
      <p:sp>
        <p:nvSpPr>
          <p:cNvPr id="3" name="メディア プレースホルダー 9">
            <a:extLst>
              <a:ext uri="{FF2B5EF4-FFF2-40B4-BE49-F238E27FC236}">
                <a16:creationId xmlns:a16="http://schemas.microsoft.com/office/drawing/2014/main" id="{815E537D-24B3-A357-D622-44161B93EBE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8889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8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3988" y="4432662"/>
            <a:ext cx="11520000" cy="1846218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0D78697F-5E95-4C3C-D6B0-6D35583BD80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5058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7982" y="438697"/>
            <a:ext cx="11520000" cy="3993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7982" y="4432662"/>
            <a:ext cx="11520000" cy="1836000"/>
          </a:xfrm>
        </p:spPr>
        <p:txBody>
          <a:bodyPr/>
          <a:lstStyle>
            <a:lvl1pPr marL="0" indent="0" algn="ctr">
              <a:buNone/>
              <a:defRPr sz="9600">
                <a:solidFill>
                  <a:srgbClr val="0A0A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4" name="メディア プレースホルダー 9">
            <a:extLst>
              <a:ext uri="{FF2B5EF4-FFF2-40B4-BE49-F238E27FC236}">
                <a16:creationId xmlns:a16="http://schemas.microsoft.com/office/drawing/2014/main" id="{FA08E893-20CF-E6EA-3544-CD54B62C6B9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48948" y="5792880"/>
            <a:ext cx="486000" cy="486000"/>
          </a:xfr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6186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 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(p.42)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55B06E9-8C02-4209-8784-E94D3307E2F4}"/>
              </a:ext>
            </a:extLst>
          </p:cNvPr>
          <p:cNvSpPr/>
          <p:nvPr userDrawn="1"/>
        </p:nvSpPr>
        <p:spPr>
          <a:xfrm>
            <a:off x="8613913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98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0.mp3"/><Relationship Id="rId1" Type="http://schemas.microsoft.com/office/2007/relationships/media" Target="../media/media20.mp3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2.mp3"/><Relationship Id="rId1" Type="http://schemas.microsoft.com/office/2007/relationships/media" Target="../media/media22.mp3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4.mp3"/><Relationship Id="rId1" Type="http://schemas.microsoft.com/office/2007/relationships/media" Target="../media/media24.mp3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6.mp3"/><Relationship Id="rId1" Type="http://schemas.microsoft.com/office/2007/relationships/media" Target="../media/media26.mp3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8.mp3"/><Relationship Id="rId1" Type="http://schemas.microsoft.com/office/2007/relationships/media" Target="../media/media28.mp3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0.mp3"/><Relationship Id="rId1" Type="http://schemas.microsoft.com/office/2007/relationships/media" Target="../media/media30.mp3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2.mp3"/><Relationship Id="rId1" Type="http://schemas.microsoft.com/office/2007/relationships/media" Target="../media/media32.mp3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3.mp3"/><Relationship Id="rId1" Type="http://schemas.microsoft.com/office/2007/relationships/media" Target="../media/media33.mp3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4.mp3"/><Relationship Id="rId1" Type="http://schemas.microsoft.com/office/2007/relationships/media" Target="../media/media34.mp3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5.mp3"/><Relationship Id="rId1" Type="http://schemas.microsoft.com/office/2007/relationships/media" Target="../media/media35.mp3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6.mp3"/><Relationship Id="rId1" Type="http://schemas.microsoft.com/office/2007/relationships/media" Target="../media/media36.mp3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7.mp3"/><Relationship Id="rId1" Type="http://schemas.microsoft.com/office/2007/relationships/media" Target="../media/media37.mp3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8.mp3"/><Relationship Id="rId1" Type="http://schemas.microsoft.com/office/2007/relationships/media" Target="../media/media38.mp3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9.mp3"/><Relationship Id="rId1" Type="http://schemas.microsoft.com/office/2007/relationships/media" Target="../media/media39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40.mp3"/><Relationship Id="rId1" Type="http://schemas.microsoft.com/office/2007/relationships/media" Target="../media/media40.mp3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For Miyazaki Kensuke,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ミヤザキケンスケにとって</a:t>
            </a:r>
          </a:p>
        </p:txBody>
      </p:sp>
      <p:pic>
        <p:nvPicPr>
          <p:cNvPr id="4" name="1">
            <a:hlinkClick r:id="" action="ppaction://media"/>
            <a:extLst>
              <a:ext uri="{FF2B5EF4-FFF2-40B4-BE49-F238E27FC236}">
                <a16:creationId xmlns:a16="http://schemas.microsoft.com/office/drawing/2014/main" id="{08F32E32-79F1-4873-8ABF-2C6C4264B643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21620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visited Belgium for two weeks.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</a:t>
            </a:r>
            <a:r>
              <a:rPr lang="en-US" altLang="ja-JP" dirty="0"/>
              <a:t>2</a:t>
            </a:r>
            <a:r>
              <a:rPr lang="ja-JP" altLang="en-US" dirty="0"/>
              <a:t>週間ベルギーを訪れた</a:t>
            </a:r>
          </a:p>
        </p:txBody>
      </p:sp>
      <p:pic>
        <p:nvPicPr>
          <p:cNvPr id="4" name="10">
            <a:hlinkClick r:id="" action="ppaction://media"/>
            <a:extLst>
              <a:ext uri="{FF2B5EF4-FFF2-40B4-BE49-F238E27FC236}">
                <a16:creationId xmlns:a16="http://schemas.microsoft.com/office/drawing/2014/main" id="{8BF9B554-B8CE-46DF-8D8B-1DF8A9200FCF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07533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spent my time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私は時間を過ごした</a:t>
            </a:r>
          </a:p>
        </p:txBody>
      </p:sp>
      <p:pic>
        <p:nvPicPr>
          <p:cNvPr id="4" name="11">
            <a:hlinkClick r:id="" action="ppaction://media"/>
            <a:extLst>
              <a:ext uri="{FF2B5EF4-FFF2-40B4-BE49-F238E27FC236}">
                <a16:creationId xmlns:a16="http://schemas.microsoft.com/office/drawing/2014/main" id="{94365B16-64E6-4F54-BDB8-0151634D06A9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26400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painting on the streets.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路上で絵を描いて</a:t>
            </a:r>
          </a:p>
        </p:txBody>
      </p:sp>
      <p:pic>
        <p:nvPicPr>
          <p:cNvPr id="4" name="12">
            <a:hlinkClick r:id="" action="ppaction://media"/>
            <a:extLst>
              <a:ext uri="{FF2B5EF4-FFF2-40B4-BE49-F238E27FC236}">
                <a16:creationId xmlns:a16="http://schemas.microsoft.com/office/drawing/2014/main" id="{177DA138-0290-4C0D-8024-0303E7C2E7A3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80256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People who passed by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道行く人たちは</a:t>
            </a:r>
          </a:p>
        </p:txBody>
      </p:sp>
      <p:pic>
        <p:nvPicPr>
          <p:cNvPr id="4" name="13">
            <a:hlinkClick r:id="" action="ppaction://media"/>
            <a:extLst>
              <a:ext uri="{FF2B5EF4-FFF2-40B4-BE49-F238E27FC236}">
                <a16:creationId xmlns:a16="http://schemas.microsoft.com/office/drawing/2014/main" id="{241E15E2-3415-412F-A615-684DAEB236AC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91712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seemed happy to see my work,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私の描く絵を見ることを楽しんでいる</a:t>
            </a:r>
            <a:endParaRPr lang="en-US" altLang="ja-JP" dirty="0"/>
          </a:p>
          <a:p>
            <a:r>
              <a:rPr lang="ja-JP" altLang="en-US" dirty="0"/>
              <a:t>ように見えた</a:t>
            </a:r>
          </a:p>
        </p:txBody>
      </p:sp>
      <p:pic>
        <p:nvPicPr>
          <p:cNvPr id="4" name="14">
            <a:hlinkClick r:id="" action="ppaction://media"/>
            <a:extLst>
              <a:ext uri="{FF2B5EF4-FFF2-40B4-BE49-F238E27FC236}">
                <a16:creationId xmlns:a16="http://schemas.microsoft.com/office/drawing/2014/main" id="{AC945A5E-1412-4880-9B0A-4839313E4C13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07940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even though I couldn’t understand their language.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たとえ私が彼らのことばを理解できなくても</a:t>
            </a:r>
          </a:p>
        </p:txBody>
      </p:sp>
      <p:pic>
        <p:nvPicPr>
          <p:cNvPr id="4" name="15">
            <a:hlinkClick r:id="" action="ppaction://media"/>
            <a:extLst>
              <a:ext uri="{FF2B5EF4-FFF2-40B4-BE49-F238E27FC236}">
                <a16:creationId xmlns:a16="http://schemas.microsoft.com/office/drawing/2014/main" id="{9A9E9A7C-6328-4652-AAA8-AF54094A82C6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21968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realized the power of art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私はアートには力があると気づいた</a:t>
            </a:r>
          </a:p>
        </p:txBody>
      </p:sp>
      <p:pic>
        <p:nvPicPr>
          <p:cNvPr id="4" name="16">
            <a:hlinkClick r:id="" action="ppaction://media"/>
            <a:extLst>
              <a:ext uri="{FF2B5EF4-FFF2-40B4-BE49-F238E27FC236}">
                <a16:creationId xmlns:a16="http://schemas.microsoft.com/office/drawing/2014/main" id="{9E8CA456-3D23-4A20-BEE8-2A0F52CDF4C6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79011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to bring people together.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人と人とをつなぐという</a:t>
            </a:r>
          </a:p>
        </p:txBody>
      </p:sp>
      <p:pic>
        <p:nvPicPr>
          <p:cNvPr id="4" name="17">
            <a:hlinkClick r:id="" action="ppaction://media"/>
            <a:extLst>
              <a:ext uri="{FF2B5EF4-FFF2-40B4-BE49-F238E27FC236}">
                <a16:creationId xmlns:a16="http://schemas.microsoft.com/office/drawing/2014/main" id="{B7498213-B252-43E0-A399-30868E2F8214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15746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In college,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大学のとき</a:t>
            </a:r>
          </a:p>
        </p:txBody>
      </p:sp>
      <p:pic>
        <p:nvPicPr>
          <p:cNvPr id="4" name="18">
            <a:hlinkClick r:id="" action="ppaction://media"/>
            <a:extLst>
              <a:ext uri="{FF2B5EF4-FFF2-40B4-BE49-F238E27FC236}">
                <a16:creationId xmlns:a16="http://schemas.microsoft.com/office/drawing/2014/main" id="{12F6F1D9-9E76-493D-BD6E-74EDCCA101D7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69815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had a dream.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私には夢があった</a:t>
            </a:r>
          </a:p>
        </p:txBody>
      </p:sp>
      <p:pic>
        <p:nvPicPr>
          <p:cNvPr id="4" name="19">
            <a:hlinkClick r:id="" action="ppaction://media"/>
            <a:extLst>
              <a:ext uri="{FF2B5EF4-FFF2-40B4-BE49-F238E27FC236}">
                <a16:creationId xmlns:a16="http://schemas.microsoft.com/office/drawing/2014/main" id="{190057CE-D4F1-4A97-BE50-1BB7158BCE86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10864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art is a way to share happiness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アートとは幸せを共有するひとつの手段である</a:t>
            </a:r>
          </a:p>
        </p:txBody>
      </p:sp>
      <p:pic>
        <p:nvPicPr>
          <p:cNvPr id="4" name="2">
            <a:hlinkClick r:id="" action="ppaction://media"/>
            <a:extLst>
              <a:ext uri="{FF2B5EF4-FFF2-40B4-BE49-F238E27FC236}">
                <a16:creationId xmlns:a16="http://schemas.microsoft.com/office/drawing/2014/main" id="{E2CB4C76-A1B4-4ACA-B351-0A00564A56A0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78501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wanted people all over the world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私は世界中の人々に～してほしかった</a:t>
            </a:r>
          </a:p>
        </p:txBody>
      </p:sp>
      <p:pic>
        <p:nvPicPr>
          <p:cNvPr id="4" name="20">
            <a:hlinkClick r:id="" action="ppaction://media"/>
            <a:extLst>
              <a:ext uri="{FF2B5EF4-FFF2-40B4-BE49-F238E27FC236}">
                <a16:creationId xmlns:a16="http://schemas.microsoft.com/office/drawing/2014/main" id="{157C5ACA-4197-4E82-A7C2-D2C721EA53E5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8553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to recognize me as a great artist.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私を偉大なアーティストとして認識して（ほしかった）</a:t>
            </a:r>
          </a:p>
        </p:txBody>
      </p:sp>
      <p:pic>
        <p:nvPicPr>
          <p:cNvPr id="4" name="21">
            <a:hlinkClick r:id="" action="ppaction://media"/>
            <a:extLst>
              <a:ext uri="{FF2B5EF4-FFF2-40B4-BE49-F238E27FC236}">
                <a16:creationId xmlns:a16="http://schemas.microsoft.com/office/drawing/2014/main" id="{A6B67927-69B4-4A58-972A-3BD1D9D67C74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73025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After graduating,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卒業後</a:t>
            </a:r>
          </a:p>
        </p:txBody>
      </p:sp>
      <p:pic>
        <p:nvPicPr>
          <p:cNvPr id="4" name="22">
            <a:hlinkClick r:id="" action="ppaction://media"/>
            <a:extLst>
              <a:ext uri="{FF2B5EF4-FFF2-40B4-BE49-F238E27FC236}">
                <a16:creationId xmlns:a16="http://schemas.microsoft.com/office/drawing/2014/main" id="{781A962E-8466-43F5-B5D2-C8C977BC4DC1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53143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went to London to become famous.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私は有名になるためにロンドンへ向かった</a:t>
            </a:r>
          </a:p>
        </p:txBody>
      </p:sp>
      <p:pic>
        <p:nvPicPr>
          <p:cNvPr id="4" name="23">
            <a:hlinkClick r:id="" action="ppaction://media"/>
            <a:extLst>
              <a:ext uri="{FF2B5EF4-FFF2-40B4-BE49-F238E27FC236}">
                <a16:creationId xmlns:a16="http://schemas.microsoft.com/office/drawing/2014/main" id="{441CDE36-9299-4410-A957-55DD8ED9102A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08523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In London,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ロンドンでは</a:t>
            </a:r>
          </a:p>
        </p:txBody>
      </p:sp>
      <p:pic>
        <p:nvPicPr>
          <p:cNvPr id="4" name="24">
            <a:hlinkClick r:id="" action="ppaction://media"/>
            <a:extLst>
              <a:ext uri="{FF2B5EF4-FFF2-40B4-BE49-F238E27FC236}">
                <a16:creationId xmlns:a16="http://schemas.microsoft.com/office/drawing/2014/main" id="{7E820C1E-8A4E-4C52-BB24-FAFA96BC6111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93886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lived and worked part-time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私は住み込みでアルバイトをした</a:t>
            </a:r>
          </a:p>
        </p:txBody>
      </p:sp>
      <p:pic>
        <p:nvPicPr>
          <p:cNvPr id="4" name="25">
            <a:hlinkClick r:id="" action="ppaction://media"/>
            <a:extLst>
              <a:ext uri="{FF2B5EF4-FFF2-40B4-BE49-F238E27FC236}">
                <a16:creationId xmlns:a16="http://schemas.microsoft.com/office/drawing/2014/main" id="{A27907CD-1EB8-4C35-9CCB-52D2346044BF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90922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in a guest house.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ゲストハウスで</a:t>
            </a:r>
          </a:p>
        </p:txBody>
      </p:sp>
      <p:pic>
        <p:nvPicPr>
          <p:cNvPr id="4" name="26">
            <a:hlinkClick r:id="" action="ppaction://media"/>
            <a:extLst>
              <a:ext uri="{FF2B5EF4-FFF2-40B4-BE49-F238E27FC236}">
                <a16:creationId xmlns:a16="http://schemas.microsoft.com/office/drawing/2014/main" id="{022BF52C-50DD-4E2B-8002-14CE9C7DF80A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55275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didn’t have much money.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私はお金をあまり持っていなかった</a:t>
            </a:r>
          </a:p>
        </p:txBody>
      </p:sp>
      <p:pic>
        <p:nvPicPr>
          <p:cNvPr id="4" name="27">
            <a:hlinkClick r:id="" action="ppaction://media"/>
            <a:extLst>
              <a:ext uri="{FF2B5EF4-FFF2-40B4-BE49-F238E27FC236}">
                <a16:creationId xmlns:a16="http://schemas.microsoft.com/office/drawing/2014/main" id="{01C50258-720A-4158-8D5B-19D49EC2BA04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07856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No gallery accepted my paintings.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私の作品を受け入れてくれる画廊は</a:t>
            </a:r>
            <a:endParaRPr lang="en-US" altLang="ja-JP" dirty="0"/>
          </a:p>
          <a:p>
            <a:r>
              <a:rPr lang="ja-JP" altLang="en-US" dirty="0"/>
              <a:t>なかった</a:t>
            </a:r>
          </a:p>
        </p:txBody>
      </p:sp>
      <p:pic>
        <p:nvPicPr>
          <p:cNvPr id="4" name="28">
            <a:hlinkClick r:id="" action="ppaction://media"/>
            <a:extLst>
              <a:ext uri="{FF2B5EF4-FFF2-40B4-BE49-F238E27FC236}">
                <a16:creationId xmlns:a16="http://schemas.microsoft.com/office/drawing/2014/main" id="{A3613217-D921-46BB-A684-12D004B9CB1B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69861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My street artist friends and I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私と路上アーティストの友人たちは</a:t>
            </a:r>
          </a:p>
        </p:txBody>
      </p:sp>
      <p:pic>
        <p:nvPicPr>
          <p:cNvPr id="4" name="29">
            <a:hlinkClick r:id="" action="ppaction://media"/>
            <a:extLst>
              <a:ext uri="{FF2B5EF4-FFF2-40B4-BE49-F238E27FC236}">
                <a16:creationId xmlns:a16="http://schemas.microsoft.com/office/drawing/2014/main" id="{C163C2D1-9E02-439D-AA67-10A2C4F32F31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05358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with people all over the world.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世界中の人々と</a:t>
            </a:r>
          </a:p>
        </p:txBody>
      </p:sp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55C80C34-BB9D-4C55-93B6-136DBBFF3DBD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56899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thought it was cool to look angry.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怒って見えることがかっこいいと思っていた</a:t>
            </a:r>
          </a:p>
        </p:txBody>
      </p:sp>
      <p:pic>
        <p:nvPicPr>
          <p:cNvPr id="4" name="30">
            <a:hlinkClick r:id="" action="ppaction://media"/>
            <a:extLst>
              <a:ext uri="{FF2B5EF4-FFF2-40B4-BE49-F238E27FC236}">
                <a16:creationId xmlns:a16="http://schemas.microsoft.com/office/drawing/2014/main" id="{E6F452BA-0D92-4874-A714-5A5221639B5C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59572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They were expressing their anger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彼らは怒りを表現していた</a:t>
            </a:r>
          </a:p>
        </p:txBody>
      </p:sp>
      <p:pic>
        <p:nvPicPr>
          <p:cNvPr id="4" name="31">
            <a:hlinkClick r:id="" action="ppaction://media"/>
            <a:extLst>
              <a:ext uri="{FF2B5EF4-FFF2-40B4-BE49-F238E27FC236}">
                <a16:creationId xmlns:a16="http://schemas.microsoft.com/office/drawing/2014/main" id="{D64F2146-E5A2-4014-8EEE-5F2CCB5067E2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7299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at social injustice,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社会の不公平さに対する</a:t>
            </a:r>
          </a:p>
        </p:txBody>
      </p:sp>
      <p:pic>
        <p:nvPicPr>
          <p:cNvPr id="4" name="32">
            <a:hlinkClick r:id="" action="ppaction://media"/>
            <a:extLst>
              <a:ext uri="{FF2B5EF4-FFF2-40B4-BE49-F238E27FC236}">
                <a16:creationId xmlns:a16="http://schemas.microsoft.com/office/drawing/2014/main" id="{CEC5ECB2-EB05-46E4-8ADA-42195274D2B8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00181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and their anger was real.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そしてかれらの怒りは本物だった</a:t>
            </a:r>
          </a:p>
        </p:txBody>
      </p:sp>
      <p:pic>
        <p:nvPicPr>
          <p:cNvPr id="4" name="33">
            <a:hlinkClick r:id="" action="ppaction://media"/>
            <a:extLst>
              <a:ext uri="{FF2B5EF4-FFF2-40B4-BE49-F238E27FC236}">
                <a16:creationId xmlns:a16="http://schemas.microsoft.com/office/drawing/2014/main" id="{AE1ABB76-5446-4EC0-A64E-5CD6B111E98D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04707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But I was from an ordinary family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しかし私はふつうの家庭に生まれた</a:t>
            </a:r>
          </a:p>
        </p:txBody>
      </p:sp>
      <p:pic>
        <p:nvPicPr>
          <p:cNvPr id="4" name="34">
            <a:hlinkClick r:id="" action="ppaction://media"/>
            <a:extLst>
              <a:ext uri="{FF2B5EF4-FFF2-40B4-BE49-F238E27FC236}">
                <a16:creationId xmlns:a16="http://schemas.microsoft.com/office/drawing/2014/main" id="{08476336-E786-4735-BD46-F25E1BAA820E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91714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living an ordinary life.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ふつうの生活を送る</a:t>
            </a:r>
          </a:p>
        </p:txBody>
      </p:sp>
      <p:pic>
        <p:nvPicPr>
          <p:cNvPr id="4" name="35">
            <a:hlinkClick r:id="" action="ppaction://media"/>
            <a:extLst>
              <a:ext uri="{FF2B5EF4-FFF2-40B4-BE49-F238E27FC236}">
                <a16:creationId xmlns:a16="http://schemas.microsoft.com/office/drawing/2014/main" id="{046EF1E4-3A6B-4844-94A6-45132B74C910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43408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wasn’t angry at all.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私はまったく怒っていなかった</a:t>
            </a:r>
          </a:p>
        </p:txBody>
      </p:sp>
      <p:pic>
        <p:nvPicPr>
          <p:cNvPr id="4" name="36">
            <a:hlinkClick r:id="" action="ppaction://media"/>
            <a:extLst>
              <a:ext uri="{FF2B5EF4-FFF2-40B4-BE49-F238E27FC236}">
                <a16:creationId xmlns:a16="http://schemas.microsoft.com/office/drawing/2014/main" id="{41D5888B-35A6-4974-B72D-6019F60C81DF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29593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was in London for two years,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私はロンドンに</a:t>
            </a:r>
            <a:r>
              <a:rPr lang="en-US" altLang="ja-JP" dirty="0"/>
              <a:t>2</a:t>
            </a:r>
            <a:r>
              <a:rPr lang="ja-JP" altLang="en-US" dirty="0"/>
              <a:t>年間いた</a:t>
            </a:r>
          </a:p>
        </p:txBody>
      </p:sp>
      <p:pic>
        <p:nvPicPr>
          <p:cNvPr id="4" name="37">
            <a:hlinkClick r:id="" action="ppaction://media"/>
            <a:extLst>
              <a:ext uri="{FF2B5EF4-FFF2-40B4-BE49-F238E27FC236}">
                <a16:creationId xmlns:a16="http://schemas.microsoft.com/office/drawing/2014/main" id="{3DEA9926-1B7F-4C82-978B-B7452DE78C4F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2139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but still I wasn’t a famous artist.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しかし依然として有名なアーティストではなかった</a:t>
            </a:r>
          </a:p>
        </p:txBody>
      </p:sp>
      <p:pic>
        <p:nvPicPr>
          <p:cNvPr id="4" name="38">
            <a:hlinkClick r:id="" action="ppaction://media"/>
            <a:extLst>
              <a:ext uri="{FF2B5EF4-FFF2-40B4-BE49-F238E27FC236}">
                <a16:creationId xmlns:a16="http://schemas.microsoft.com/office/drawing/2014/main" id="{73BB71D2-7485-4D38-8897-2906F98D1486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13308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decided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私は決心した</a:t>
            </a:r>
          </a:p>
        </p:txBody>
      </p:sp>
      <p:pic>
        <p:nvPicPr>
          <p:cNvPr id="4" name="39">
            <a:hlinkClick r:id="" action="ppaction://media"/>
            <a:extLst>
              <a:ext uri="{FF2B5EF4-FFF2-40B4-BE49-F238E27FC236}">
                <a16:creationId xmlns:a16="http://schemas.microsoft.com/office/drawing/2014/main" id="{3210CFB1-4040-49AF-86CC-65889DC0A0DC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72883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He sees life as a journey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彼は人生を旅であると考えている</a:t>
            </a:r>
          </a:p>
        </p:txBody>
      </p:sp>
      <p:pic>
        <p:nvPicPr>
          <p:cNvPr id="4" name="4">
            <a:hlinkClick r:id="" action="ppaction://media"/>
            <a:extLst>
              <a:ext uri="{FF2B5EF4-FFF2-40B4-BE49-F238E27FC236}">
                <a16:creationId xmlns:a16="http://schemas.microsoft.com/office/drawing/2014/main" id="{89C20B48-B60F-4E37-A338-0BB9B69FC578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55926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 had to find a different way </a:t>
            </a:r>
            <a:br>
              <a:rPr lang="en-US" altLang="ja-JP" dirty="0"/>
            </a:br>
            <a:r>
              <a:rPr lang="en-US" altLang="ja-JP" dirty="0"/>
              <a:t>of expressing myself.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私は自分を表現する別の方法を</a:t>
            </a:r>
            <a:endParaRPr lang="en-US" altLang="ja-JP" dirty="0"/>
          </a:p>
          <a:p>
            <a:r>
              <a:rPr lang="ja-JP" altLang="en-US" dirty="0"/>
              <a:t>見つけなければならないと</a:t>
            </a:r>
          </a:p>
        </p:txBody>
      </p:sp>
      <p:pic>
        <p:nvPicPr>
          <p:cNvPr id="4" name="40">
            <a:hlinkClick r:id="" action="ppaction://media"/>
            <a:extLst>
              <a:ext uri="{FF2B5EF4-FFF2-40B4-BE49-F238E27FC236}">
                <a16:creationId xmlns:a16="http://schemas.microsoft.com/office/drawing/2014/main" id="{EBB131E1-5A73-43FC-8639-B8410ABC446E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4559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to discover an answer to the question: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問いに対する答えを探すための</a:t>
            </a:r>
          </a:p>
        </p:txBody>
      </p:sp>
      <p:pic>
        <p:nvPicPr>
          <p:cNvPr id="8" name="5">
            <a:hlinkClick r:id="" action="ppaction://media"/>
            <a:extLst>
              <a:ext uri="{FF2B5EF4-FFF2-40B4-BE49-F238E27FC236}">
                <a16:creationId xmlns:a16="http://schemas.microsoft.com/office/drawing/2014/main" id="{F9D8D0E8-79F2-4D62-82BC-A6FC153A3CC8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309635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Who am I as a person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「私はひとりの人間として何者なのか</a:t>
            </a:r>
          </a:p>
        </p:txBody>
      </p:sp>
      <p:pic>
        <p:nvPicPr>
          <p:cNvPr id="4" name="6">
            <a:hlinkClick r:id="" action="ppaction://media"/>
            <a:extLst>
              <a:ext uri="{FF2B5EF4-FFF2-40B4-BE49-F238E27FC236}">
                <a16:creationId xmlns:a16="http://schemas.microsoft.com/office/drawing/2014/main" id="{E693B7E8-6489-4415-8A92-2992767E807E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92881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and as an artist?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そしてアーティストとして」</a:t>
            </a:r>
          </a:p>
        </p:txBody>
      </p:sp>
      <p:pic>
        <p:nvPicPr>
          <p:cNvPr id="4" name="7">
            <a:hlinkClick r:id="" action="ppaction://media"/>
            <a:extLst>
              <a:ext uri="{FF2B5EF4-FFF2-40B4-BE49-F238E27FC236}">
                <a16:creationId xmlns:a16="http://schemas.microsoft.com/office/drawing/2014/main" id="{50D07A8A-8F6E-4F08-A721-E66F17D7D67B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28796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I’ve always loved painting. </a:t>
            </a:r>
            <a:r>
              <a:rPr lang="en-US" altLang="ja-JP" dirty="0">
                <a:solidFill>
                  <a:srgbClr val="0A0ACC"/>
                </a:solidFill>
              </a:rPr>
              <a:t>//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私は絵を描くのがずっと大好きだった</a:t>
            </a:r>
          </a:p>
        </p:txBody>
      </p:sp>
      <p:pic>
        <p:nvPicPr>
          <p:cNvPr id="4" name="8">
            <a:hlinkClick r:id="" action="ppaction://media"/>
            <a:extLst>
              <a:ext uri="{FF2B5EF4-FFF2-40B4-BE49-F238E27FC236}">
                <a16:creationId xmlns:a16="http://schemas.microsoft.com/office/drawing/2014/main" id="{F61E9EAB-C125-45FA-822A-C72CD55F150E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423874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C7E46-E7A6-40EC-A675-4CC37C130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During a spring break in high school, </a:t>
            </a:r>
            <a:r>
              <a:rPr lang="en-US" altLang="ja-JP" dirty="0">
                <a:solidFill>
                  <a:srgbClr val="0A0ACC"/>
                </a:solidFill>
              </a:rPr>
              <a:t>/</a:t>
            </a:r>
            <a:endParaRPr lang="ja-JP" altLang="en-US" dirty="0">
              <a:solidFill>
                <a:srgbClr val="0A0ACC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116DE9-FC58-4326-A50E-CA8BE3E1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高校の春休みの間</a:t>
            </a:r>
          </a:p>
        </p:txBody>
      </p:sp>
      <p:pic>
        <p:nvPicPr>
          <p:cNvPr id="4" name="9">
            <a:hlinkClick r:id="" action="ppaction://media"/>
            <a:extLst>
              <a:ext uri="{FF2B5EF4-FFF2-40B4-BE49-F238E27FC236}">
                <a16:creationId xmlns:a16="http://schemas.microsoft.com/office/drawing/2014/main" id="{717EE17A-4886-4097-B1F6-D65D87EA088C}"/>
              </a:ext>
            </a:extLst>
          </p:cNvPr>
          <p:cNvPicPr>
            <a:picLocks noGrp="1" noChangeAspect="1"/>
          </p:cNvPicPr>
          <p:nvPr>
            <p:ph type="media" sz="quarter" idx="1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8088" y="28463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299717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_Falsh既存差替え用（音枠アリ）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5546</TotalTime>
  <Words>565</Words>
  <Application>Microsoft Office PowerPoint</Application>
  <PresentationFormat>ワイド画面</PresentationFormat>
  <Paragraphs>83</Paragraphs>
  <Slides>40</Slides>
  <Notes>0</Notes>
  <HiddenSlides>0</HiddenSlides>
  <MMClips>40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5" baseType="lpstr">
      <vt:lpstr>ＭＳ Ｐゴシック</vt:lpstr>
      <vt:lpstr>游ゴシック</vt:lpstr>
      <vt:lpstr>Arial</vt:lpstr>
      <vt:lpstr>Times New Roman</vt:lpstr>
      <vt:lpstr>2024_マスタ_Falsh既存差替え用（音枠アリ）</vt:lpstr>
      <vt:lpstr>For Miyazaki Kensuke, /</vt:lpstr>
      <vt:lpstr>art is a way to share happiness /</vt:lpstr>
      <vt:lpstr>with people all over the world. //</vt:lpstr>
      <vt:lpstr>He sees life as a journey /</vt:lpstr>
      <vt:lpstr>to discover an answer to the question: /</vt:lpstr>
      <vt:lpstr>Who am I as a person /</vt:lpstr>
      <vt:lpstr>and as an artist? //</vt:lpstr>
      <vt:lpstr>I’ve always loved painting. //</vt:lpstr>
      <vt:lpstr>During a spring break in high school, /</vt:lpstr>
      <vt:lpstr>I visited Belgium for two weeks. //</vt:lpstr>
      <vt:lpstr>I spent my time /</vt:lpstr>
      <vt:lpstr>painting on the streets. //</vt:lpstr>
      <vt:lpstr>People who passed by /</vt:lpstr>
      <vt:lpstr>seemed happy to see my work, /</vt:lpstr>
      <vt:lpstr>even though I couldn’t understand their language. //</vt:lpstr>
      <vt:lpstr>I realized the power of art /</vt:lpstr>
      <vt:lpstr>to bring people together. //</vt:lpstr>
      <vt:lpstr>In college, /</vt:lpstr>
      <vt:lpstr>I had a dream. //</vt:lpstr>
      <vt:lpstr>I wanted people all over the world /</vt:lpstr>
      <vt:lpstr>to recognize me as a great artist. //</vt:lpstr>
      <vt:lpstr>After graduating, /</vt:lpstr>
      <vt:lpstr>I went to London to become famous. //</vt:lpstr>
      <vt:lpstr>In London, /</vt:lpstr>
      <vt:lpstr>I lived and worked part-time /</vt:lpstr>
      <vt:lpstr>in a guest house. //</vt:lpstr>
      <vt:lpstr>I didn’t have much money. //</vt:lpstr>
      <vt:lpstr>No gallery accepted my paintings. //</vt:lpstr>
      <vt:lpstr>My street artist friends and I /</vt:lpstr>
      <vt:lpstr>thought it was cool to look angry. //</vt:lpstr>
      <vt:lpstr>They were expressing their anger /</vt:lpstr>
      <vt:lpstr>at social injustice, /</vt:lpstr>
      <vt:lpstr>and their anger was real. //</vt:lpstr>
      <vt:lpstr>But I was from an ordinary family /</vt:lpstr>
      <vt:lpstr>living an ordinary life. //</vt:lpstr>
      <vt:lpstr>I wasn’t angry at all. //</vt:lpstr>
      <vt:lpstr>I was in London for two years, /</vt:lpstr>
      <vt:lpstr>but still I wasn’t a famous artist. //</vt:lpstr>
      <vt:lpstr>I decided /</vt:lpstr>
      <vt:lpstr>I had to find a different way  of expressing myself. //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ある日の午後</dc:title>
  <dc:creator>USER</dc:creator>
  <cp:lastModifiedBy>USER</cp:lastModifiedBy>
  <cp:revision>92</cp:revision>
  <dcterms:created xsi:type="dcterms:W3CDTF">2024-03-06T05:52:13Z</dcterms:created>
  <dcterms:modified xsi:type="dcterms:W3CDTF">2025-05-16T04:57:07Z</dcterms:modified>
</cp:coreProperties>
</file>