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660" r:id="rId2"/>
  </p:sldMasterIdLst>
  <p:notesMasterIdLst>
    <p:notesMasterId r:id="rId49"/>
  </p:notesMasterIdLst>
  <p:sldIdLst>
    <p:sldId id="256" r:id="rId3"/>
    <p:sldId id="280" r:id="rId4"/>
    <p:sldId id="257" r:id="rId5"/>
    <p:sldId id="260" r:id="rId6"/>
    <p:sldId id="282" r:id="rId7"/>
    <p:sldId id="261" r:id="rId8"/>
    <p:sldId id="258" r:id="rId9"/>
    <p:sldId id="281" r:id="rId10"/>
    <p:sldId id="259" r:id="rId11"/>
    <p:sldId id="262" r:id="rId12"/>
    <p:sldId id="283" r:id="rId13"/>
    <p:sldId id="263" r:id="rId14"/>
    <p:sldId id="264" r:id="rId15"/>
    <p:sldId id="284" r:id="rId16"/>
    <p:sldId id="265" r:id="rId17"/>
    <p:sldId id="266" r:id="rId18"/>
    <p:sldId id="285" r:id="rId19"/>
    <p:sldId id="267" r:id="rId20"/>
    <p:sldId id="268" r:id="rId21"/>
    <p:sldId id="286" r:id="rId22"/>
    <p:sldId id="269" r:id="rId23"/>
    <p:sldId id="270" r:id="rId24"/>
    <p:sldId id="287" r:id="rId25"/>
    <p:sldId id="271" r:id="rId26"/>
    <p:sldId id="272" r:id="rId27"/>
    <p:sldId id="288" r:id="rId28"/>
    <p:sldId id="273" r:id="rId29"/>
    <p:sldId id="300" r:id="rId30"/>
    <p:sldId id="301" r:id="rId31"/>
    <p:sldId id="302" r:id="rId32"/>
    <p:sldId id="274" r:id="rId33"/>
    <p:sldId id="275" r:id="rId34"/>
    <p:sldId id="276" r:id="rId35"/>
    <p:sldId id="277" r:id="rId36"/>
    <p:sldId id="278" r:id="rId37"/>
    <p:sldId id="294" r:id="rId38"/>
    <p:sldId id="290" r:id="rId39"/>
    <p:sldId id="295" r:id="rId40"/>
    <p:sldId id="291" r:id="rId41"/>
    <p:sldId id="293" r:id="rId42"/>
    <p:sldId id="292" r:id="rId43"/>
    <p:sldId id="279" r:id="rId44"/>
    <p:sldId id="296" r:id="rId45"/>
    <p:sldId id="297" r:id="rId46"/>
    <p:sldId id="298" r:id="rId47"/>
    <p:sldId id="299" r:id="rId4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0ACC"/>
    <a:srgbClr val="0070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89011" autoAdjust="0"/>
  </p:normalViewPr>
  <p:slideViewPr>
    <p:cSldViewPr snapToGrid="0" showGuides="1">
      <p:cViewPr varScale="1">
        <p:scale>
          <a:sx n="64" d="100"/>
          <a:sy n="64" d="100"/>
        </p:scale>
        <p:origin x="1104" y="60"/>
      </p:cViewPr>
      <p:guideLst/>
    </p:cSldViewPr>
  </p:slideViewPr>
  <p:outlineViewPr>
    <p:cViewPr>
      <p:scale>
        <a:sx n="33" d="100"/>
        <a:sy n="33" d="100"/>
      </p:scale>
      <p:origin x="0" y="-10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省堂　宮木紘治" userId="b5281373-d9e3-4197-909d-8b5f915607f2" providerId="ADAL" clId="{6A84C1D5-426B-430E-9148-DC99F1C12344}"/>
    <pc:docChg chg="mod">
      <pc:chgData name="三省堂　宮木紘治" userId="b5281373-d9e3-4197-909d-8b5f915607f2" providerId="ADAL" clId="{6A84C1D5-426B-430E-9148-DC99F1C12344}" dt="2025-05-16T04:57:44.745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3185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(スラッシュ)-行間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6000" y="556264"/>
            <a:ext cx="11520000" cy="27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noProof="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9" y="3479811"/>
            <a:ext cx="11514667" cy="32289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ct val="0"/>
              </a:spcBef>
              <a:buFontTx/>
              <a:buNone/>
              <a:defRPr sz="54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2" name="メディア プレースホルダー 8">
            <a:extLst>
              <a:ext uri="{FF2B5EF4-FFF2-40B4-BE49-F238E27FC236}">
                <a16:creationId xmlns:a16="http://schemas.microsoft.com/office/drawing/2014/main" id="{F2C8C976-F62B-2DED-BECB-92189A3EFCED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11367561" y="2846060"/>
            <a:ext cx="485775" cy="48577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237909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(スラッシュ)-行間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6000" y="556264"/>
            <a:ext cx="11520000" cy="27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noProof="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3429000"/>
            <a:ext cx="11520000" cy="3244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ct val="0"/>
              </a:spcBef>
              <a:buFontTx/>
              <a:buNone/>
              <a:defRPr sz="54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9" name="メディア プレースホルダー 8">
            <a:extLst>
              <a:ext uri="{FF2B5EF4-FFF2-40B4-BE49-F238E27FC236}">
                <a16:creationId xmlns:a16="http://schemas.microsoft.com/office/drawing/2014/main" id="{D7D54947-52E9-5A0B-F347-4A12A760E221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11367561" y="2846060"/>
            <a:ext cx="485775" cy="48577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48015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047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</p:spTree>
    <p:extLst>
      <p:ext uri="{BB962C8B-B14F-4D97-AF65-F5344CB8AC3E}">
        <p14:creationId xmlns:p14="http://schemas.microsoft.com/office/powerpoint/2010/main" val="37255824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7102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ここに和訳を入力してください</a:t>
            </a:r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33728025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1">
                <a:ln w="6350"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0628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n w="6350">
                  <a:solidFill>
                    <a:schemeClr val="tx1"/>
                  </a:solidFill>
                </a:ln>
                <a:latin typeface="+mn-lt"/>
                <a:ea typeface="+mn-ea"/>
              </a:defRPr>
            </a:lvl1pPr>
          </a:lstStyle>
          <a:p>
            <a:r>
              <a:rPr kumimoji="1" lang="ja-JP" altLang="en-US" dirty="0"/>
              <a:t>ここに和訳を入力してください</a:t>
            </a:r>
            <a:endParaRPr kumimoji="1" lang="en-US" altLang="ja-JP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ja-JP" altLang="en-US" dirty="0"/>
              <a:t>ここに和訳を入力してください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626820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ntence-英文・和訳共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098" y="548640"/>
            <a:ext cx="11527804" cy="61735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50000"/>
              </a:lnSpc>
              <a:defRPr sz="5400" b="0"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ja-JP" noProof="0" dirty="0"/>
              <a:t>Add Sentence here</a:t>
            </a:r>
            <a:br>
              <a:rPr lang="en-US" altLang="ja-JP" noProof="0" dirty="0"/>
            </a:br>
            <a:r>
              <a:rPr kumimoji="1" lang="ja-JP" altLang="en-US" dirty="0"/>
              <a:t>ここに文章を入力してください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981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5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4752443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</p:spTree>
    <p:extLst>
      <p:ext uri="{BB962C8B-B14F-4D97-AF65-F5344CB8AC3E}">
        <p14:creationId xmlns:p14="http://schemas.microsoft.com/office/powerpoint/2010/main" val="40224342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2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75731043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986165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413088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熟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13335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発音記号、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02622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和訳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MS P</a:t>
            </a:r>
            <a:r>
              <a:rPr lang="ja-JP" altLang="en-US" dirty="0"/>
              <a:t>ゴシック・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89043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40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40099405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25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9787451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E8940B-A4E1-4D01-3117-C7CE91470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729E2D8-EBC1-2BC3-158D-C3C0D6A4E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6DE-B365-4A39-8A10-1B73DF4ABE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4B2DCC9-D4C6-14CB-3042-F002AA4F4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8CBFDE-DBBC-28F0-72D5-DFDE20532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BA0B-3E3A-41D8-B52D-819D6A87D1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6742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単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278" y="1321904"/>
            <a:ext cx="11860695" cy="4214193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9600" b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0" name="メディア プレースホルダー 9">
            <a:extLst>
              <a:ext uri="{FF2B5EF4-FFF2-40B4-BE49-F238E27FC236}">
                <a16:creationId xmlns:a16="http://schemas.microsoft.com/office/drawing/2014/main" id="{B64C3588-C48C-48D8-9F24-07DFE13FCFF3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9395840" y="5922416"/>
            <a:ext cx="715433" cy="496887"/>
          </a:xfr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9627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9ACECD25-8395-6C0F-AC40-C2F9F9F892B9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48798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日本語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278" y="1321904"/>
            <a:ext cx="11860695" cy="4214193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7200" b="1">
                <a:latin typeface="ＭＳ Ｐ明朝" panose="02020600040205080304" pitchFamily="18" charset="-128"/>
                <a:ea typeface="ＭＳ Ｐ明朝" panose="02020600040205080304" pitchFamily="18" charset="-128"/>
              </a:defRPr>
            </a:lvl1pPr>
          </a:lstStyle>
          <a:p>
            <a:endParaRPr lang="en-US" dirty="0"/>
          </a:p>
        </p:txBody>
      </p:sp>
      <p:sp>
        <p:nvSpPr>
          <p:cNvPr id="10" name="メディア プレースホルダー 9">
            <a:extLst>
              <a:ext uri="{FF2B5EF4-FFF2-40B4-BE49-F238E27FC236}">
                <a16:creationId xmlns:a16="http://schemas.microsoft.com/office/drawing/2014/main" id="{B64C3588-C48C-48D8-9F24-07DFE13FCFF3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9343087" y="5940001"/>
            <a:ext cx="715433" cy="496887"/>
          </a:xfr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053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1167AF1A-6296-8790-254A-8FE68889A3F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82885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熟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EA2613E3-30B2-2342-8471-25AA4491F4AD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5478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発音記号、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EC6E612A-D055-4073-56C0-AE3EFCDBDEF9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4297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和訳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MS P</a:t>
            </a:r>
            <a:r>
              <a:rPr lang="ja-JP" altLang="en-US" dirty="0"/>
              <a:t>ゴシック・</a:t>
            </a:r>
            <a:r>
              <a:rPr lang="en-US" altLang="ja-JP" dirty="0"/>
              <a:t>Arial</a:t>
            </a:r>
            <a:r>
              <a:rPr lang="ja-JP" altLang="en-US" dirty="0"/>
              <a:t>）　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815E537D-24B3-A357-D622-44161B93EBE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68089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8" y="438697"/>
            <a:ext cx="11520000" cy="3993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3988" y="4432662"/>
            <a:ext cx="11520000" cy="1846218"/>
          </a:xfrm>
        </p:spPr>
        <p:txBody>
          <a:bodyPr/>
          <a:lstStyle>
            <a:lvl1pPr marL="0" indent="0" algn="ctr">
              <a:buNone/>
              <a:defRPr sz="9600">
                <a:solidFill>
                  <a:srgbClr val="0A0A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4" name="メディア プレースホルダー 9">
            <a:extLst>
              <a:ext uri="{FF2B5EF4-FFF2-40B4-BE49-F238E27FC236}">
                <a16:creationId xmlns:a16="http://schemas.microsoft.com/office/drawing/2014/main" id="{0D78697F-5E95-4C3C-D6B0-6D35583BD80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7490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7982" y="438697"/>
            <a:ext cx="11520000" cy="3993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7982" y="4432662"/>
            <a:ext cx="11520000" cy="1836000"/>
          </a:xfrm>
        </p:spPr>
        <p:txBody>
          <a:bodyPr/>
          <a:lstStyle>
            <a:lvl1pPr marL="0" indent="0" algn="ctr">
              <a:buNone/>
              <a:defRPr sz="9600">
                <a:solidFill>
                  <a:srgbClr val="0A0A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4" name="メディア プレースホルダー 9">
            <a:extLst>
              <a:ext uri="{FF2B5EF4-FFF2-40B4-BE49-F238E27FC236}">
                <a16:creationId xmlns:a16="http://schemas.microsoft.com/office/drawing/2014/main" id="{FA08E893-20CF-E6EA-3544-CD54B62C6B9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40594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3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Hatching the Egg of Hope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① 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(p.42)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　　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092EA28-9125-F77C-B6FA-C6C5B1A4B432}"/>
              </a:ext>
            </a:extLst>
          </p:cNvPr>
          <p:cNvSpPr/>
          <p:nvPr userDrawn="1"/>
        </p:nvSpPr>
        <p:spPr>
          <a:xfrm>
            <a:off x="8613913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1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72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4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Turning off the Tap on Plastic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① 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(p.58)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195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702" r:id="rId5"/>
    <p:sldLayoutId id="2147483700" r:id="rId6"/>
    <p:sldLayoutId id="2147483675" r:id="rId7"/>
    <p:sldLayoutId id="2147483668" r:id="rId8"/>
    <p:sldLayoutId id="2147483669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715" r:id="rId17"/>
    <p:sldLayoutId id="2147483716" r:id="rId18"/>
    <p:sldLayoutId id="2147483717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72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p3"/><Relationship Id="rId1" Type="http://schemas.microsoft.com/office/2007/relationships/media" Target="../media/media18.mp3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8.mp3"/><Relationship Id="rId1" Type="http://schemas.microsoft.com/office/2007/relationships/media" Target="../media/media18.mp3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hatch</a:t>
            </a:r>
            <a:endParaRPr lang="ja-JP" altLang="en-US" dirty="0"/>
          </a:p>
        </p:txBody>
      </p:sp>
      <p:pic>
        <p:nvPicPr>
          <p:cNvPr id="3" name="hatch">
            <a:hlinkClick r:id="" action="ppaction://media"/>
            <a:extLst>
              <a:ext uri="{FF2B5EF4-FFF2-40B4-BE49-F238E27FC236}">
                <a16:creationId xmlns:a16="http://schemas.microsoft.com/office/drawing/2014/main" id="{ADE1A335-A085-4098-8E33-E3D566FF016D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04796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graduate</a:t>
            </a:r>
            <a:endParaRPr kumimoji="1" lang="ja-JP" altLang="en-US" dirty="0"/>
          </a:p>
        </p:txBody>
      </p:sp>
      <p:pic>
        <p:nvPicPr>
          <p:cNvPr id="3" name="graduate">
            <a:hlinkClick r:id="" action="ppaction://media"/>
            <a:extLst>
              <a:ext uri="{FF2B5EF4-FFF2-40B4-BE49-F238E27FC236}">
                <a16:creationId xmlns:a16="http://schemas.microsoft.com/office/drawing/2014/main" id="{B7DE2F29-6C36-48D5-B6FF-919496F43B24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67950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　</a:t>
            </a:r>
            <a:r>
              <a:rPr lang="en-US" altLang="ja-JP" dirty="0"/>
              <a:t>ɡrǽdʒuèɪt</a:t>
            </a:r>
            <a:endParaRPr kumimoji="1" lang="ja-JP" altLang="en-US" dirty="0"/>
          </a:p>
        </p:txBody>
      </p:sp>
      <p:pic>
        <p:nvPicPr>
          <p:cNvPr id="3" name="graduate">
            <a:hlinkClick r:id="" action="ppaction://media"/>
            <a:extLst>
              <a:ext uri="{FF2B5EF4-FFF2-40B4-BE49-F238E27FC236}">
                <a16:creationId xmlns:a16="http://schemas.microsoft.com/office/drawing/2014/main" id="{5506680C-EC7A-43FD-97B8-0885D3EB6813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73905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卒業する</a:t>
            </a:r>
            <a:endParaRPr kumimoji="1" lang="ja-JP" altLang="en-US" dirty="0"/>
          </a:p>
        </p:txBody>
      </p:sp>
      <p:pic>
        <p:nvPicPr>
          <p:cNvPr id="3" name="graduate">
            <a:hlinkClick r:id="" action="ppaction://media"/>
            <a:extLst>
              <a:ext uri="{FF2B5EF4-FFF2-40B4-BE49-F238E27FC236}">
                <a16:creationId xmlns:a16="http://schemas.microsoft.com/office/drawing/2014/main" id="{B4E4108E-D5C1-47B0-8A1E-27190B505091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8258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part-time</a:t>
            </a:r>
            <a:endParaRPr kumimoji="1" lang="ja-JP" altLang="en-US" dirty="0"/>
          </a:p>
        </p:txBody>
      </p:sp>
      <p:pic>
        <p:nvPicPr>
          <p:cNvPr id="3" name="parttime">
            <a:hlinkClick r:id="" action="ppaction://media"/>
            <a:extLst>
              <a:ext uri="{FF2B5EF4-FFF2-40B4-BE49-F238E27FC236}">
                <a16:creationId xmlns:a16="http://schemas.microsoft.com/office/drawing/2014/main" id="{BE6FE025-88BA-4EF7-9F31-246F3ABEE1DD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15769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pὰ</a:t>
            </a:r>
            <a:r>
              <a:rPr lang="en-US" altLang="ja-JP" b="1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ː</a:t>
            </a:r>
            <a:r>
              <a:rPr lang="en-US" altLang="ja-JP" i="1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r</a:t>
            </a:r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ttáɪm</a:t>
            </a:r>
            <a:endParaRPr kumimoji="1" lang="ja-JP" altLang="en-US" dirty="0"/>
          </a:p>
        </p:txBody>
      </p:sp>
      <p:pic>
        <p:nvPicPr>
          <p:cNvPr id="3" name="parttime">
            <a:hlinkClick r:id="" action="ppaction://media"/>
            <a:extLst>
              <a:ext uri="{FF2B5EF4-FFF2-40B4-BE49-F238E27FC236}">
                <a16:creationId xmlns:a16="http://schemas.microsoft.com/office/drawing/2014/main" id="{C8BCA7B4-7E9B-4BAA-9D17-067364840659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15329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アルバイトで</a:t>
            </a:r>
          </a:p>
        </p:txBody>
      </p:sp>
      <p:pic>
        <p:nvPicPr>
          <p:cNvPr id="3" name="parttime">
            <a:hlinkClick r:id="" action="ppaction://media"/>
            <a:extLst>
              <a:ext uri="{FF2B5EF4-FFF2-40B4-BE49-F238E27FC236}">
                <a16:creationId xmlns:a16="http://schemas.microsoft.com/office/drawing/2014/main" id="{481354AF-4F6B-4614-9913-EF3C01D5C117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74075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guest</a:t>
            </a:r>
            <a:endParaRPr kumimoji="1" lang="ja-JP" altLang="en-US" dirty="0"/>
          </a:p>
        </p:txBody>
      </p:sp>
      <p:pic>
        <p:nvPicPr>
          <p:cNvPr id="3" name="guest">
            <a:hlinkClick r:id="" action="ppaction://media"/>
            <a:extLst>
              <a:ext uri="{FF2B5EF4-FFF2-40B4-BE49-F238E27FC236}">
                <a16:creationId xmlns:a16="http://schemas.microsoft.com/office/drawing/2014/main" id="{9EAB1817-CBAD-4AC1-A608-5A0FB59B8089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51256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ɡést</a:t>
            </a:r>
            <a:endParaRPr kumimoji="1" lang="ja-JP" altLang="en-US" dirty="0"/>
          </a:p>
        </p:txBody>
      </p:sp>
      <p:pic>
        <p:nvPicPr>
          <p:cNvPr id="3" name="guest">
            <a:hlinkClick r:id="" action="ppaction://media"/>
            <a:extLst>
              <a:ext uri="{FF2B5EF4-FFF2-40B4-BE49-F238E27FC236}">
                <a16:creationId xmlns:a16="http://schemas.microsoft.com/office/drawing/2014/main" id="{858F17C3-220E-49C7-9009-9AA2DA48B371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25196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来客、宿泊客</a:t>
            </a:r>
            <a:endParaRPr lang="ja-JP" altLang="en-US" dirty="0"/>
          </a:p>
        </p:txBody>
      </p:sp>
      <p:pic>
        <p:nvPicPr>
          <p:cNvPr id="3" name="guest">
            <a:hlinkClick r:id="" action="ppaction://media"/>
            <a:extLst>
              <a:ext uri="{FF2B5EF4-FFF2-40B4-BE49-F238E27FC236}">
                <a16:creationId xmlns:a16="http://schemas.microsoft.com/office/drawing/2014/main" id="{FBE97833-2674-4398-8EC5-4C122D8953F5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74314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gallery</a:t>
            </a:r>
            <a:endParaRPr kumimoji="1" lang="ja-JP" altLang="en-US" dirty="0"/>
          </a:p>
        </p:txBody>
      </p:sp>
      <p:pic>
        <p:nvPicPr>
          <p:cNvPr id="3" name="gallery">
            <a:hlinkClick r:id="" action="ppaction://media"/>
            <a:extLst>
              <a:ext uri="{FF2B5EF4-FFF2-40B4-BE49-F238E27FC236}">
                <a16:creationId xmlns:a16="http://schemas.microsoft.com/office/drawing/2014/main" id="{796037FF-AA0A-4B6F-A26E-8CA1F7E229F8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69603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hǽtʃ</a:t>
            </a:r>
            <a:endParaRPr kumimoji="1" lang="ja-JP" altLang="en-US" b="0" dirty="0"/>
          </a:p>
        </p:txBody>
      </p:sp>
      <p:pic>
        <p:nvPicPr>
          <p:cNvPr id="3" name="hatch">
            <a:hlinkClick r:id="" action="ppaction://media"/>
            <a:extLst>
              <a:ext uri="{FF2B5EF4-FFF2-40B4-BE49-F238E27FC236}">
                <a16:creationId xmlns:a16="http://schemas.microsoft.com/office/drawing/2014/main" id="{2585011B-D2A9-4B59-A01B-BAFBCE2A8B81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63637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ɡǽləri</a:t>
            </a:r>
            <a:endParaRPr kumimoji="1" lang="ja-JP" altLang="en-US" dirty="0"/>
          </a:p>
        </p:txBody>
      </p:sp>
      <p:pic>
        <p:nvPicPr>
          <p:cNvPr id="3" name="gallery">
            <a:hlinkClick r:id="" action="ppaction://media"/>
            <a:extLst>
              <a:ext uri="{FF2B5EF4-FFF2-40B4-BE49-F238E27FC236}">
                <a16:creationId xmlns:a16="http://schemas.microsoft.com/office/drawing/2014/main" id="{A8F40FE6-0373-44A2-AB10-C9CD4091FD32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09487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画廊</a:t>
            </a:r>
            <a:endParaRPr kumimoji="1" lang="ja-JP" altLang="en-US" dirty="0"/>
          </a:p>
        </p:txBody>
      </p:sp>
      <p:pic>
        <p:nvPicPr>
          <p:cNvPr id="3" name="gallery">
            <a:hlinkClick r:id="" action="ppaction://media"/>
            <a:extLst>
              <a:ext uri="{FF2B5EF4-FFF2-40B4-BE49-F238E27FC236}">
                <a16:creationId xmlns:a16="http://schemas.microsoft.com/office/drawing/2014/main" id="{B0AB5398-65DF-4B98-82E7-4A6DC64EC91A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26153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anger</a:t>
            </a:r>
            <a:endParaRPr kumimoji="1" lang="ja-JP" altLang="en-US" dirty="0"/>
          </a:p>
        </p:txBody>
      </p:sp>
      <p:pic>
        <p:nvPicPr>
          <p:cNvPr id="3" name="anger">
            <a:hlinkClick r:id="" action="ppaction://media"/>
            <a:extLst>
              <a:ext uri="{FF2B5EF4-FFF2-40B4-BE49-F238E27FC236}">
                <a16:creationId xmlns:a16="http://schemas.microsoft.com/office/drawing/2014/main" id="{04F439A0-1918-4355-8945-30E37FF4AE38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16689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ǽŋɡə</a:t>
            </a:r>
            <a:r>
              <a:rPr lang="en-US" altLang="ja-JP" i="1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r</a:t>
            </a:r>
            <a:endParaRPr kumimoji="1" lang="ja-JP" altLang="en-US" dirty="0"/>
          </a:p>
        </p:txBody>
      </p:sp>
      <p:pic>
        <p:nvPicPr>
          <p:cNvPr id="3" name="anger">
            <a:hlinkClick r:id="" action="ppaction://media"/>
            <a:extLst>
              <a:ext uri="{FF2B5EF4-FFF2-40B4-BE49-F238E27FC236}">
                <a16:creationId xmlns:a16="http://schemas.microsoft.com/office/drawing/2014/main" id="{040ED97D-9B49-47DC-9C17-D8A705949CAA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50841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怒り</a:t>
            </a:r>
            <a:endParaRPr kumimoji="1" lang="ja-JP" altLang="en-US" dirty="0"/>
          </a:p>
        </p:txBody>
      </p:sp>
      <p:pic>
        <p:nvPicPr>
          <p:cNvPr id="3" name="anger">
            <a:hlinkClick r:id="" action="ppaction://media"/>
            <a:extLst>
              <a:ext uri="{FF2B5EF4-FFF2-40B4-BE49-F238E27FC236}">
                <a16:creationId xmlns:a16="http://schemas.microsoft.com/office/drawing/2014/main" id="{3B40C4BA-C009-4101-ABAF-849F8C8D005B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98470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injustice</a:t>
            </a:r>
            <a:endParaRPr kumimoji="1" lang="ja-JP" altLang="en-US" dirty="0"/>
          </a:p>
        </p:txBody>
      </p:sp>
      <p:pic>
        <p:nvPicPr>
          <p:cNvPr id="3" name="injustice">
            <a:hlinkClick r:id="" action="ppaction://media"/>
            <a:extLst>
              <a:ext uri="{FF2B5EF4-FFF2-40B4-BE49-F238E27FC236}">
                <a16:creationId xmlns:a16="http://schemas.microsoft.com/office/drawing/2014/main" id="{3C46DE88-658D-4867-B5B8-79719825E4F8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51718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ɪndʒʌ́stɪs</a:t>
            </a:r>
            <a:endParaRPr kumimoji="1" lang="ja-JP" altLang="en-US" dirty="0"/>
          </a:p>
        </p:txBody>
      </p:sp>
      <p:pic>
        <p:nvPicPr>
          <p:cNvPr id="3" name="injustice">
            <a:hlinkClick r:id="" action="ppaction://media"/>
            <a:extLst>
              <a:ext uri="{FF2B5EF4-FFF2-40B4-BE49-F238E27FC236}">
                <a16:creationId xmlns:a16="http://schemas.microsoft.com/office/drawing/2014/main" id="{0A8CC7CC-B4FD-4D67-88D5-1D90C1AAD679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86450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不正、不公平</a:t>
            </a:r>
          </a:p>
        </p:txBody>
      </p:sp>
      <p:pic>
        <p:nvPicPr>
          <p:cNvPr id="3" name="injustice">
            <a:hlinkClick r:id="" action="ppaction://media"/>
            <a:extLst>
              <a:ext uri="{FF2B5EF4-FFF2-40B4-BE49-F238E27FC236}">
                <a16:creationId xmlns:a16="http://schemas.microsoft.com/office/drawing/2014/main" id="{27EFB191-F21A-4447-96E9-3BBF95B25C70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71961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307B8-4DF0-7929-7763-3BCD289FA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A78BF7-D205-B436-58D1-A7C0C3CBE5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ordinary</a:t>
            </a:r>
            <a:endParaRPr kumimoji="1" lang="ja-JP" altLang="en-US" dirty="0"/>
          </a:p>
        </p:txBody>
      </p:sp>
      <p:pic>
        <p:nvPicPr>
          <p:cNvPr id="6" name="ordinary">
            <a:hlinkClick r:id="" action="ppaction://media"/>
            <a:extLst>
              <a:ext uri="{FF2B5EF4-FFF2-40B4-BE49-F238E27FC236}">
                <a16:creationId xmlns:a16="http://schemas.microsoft.com/office/drawing/2014/main" id="{229AD870-3878-E34F-CE32-43EF1F217AAA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308745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71B27-3200-38B6-4AF5-58CB3AB81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830432-8115-4D98-FCF3-8130366FCD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ɔ́</a:t>
            </a:r>
            <a:r>
              <a:rPr lang="en-US" altLang="ja-JP" b="1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ː</a:t>
            </a:r>
            <a:r>
              <a:rPr lang="en-US" altLang="ja-JP" i="1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r</a:t>
            </a:r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d</a:t>
            </a:r>
            <a:r>
              <a:rPr lang="en-US" altLang="ja-JP" i="1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ə</a:t>
            </a:r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nèri</a:t>
            </a:r>
            <a:endParaRPr kumimoji="1" lang="ja-JP" altLang="en-US" dirty="0"/>
          </a:p>
        </p:txBody>
      </p:sp>
      <p:pic>
        <p:nvPicPr>
          <p:cNvPr id="6" name="ordinary">
            <a:hlinkClick r:id="" action="ppaction://media"/>
            <a:extLst>
              <a:ext uri="{FF2B5EF4-FFF2-40B4-BE49-F238E27FC236}">
                <a16:creationId xmlns:a16="http://schemas.microsoft.com/office/drawing/2014/main" id="{BAA0D42E-6453-61C2-DC2F-8CF44264BE1C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72302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（ひな・卵）をかえす、</a:t>
            </a:r>
            <a:br>
              <a:rPr lang="en-US" altLang="ja-JP" dirty="0"/>
            </a:br>
            <a:r>
              <a:rPr lang="ja-JP" altLang="en-US" dirty="0"/>
              <a:t>孵化させる</a:t>
            </a:r>
            <a:endParaRPr kumimoji="1" lang="ja-JP" altLang="en-US" dirty="0"/>
          </a:p>
        </p:txBody>
      </p:sp>
      <p:pic>
        <p:nvPicPr>
          <p:cNvPr id="3" name="hatch">
            <a:hlinkClick r:id="" action="ppaction://media"/>
            <a:extLst>
              <a:ext uri="{FF2B5EF4-FFF2-40B4-BE49-F238E27FC236}">
                <a16:creationId xmlns:a16="http://schemas.microsoft.com/office/drawing/2014/main" id="{2E99B72F-4189-4A80-8AB7-29693935BD3A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00096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78673-574C-926A-C279-AFF38ADBA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318ED2-0F5B-9B0F-C01C-EF5660DAFA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ふつうの</a:t>
            </a:r>
          </a:p>
        </p:txBody>
      </p:sp>
      <p:pic>
        <p:nvPicPr>
          <p:cNvPr id="6" name="ordinary">
            <a:hlinkClick r:id="" action="ppaction://media"/>
            <a:extLst>
              <a:ext uri="{FF2B5EF4-FFF2-40B4-BE49-F238E27FC236}">
                <a16:creationId xmlns:a16="http://schemas.microsoft.com/office/drawing/2014/main" id="{5FAE6D93-3A34-DC85-BB85-11109E111714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407860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share </a:t>
            </a:r>
            <a:r>
              <a:rPr lang="ja-JP" altLang="en-US" dirty="0"/>
              <a:t>～ </a:t>
            </a:r>
            <a:r>
              <a:rPr lang="en-US" altLang="ja-JP" dirty="0"/>
              <a:t>with ... </a:t>
            </a:r>
            <a:endParaRPr kumimoji="1" lang="ja-JP" altLang="en-US" dirty="0"/>
          </a:p>
        </p:txBody>
      </p:sp>
      <p:pic>
        <p:nvPicPr>
          <p:cNvPr id="3" name="share_with">
            <a:hlinkClick r:id="" action="ppaction://media"/>
            <a:extLst>
              <a:ext uri="{FF2B5EF4-FFF2-40B4-BE49-F238E27FC236}">
                <a16:creationId xmlns:a16="http://schemas.microsoft.com/office/drawing/2014/main" id="{99878487-8B7B-4D8E-BC5F-F2B128E0025A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60334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〜</a:t>
            </a:r>
            <a:r>
              <a:rPr lang="ja-JP" altLang="en-US" dirty="0"/>
              <a:t>を</a:t>
            </a:r>
            <a:r>
              <a:rPr lang="en-US" altLang="ja-JP" dirty="0"/>
              <a:t>…</a:t>
            </a:r>
            <a:r>
              <a:rPr lang="ja-JP" altLang="en-US" dirty="0"/>
              <a:t>と分かち合う</a:t>
            </a:r>
            <a:endParaRPr kumimoji="1" lang="ja-JP" altLang="en-US" dirty="0"/>
          </a:p>
        </p:txBody>
      </p:sp>
      <p:pic>
        <p:nvPicPr>
          <p:cNvPr id="3" name="share_with">
            <a:hlinkClick r:id="" action="ppaction://media"/>
            <a:extLst>
              <a:ext uri="{FF2B5EF4-FFF2-40B4-BE49-F238E27FC236}">
                <a16:creationId xmlns:a16="http://schemas.microsoft.com/office/drawing/2014/main" id="{AD66AAAF-ACEE-4E1F-B40B-B4BA5D26B3CD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4207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spend </a:t>
            </a:r>
            <a:r>
              <a:rPr lang="ja-JP" altLang="en-US" dirty="0"/>
              <a:t>～ </a:t>
            </a:r>
            <a:r>
              <a:rPr lang="en-US" altLang="ja-JP" dirty="0"/>
              <a:t>V-ing</a:t>
            </a:r>
          </a:p>
        </p:txBody>
      </p:sp>
      <p:pic>
        <p:nvPicPr>
          <p:cNvPr id="3" name="spend_ving">
            <a:hlinkClick r:id="" action="ppaction://media"/>
            <a:extLst>
              <a:ext uri="{FF2B5EF4-FFF2-40B4-BE49-F238E27FC236}">
                <a16:creationId xmlns:a16="http://schemas.microsoft.com/office/drawing/2014/main" id="{92051876-15EE-4060-BE58-C6D98883DE09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15724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…</a:t>
            </a:r>
            <a:r>
              <a:rPr lang="ja-JP" altLang="en-US" dirty="0"/>
              <a:t>するのに</a:t>
            </a:r>
            <a:br>
              <a:rPr lang="en-US" altLang="ja-JP" dirty="0"/>
            </a:br>
            <a:r>
              <a:rPr lang="en-US" altLang="ja-JP" dirty="0"/>
              <a:t>〜</a:t>
            </a:r>
            <a:r>
              <a:rPr lang="ja-JP" altLang="en-US" dirty="0"/>
              <a:t>を費やす</a:t>
            </a:r>
          </a:p>
        </p:txBody>
      </p:sp>
      <p:pic>
        <p:nvPicPr>
          <p:cNvPr id="3" name="spend_ving">
            <a:hlinkClick r:id="" action="ppaction://media"/>
            <a:extLst>
              <a:ext uri="{FF2B5EF4-FFF2-40B4-BE49-F238E27FC236}">
                <a16:creationId xmlns:a16="http://schemas.microsoft.com/office/drawing/2014/main" id="{BD7EAC69-660A-4E60-808A-10C134BF4554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18690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pass by </a:t>
            </a:r>
            <a:r>
              <a:rPr lang="ja-JP" altLang="en-US" dirty="0"/>
              <a:t>～</a:t>
            </a:r>
          </a:p>
        </p:txBody>
      </p:sp>
      <p:pic>
        <p:nvPicPr>
          <p:cNvPr id="3" name="pass_by">
            <a:hlinkClick r:id="" action="ppaction://media"/>
            <a:extLst>
              <a:ext uri="{FF2B5EF4-FFF2-40B4-BE49-F238E27FC236}">
                <a16:creationId xmlns:a16="http://schemas.microsoft.com/office/drawing/2014/main" id="{212DFBE9-DDF6-46CF-82F9-6FB42F78BB2C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60161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～のそばを通る、</a:t>
            </a:r>
            <a:br>
              <a:rPr lang="ja-JP" altLang="en-US"/>
            </a:br>
            <a:r>
              <a:rPr lang="ja-JP" altLang="en-US"/>
              <a:t>通りすぎる</a:t>
            </a:r>
            <a:endParaRPr lang="ja-JP" altLang="en-US" dirty="0"/>
          </a:p>
        </p:txBody>
      </p:sp>
      <p:pic>
        <p:nvPicPr>
          <p:cNvPr id="3" name="pass_by">
            <a:hlinkClick r:id="" action="ppaction://media"/>
            <a:extLst>
              <a:ext uri="{FF2B5EF4-FFF2-40B4-BE49-F238E27FC236}">
                <a16:creationId xmlns:a16="http://schemas.microsoft.com/office/drawing/2014/main" id="{4D5C4001-DE82-4F33-80CA-D5B63D13E0EE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82445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even though </a:t>
            </a:r>
            <a:r>
              <a:rPr lang="ja-JP" altLang="en-US" dirty="0"/>
              <a:t>～</a:t>
            </a:r>
            <a:endParaRPr lang="en-US" altLang="ja-JP" dirty="0"/>
          </a:p>
        </p:txBody>
      </p:sp>
      <p:pic>
        <p:nvPicPr>
          <p:cNvPr id="3" name="even_though">
            <a:hlinkClick r:id="" action="ppaction://media"/>
            <a:extLst>
              <a:ext uri="{FF2B5EF4-FFF2-40B4-BE49-F238E27FC236}">
                <a16:creationId xmlns:a16="http://schemas.microsoft.com/office/drawing/2014/main" id="{F68AB1BE-9806-46CC-9959-68769E000B23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56080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たとえ～であっても</a:t>
            </a:r>
          </a:p>
        </p:txBody>
      </p:sp>
      <p:pic>
        <p:nvPicPr>
          <p:cNvPr id="3" name="even_though">
            <a:hlinkClick r:id="" action="ppaction://media"/>
            <a:extLst>
              <a:ext uri="{FF2B5EF4-FFF2-40B4-BE49-F238E27FC236}">
                <a16:creationId xmlns:a16="http://schemas.microsoft.com/office/drawing/2014/main" id="{4075B01A-520E-4D9A-A4B5-30B8F45D48BA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07812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bring </a:t>
            </a:r>
            <a:r>
              <a:rPr lang="ja-JP" altLang="en-US" dirty="0"/>
              <a:t>～ </a:t>
            </a:r>
            <a:r>
              <a:rPr lang="en-US" altLang="ja-JP" dirty="0"/>
              <a:t>together</a:t>
            </a:r>
          </a:p>
        </p:txBody>
      </p:sp>
      <p:pic>
        <p:nvPicPr>
          <p:cNvPr id="3" name="bring_together">
            <a:hlinkClick r:id="" action="ppaction://media"/>
            <a:extLst>
              <a:ext uri="{FF2B5EF4-FFF2-40B4-BE49-F238E27FC236}">
                <a16:creationId xmlns:a16="http://schemas.microsoft.com/office/drawing/2014/main" id="{43904D0B-3911-4BF1-B3CC-E8BB288782E1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403267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 dirty="0"/>
              <a:t>Belgium</a:t>
            </a:r>
            <a:endParaRPr lang="ja-JP" altLang="en-US" dirty="0"/>
          </a:p>
        </p:txBody>
      </p:sp>
      <p:pic>
        <p:nvPicPr>
          <p:cNvPr id="3" name="belgium">
            <a:hlinkClick r:id="" action="ppaction://media"/>
            <a:extLst>
              <a:ext uri="{FF2B5EF4-FFF2-40B4-BE49-F238E27FC236}">
                <a16:creationId xmlns:a16="http://schemas.microsoft.com/office/drawing/2014/main" id="{D181E6E6-B87B-4D1C-B3AB-68EB4F36A446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8948" y="5792880"/>
            <a:ext cx="486000" cy="486000"/>
          </a:xfrm>
        </p:spPr>
      </p:pic>
    </p:spTree>
    <p:extLst>
      <p:ext uri="{BB962C8B-B14F-4D97-AF65-F5344CB8AC3E}">
        <p14:creationId xmlns:p14="http://schemas.microsoft.com/office/powerpoint/2010/main" val="279974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～を集める、</a:t>
            </a:r>
            <a:br>
              <a:rPr lang="ja-JP" altLang="en-US"/>
            </a:br>
            <a:r>
              <a:rPr lang="ja-JP" altLang="en-US"/>
              <a:t>まとめる</a:t>
            </a:r>
            <a:endParaRPr lang="ja-JP" altLang="en-US" dirty="0"/>
          </a:p>
        </p:txBody>
      </p:sp>
      <p:pic>
        <p:nvPicPr>
          <p:cNvPr id="3" name="bring_together">
            <a:hlinkClick r:id="" action="ppaction://media"/>
            <a:extLst>
              <a:ext uri="{FF2B5EF4-FFF2-40B4-BE49-F238E27FC236}">
                <a16:creationId xmlns:a16="http://schemas.microsoft.com/office/drawing/2014/main" id="{D0E74149-123E-49FE-8E29-5804F3678E29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34665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work part-time</a:t>
            </a:r>
          </a:p>
        </p:txBody>
      </p:sp>
      <p:pic>
        <p:nvPicPr>
          <p:cNvPr id="3" name="work_parttime">
            <a:hlinkClick r:id="" action="ppaction://media"/>
            <a:extLst>
              <a:ext uri="{FF2B5EF4-FFF2-40B4-BE49-F238E27FC236}">
                <a16:creationId xmlns:a16="http://schemas.microsoft.com/office/drawing/2014/main" id="{B5AE5355-BD2F-4CD1-833D-03509213960C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84067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アルバイトをする</a:t>
            </a:r>
          </a:p>
        </p:txBody>
      </p:sp>
      <p:pic>
        <p:nvPicPr>
          <p:cNvPr id="3" name="work_parttime">
            <a:hlinkClick r:id="" action="ppaction://media"/>
            <a:extLst>
              <a:ext uri="{FF2B5EF4-FFF2-40B4-BE49-F238E27FC236}">
                <a16:creationId xmlns:a16="http://schemas.microsoft.com/office/drawing/2014/main" id="{414C7EE7-73F0-4F01-968C-9FEC0DD4680B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07783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a guest house</a:t>
            </a:r>
          </a:p>
        </p:txBody>
      </p:sp>
      <p:pic>
        <p:nvPicPr>
          <p:cNvPr id="3" name="a_guest_house">
            <a:hlinkClick r:id="" action="ppaction://media"/>
            <a:extLst>
              <a:ext uri="{FF2B5EF4-FFF2-40B4-BE49-F238E27FC236}">
                <a16:creationId xmlns:a16="http://schemas.microsoft.com/office/drawing/2014/main" id="{A3E9199B-D7C3-496E-AD2D-8B68D5F7738F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30860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小規模ホテル</a:t>
            </a:r>
          </a:p>
        </p:txBody>
      </p:sp>
      <p:pic>
        <p:nvPicPr>
          <p:cNvPr id="3" name="a_guest_house">
            <a:hlinkClick r:id="" action="ppaction://media"/>
            <a:extLst>
              <a:ext uri="{FF2B5EF4-FFF2-40B4-BE49-F238E27FC236}">
                <a16:creationId xmlns:a16="http://schemas.microsoft.com/office/drawing/2014/main" id="{9E533044-0E57-4F3D-B985-7E2BD4770414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3852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live a </a:t>
            </a:r>
            <a:r>
              <a:rPr lang="ja-JP" altLang="en-US" dirty="0"/>
              <a:t>～ </a:t>
            </a:r>
            <a:r>
              <a:rPr lang="en-US" altLang="ja-JP" dirty="0"/>
              <a:t>life</a:t>
            </a:r>
          </a:p>
        </p:txBody>
      </p:sp>
      <p:pic>
        <p:nvPicPr>
          <p:cNvPr id="3" name="live_a_life">
            <a:hlinkClick r:id="" action="ppaction://media"/>
            <a:extLst>
              <a:ext uri="{FF2B5EF4-FFF2-40B4-BE49-F238E27FC236}">
                <a16:creationId xmlns:a16="http://schemas.microsoft.com/office/drawing/2014/main" id="{82090D33-C418-438D-9C29-77D5106C8548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51535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～な生活を送る</a:t>
            </a:r>
          </a:p>
        </p:txBody>
      </p:sp>
      <p:pic>
        <p:nvPicPr>
          <p:cNvPr id="3" name="live_a_life">
            <a:hlinkClick r:id="" action="ppaction://media"/>
            <a:extLst>
              <a:ext uri="{FF2B5EF4-FFF2-40B4-BE49-F238E27FC236}">
                <a16:creationId xmlns:a16="http://schemas.microsoft.com/office/drawing/2014/main" id="{627F69C5-8AB9-43FA-A84D-7F04CDF3B791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93344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béldʒəm</a:t>
            </a:r>
            <a:endParaRPr kumimoji="1" lang="ja-JP" altLang="en-US" dirty="0"/>
          </a:p>
        </p:txBody>
      </p:sp>
      <p:pic>
        <p:nvPicPr>
          <p:cNvPr id="3" name="belgium">
            <a:hlinkClick r:id="" action="ppaction://media"/>
            <a:extLst>
              <a:ext uri="{FF2B5EF4-FFF2-40B4-BE49-F238E27FC236}">
                <a16:creationId xmlns:a16="http://schemas.microsoft.com/office/drawing/2014/main" id="{41A2CCB6-7D73-43F3-9F5A-A97C49C5E3F5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966820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ベルギー</a:t>
            </a:r>
            <a:endParaRPr kumimoji="1" lang="ja-JP" altLang="en-US" dirty="0"/>
          </a:p>
        </p:txBody>
      </p:sp>
      <p:pic>
        <p:nvPicPr>
          <p:cNvPr id="3" name="belgium">
            <a:hlinkClick r:id="" action="ppaction://media"/>
            <a:extLst>
              <a:ext uri="{FF2B5EF4-FFF2-40B4-BE49-F238E27FC236}">
                <a16:creationId xmlns:a16="http://schemas.microsoft.com/office/drawing/2014/main" id="{33DA2464-A975-43A2-84BD-14E8024B9EF5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14340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925" y="438697"/>
            <a:ext cx="11504023" cy="5857600"/>
          </a:xfrm>
        </p:spPr>
        <p:txBody>
          <a:bodyPr/>
          <a:lstStyle/>
          <a:p>
            <a:r>
              <a:rPr lang="en-US" altLang="ja-JP" dirty="0"/>
              <a:t>recognize</a:t>
            </a:r>
          </a:p>
        </p:txBody>
      </p:sp>
      <p:pic>
        <p:nvPicPr>
          <p:cNvPr id="8" name="recognize">
            <a:hlinkClick r:id="" action="ppaction://media"/>
            <a:extLst>
              <a:ext uri="{FF2B5EF4-FFF2-40B4-BE49-F238E27FC236}">
                <a16:creationId xmlns:a16="http://schemas.microsoft.com/office/drawing/2014/main" id="{BBE16970-26C2-1E74-5E46-9F1C786DD820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16940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2E352C-78C5-4ABC-BAB0-AB29D56E46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kern="0" dirty="0"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</a:rPr>
              <a:t>rékəɡnàɪz</a:t>
            </a:r>
            <a:endParaRPr kumimoji="1" lang="ja-JP" altLang="en-US" b="0" dirty="0"/>
          </a:p>
        </p:txBody>
      </p:sp>
      <p:pic>
        <p:nvPicPr>
          <p:cNvPr id="6" name="recognize">
            <a:hlinkClick r:id="" action="ppaction://media"/>
            <a:extLst>
              <a:ext uri="{FF2B5EF4-FFF2-40B4-BE49-F238E27FC236}">
                <a16:creationId xmlns:a16="http://schemas.microsoft.com/office/drawing/2014/main" id="{C80B874E-FF87-BF55-6B14-762B22C95108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268637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0192A-15EA-4E68-90EA-41ABB2F9A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～を認める</a:t>
            </a:r>
          </a:p>
        </p:txBody>
      </p:sp>
      <p:pic>
        <p:nvPicPr>
          <p:cNvPr id="6" name="recognize">
            <a:hlinkClick r:id="" action="ppaction://media"/>
            <a:extLst>
              <a:ext uri="{FF2B5EF4-FFF2-40B4-BE49-F238E27FC236}">
                <a16:creationId xmlns:a16="http://schemas.microsoft.com/office/drawing/2014/main" id="{B17DCB77-BCD0-71F7-6893-1A8CDDAC31E4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49038" y="5792788"/>
            <a:ext cx="485775" cy="485775"/>
          </a:xfrm>
        </p:spPr>
      </p:pic>
    </p:spTree>
    <p:extLst>
      <p:ext uri="{BB962C8B-B14F-4D97-AF65-F5344CB8AC3E}">
        <p14:creationId xmlns:p14="http://schemas.microsoft.com/office/powerpoint/2010/main" val="317139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2024_マスタ_Falsh既存差替え用（音枠アリ）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24_マスタ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5637</TotalTime>
  <Words>116</Words>
  <Application>Microsoft Office PowerPoint</Application>
  <PresentationFormat>ワイド画面</PresentationFormat>
  <Paragraphs>46</Paragraphs>
  <Slides>46</Slides>
  <Notes>0</Notes>
  <HiddenSlides>0</HiddenSlides>
  <MMClips>46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46</vt:i4>
      </vt:variant>
    </vt:vector>
  </HeadingPairs>
  <TitlesOfParts>
    <vt:vector size="53" baseType="lpstr">
      <vt:lpstr>ＭＳ Ｐゴシック</vt:lpstr>
      <vt:lpstr>ＭＳ Ｐ明朝</vt:lpstr>
      <vt:lpstr>游ゴシック</vt:lpstr>
      <vt:lpstr>Arial</vt:lpstr>
      <vt:lpstr>Times New Roman</vt:lpstr>
      <vt:lpstr>2024_マスタ_Falsh既存差替え用（音枠アリ）</vt:lpstr>
      <vt:lpstr>2024_マスタ</vt:lpstr>
      <vt:lpstr>hatch</vt:lpstr>
      <vt:lpstr>hǽtʃ</vt:lpstr>
      <vt:lpstr>（ひな・卵）をかえす、 孵化させる</vt:lpstr>
      <vt:lpstr>Belgium</vt:lpstr>
      <vt:lpstr>béldʒəm</vt:lpstr>
      <vt:lpstr>ベルギー</vt:lpstr>
      <vt:lpstr>recognize</vt:lpstr>
      <vt:lpstr>rékəɡnàɪz</vt:lpstr>
      <vt:lpstr>～を認める</vt:lpstr>
      <vt:lpstr>graduate</vt:lpstr>
      <vt:lpstr>　ɡrǽdʒuèɪt</vt:lpstr>
      <vt:lpstr>卒業する</vt:lpstr>
      <vt:lpstr>part-time</vt:lpstr>
      <vt:lpstr>pὰːrttáɪm</vt:lpstr>
      <vt:lpstr>アルバイトで</vt:lpstr>
      <vt:lpstr>guest</vt:lpstr>
      <vt:lpstr>ɡést</vt:lpstr>
      <vt:lpstr>来客、宿泊客</vt:lpstr>
      <vt:lpstr>gallery</vt:lpstr>
      <vt:lpstr>ɡǽləri</vt:lpstr>
      <vt:lpstr>画廊</vt:lpstr>
      <vt:lpstr>anger</vt:lpstr>
      <vt:lpstr>ǽŋɡər</vt:lpstr>
      <vt:lpstr>怒り</vt:lpstr>
      <vt:lpstr>injustice</vt:lpstr>
      <vt:lpstr>ɪndʒʌ́stɪs</vt:lpstr>
      <vt:lpstr>不正、不公平</vt:lpstr>
      <vt:lpstr>ordinary</vt:lpstr>
      <vt:lpstr>ɔ́ːrdənèri</vt:lpstr>
      <vt:lpstr>ふつうの</vt:lpstr>
      <vt:lpstr>share ～ with ... </vt:lpstr>
      <vt:lpstr>〜を…と分かち合う</vt:lpstr>
      <vt:lpstr>spend ～ V-ing</vt:lpstr>
      <vt:lpstr>…するのに 〜を費やす</vt:lpstr>
      <vt:lpstr>pass by ～</vt:lpstr>
      <vt:lpstr>～のそばを通る、 通りすぎる</vt:lpstr>
      <vt:lpstr>even though ～</vt:lpstr>
      <vt:lpstr>たとえ～であっても</vt:lpstr>
      <vt:lpstr>bring ～ together</vt:lpstr>
      <vt:lpstr>～を集める、 まとめる</vt:lpstr>
      <vt:lpstr>work part-time</vt:lpstr>
      <vt:lpstr>アルバイトをする</vt:lpstr>
      <vt:lpstr>a guest house</vt:lpstr>
      <vt:lpstr>小規模ホテル</vt:lpstr>
      <vt:lpstr>live a ～ life</vt:lpstr>
      <vt:lpstr>～な生活を送る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cp:lastModifiedBy>USER</cp:lastModifiedBy>
  <cp:revision>18</cp:revision>
  <dcterms:created xsi:type="dcterms:W3CDTF">2024-03-06T05:52:13Z</dcterms:created>
  <dcterms:modified xsi:type="dcterms:W3CDTF">2025-05-16T04:57:48Z</dcterms:modified>
</cp:coreProperties>
</file>