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0"/>
  </p:notesMasterIdLst>
  <p:handoutMasterIdLst>
    <p:handoutMasterId r:id="rId11"/>
  </p:handoutMasterIdLst>
  <p:sldIdLst>
    <p:sldId id="266" r:id="rId2"/>
    <p:sldId id="267" r:id="rId3"/>
    <p:sldId id="268" r:id="rId4"/>
    <p:sldId id="257" r:id="rId5"/>
    <p:sldId id="259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F" id="{7987D1CB-DA84-45B8-AFCE-D78378C4AD73}">
          <p14:sldIdLst>
            <p14:sldId id="266"/>
            <p14:sldId id="267"/>
            <p14:sldId id="268"/>
          </p14:sldIdLst>
        </p14:section>
        <p14:section name="Q1,2,3" id="{B9C9B7B8-1347-477D-943D-30CA86DE8FAC}">
          <p14:sldIdLst>
            <p14:sldId id="257"/>
            <p14:sldId id="259"/>
            <p14:sldId id="261"/>
          </p14:sldIdLst>
        </p14:section>
        <p14:section name="①、②" id="{7E1AB50E-2A8C-4340-A549-6AE3F4D7F7B0}">
          <p14:sldIdLst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95C0"/>
    <a:srgbClr val="0070C0"/>
    <a:srgbClr val="6D9BD2"/>
    <a:srgbClr val="6C9BD2"/>
    <a:srgbClr val="E95098"/>
    <a:srgbClr val="0A0ACC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89323" autoAdjust="0"/>
  </p:normalViewPr>
  <p:slideViewPr>
    <p:cSldViewPr snapToGrid="0" showGuides="1">
      <p:cViewPr varScale="1">
        <p:scale>
          <a:sx n="64" d="100"/>
          <a:sy n="64" d="100"/>
        </p:scale>
        <p:origin x="1104" y="66"/>
      </p:cViewPr>
      <p:guideLst/>
    </p:cSldViewPr>
  </p:slideViewPr>
  <p:outlineViewPr>
    <p:cViewPr>
      <p:scale>
        <a:sx n="33" d="100"/>
        <a:sy n="33" d="100"/>
      </p:scale>
      <p:origin x="0" y="-1002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3187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三省堂　宮木紘治" userId="b5281373-d9e3-4197-909d-8b5f915607f2" providerId="ADAL" clId="{051F32B5-5D8E-4511-BE78-D7A41D4413E2}"/>
    <pc:docChg chg="mod">
      <pc:chgData name="三省堂　宮木紘治" userId="b5281373-d9e3-4197-909d-8b5f915607f2" providerId="ADAL" clId="{051F32B5-5D8E-4511-BE78-D7A41D4413E2}" dt="2025-05-16T04:57:23.072" v="0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B59BCDE-F7C2-F2F5-3DDD-CF672EB5CD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191A199-A9AB-6FC8-B7EF-91E108D4F4D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0CD07-B8D7-4DEB-B90D-BB76C77B4B2B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168403-D1A3-8397-E792-846DD0B7964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3E59611-7C38-41ED-B179-5203B03010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FA82D-70DD-4885-9AC6-1F7F06DDE2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84775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884FB-D76F-47B7-BACA-80BB3130E45D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B0954-DBAD-47A5-87E6-3AB4AF92E4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27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①音声、のちに</a:t>
            </a:r>
            <a:r>
              <a:rPr kumimoji="1" lang="en-US" altLang="ja-JP" dirty="0"/>
              <a:t>TF</a:t>
            </a:r>
            <a:r>
              <a:rPr kumimoji="1" lang="ja-JP" altLang="en-US" dirty="0"/>
              <a:t>スクリプト　②クリックで解答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4335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①音声、のちに</a:t>
            </a:r>
            <a:r>
              <a:rPr kumimoji="1" lang="en-US" altLang="ja-JP" dirty="0"/>
              <a:t>TF</a:t>
            </a:r>
            <a:r>
              <a:rPr kumimoji="1" lang="ja-JP" altLang="en-US" dirty="0"/>
              <a:t>スクリプト　②クリックで解答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539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①音声、のちに</a:t>
            </a:r>
            <a:r>
              <a:rPr kumimoji="1" lang="en-US" altLang="ja-JP" dirty="0"/>
              <a:t>TF</a:t>
            </a:r>
            <a:r>
              <a:rPr kumimoji="1" lang="ja-JP" altLang="en-US"/>
              <a:t>スクリプト　②クリックで解答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255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1800" kern="1200" dirty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①画面切り替えで音声　②クリックで解答</a:t>
            </a:r>
            <a:endParaRPr lang="ja-JP" altLang="ja-JP" dirty="0">
              <a:effectLst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8657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1800" kern="1200" dirty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①画面切り替えで音声　②クリックで解答</a:t>
            </a:r>
            <a:endParaRPr lang="ja-JP" altLang="ja-JP" dirty="0">
              <a:effectLst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96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1800" kern="1200" dirty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①画面切り替えで音声　②クリックで解答</a:t>
            </a:r>
            <a:endParaRPr lang="ja-JP" altLang="ja-JP" dirty="0">
              <a:effectLst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820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クリックで解答出現。音声はありません。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4850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クリックで解答例出現。音声はありません。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11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CC_T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674E732-BCF5-13B9-EA63-B18DB73BEB15}"/>
              </a:ext>
            </a:extLst>
          </p:cNvPr>
          <p:cNvSpPr txBox="1"/>
          <p:nvPr userDrawn="1"/>
        </p:nvSpPr>
        <p:spPr>
          <a:xfrm>
            <a:off x="344488" y="4161577"/>
            <a:ext cx="2865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ja-JP" altLang="en-US" sz="7200" dirty="0">
                <a:solidFill>
                  <a:schemeClr val="tx1"/>
                </a:solidFill>
              </a:rPr>
              <a:t>（　　）</a:t>
            </a: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3FD83CCC-AE98-C5B7-42DA-085ED25256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2052" y="1643417"/>
            <a:ext cx="10816486" cy="5027971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4800">
                <a:latin typeface="+mn-lt"/>
              </a:defRPr>
            </a:lvl1pPr>
          </a:lstStyle>
          <a:p>
            <a:r>
              <a:rPr lang="en-US" altLang="ja-JP" noProof="0" dirty="0"/>
              <a:t>Add TF questions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kumimoji="1" lang="ja-JP" altLang="en-US" dirty="0"/>
          </a:p>
        </p:txBody>
      </p:sp>
      <p:sp>
        <p:nvSpPr>
          <p:cNvPr id="14" name="テキスト プレースホルダー 5">
            <a:extLst>
              <a:ext uri="{FF2B5EF4-FFF2-40B4-BE49-F238E27FC236}">
                <a16:creationId xmlns:a16="http://schemas.microsoft.com/office/drawing/2014/main" id="{F48A27B3-F5A3-254F-A3C0-65E5D9B1C6D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4488" y="4047366"/>
            <a:ext cx="2865437" cy="1428750"/>
          </a:xfrm>
          <a:prstGeom prst="rect">
            <a:avLst/>
          </a:prstGeo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FF0000"/>
                </a:solidFill>
              </a:defRPr>
            </a:lvl1pPr>
          </a:lstStyle>
          <a:p>
            <a:pPr lvl="0"/>
            <a:r>
              <a:rPr kumimoji="1" lang="en-US" altLang="ja-JP" dirty="0"/>
              <a:t>T/F</a:t>
            </a:r>
            <a:endParaRPr kumimoji="1" lang="ja-JP" altLang="en-US" dirty="0"/>
          </a:p>
        </p:txBody>
      </p:sp>
      <p:sp>
        <p:nvSpPr>
          <p:cNvPr id="7" name="メディア プレースホルダー 3">
            <a:extLst>
              <a:ext uri="{FF2B5EF4-FFF2-40B4-BE49-F238E27FC236}">
                <a16:creationId xmlns:a16="http://schemas.microsoft.com/office/drawing/2014/main" id="{2DE64BE5-6B83-928B-20EF-1F3FF2EAEF3B}"/>
              </a:ext>
            </a:extLst>
          </p:cNvPr>
          <p:cNvSpPr>
            <a:spLocks noGrp="1"/>
          </p:cNvSpPr>
          <p:nvPr>
            <p:ph type="media" sz="quarter" idx="21" hasCustomPrompt="1"/>
          </p:nvPr>
        </p:nvSpPr>
        <p:spPr>
          <a:xfrm>
            <a:off x="11022538" y="682255"/>
            <a:ext cx="846000" cy="784800"/>
          </a:xfr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589E7BD6-6D39-52BC-1BD3-F3EB58DADA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674" t="20637" r="7006" b="18147"/>
          <a:stretch/>
        </p:blipFill>
        <p:spPr>
          <a:xfrm>
            <a:off x="343675" y="558549"/>
            <a:ext cx="1718021" cy="1032213"/>
          </a:xfrm>
          <a:prstGeom prst="rect">
            <a:avLst/>
          </a:prstGeom>
        </p:spPr>
      </p:pic>
      <p:sp>
        <p:nvSpPr>
          <p:cNvPr id="22" name="テキスト プレースホルダー 5">
            <a:extLst>
              <a:ext uri="{FF2B5EF4-FFF2-40B4-BE49-F238E27FC236}">
                <a16:creationId xmlns:a16="http://schemas.microsoft.com/office/drawing/2014/main" id="{C5763634-2F46-78CB-B3A4-D8F8BCE1E2D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96645" y="1643417"/>
            <a:ext cx="855407" cy="1090208"/>
          </a:xfrm>
          <a:prstGeom prst="rect">
            <a:avLst/>
          </a:prstGeom>
          <a:noFill/>
        </p:spPr>
        <p:txBody>
          <a:bodyPr anchor="t"/>
          <a:lstStyle>
            <a:lvl1pPr algn="l">
              <a:lnSpc>
                <a:spcPct val="100000"/>
              </a:lnSpc>
              <a:defRPr sz="4800" b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1.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10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CC_Q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6">
            <a:extLst>
              <a:ext uri="{FF2B5EF4-FFF2-40B4-BE49-F238E27FC236}">
                <a16:creationId xmlns:a16="http://schemas.microsoft.com/office/drawing/2014/main" id="{F9237C21-48FD-F857-EF24-6AE0DD89F91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68880" y="4154323"/>
            <a:ext cx="802835" cy="808033"/>
          </a:xfrm>
        </p:spPr>
        <p:txBody>
          <a:bodyPr/>
          <a:lstStyle>
            <a:lvl1pPr>
              <a:defRPr sz="4800" b="0">
                <a:solidFill>
                  <a:srgbClr val="FF0000"/>
                </a:solidFill>
              </a:defRPr>
            </a:lvl1pPr>
          </a:lstStyle>
          <a:p>
            <a:r>
              <a:rPr lang="en-US" altLang="ja-JP" dirty="0"/>
              <a:t>―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1716" y="4154323"/>
            <a:ext cx="10784284" cy="252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0" kern="1200">
                <a:solidFill>
                  <a:srgbClr val="FF0000"/>
                </a:solidFill>
                <a:latin typeface="+mn-lt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US" altLang="ja-JP" dirty="0"/>
              <a:t>Add answer here…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1612449"/>
            <a:ext cx="11520000" cy="2541874"/>
          </a:xfrm>
        </p:spPr>
        <p:txBody>
          <a:bodyPr anchor="t"/>
          <a:lstStyle>
            <a:lvl1pPr marL="0" indent="0" algn="l">
              <a:lnSpc>
                <a:spcPct val="100000"/>
              </a:lnSpc>
              <a:buNone/>
              <a:defRPr sz="44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Add question here…</a:t>
            </a:r>
          </a:p>
        </p:txBody>
      </p:sp>
      <p:sp>
        <p:nvSpPr>
          <p:cNvPr id="7" name="メディア プレースホルダー 3">
            <a:extLst>
              <a:ext uri="{FF2B5EF4-FFF2-40B4-BE49-F238E27FC236}">
                <a16:creationId xmlns:a16="http://schemas.microsoft.com/office/drawing/2014/main" id="{2DE64BE5-6B83-928B-20EF-1F3FF2EAEF3B}"/>
              </a:ext>
            </a:extLst>
          </p:cNvPr>
          <p:cNvSpPr>
            <a:spLocks noGrp="1"/>
          </p:cNvSpPr>
          <p:nvPr>
            <p:ph type="media" sz="quarter" idx="21" hasCustomPrompt="1"/>
          </p:nvPr>
        </p:nvSpPr>
        <p:spPr>
          <a:xfrm>
            <a:off x="11381009" y="753699"/>
            <a:ext cx="486000" cy="486000"/>
          </a:xfr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9E38FBD-8015-7FC6-3015-D077361C87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6670" y="460070"/>
            <a:ext cx="2280557" cy="1152379"/>
          </a:xfrm>
          <a:prstGeom prst="rect">
            <a:avLst/>
          </a:prstGeom>
        </p:spPr>
      </p:pic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0D3A394D-DBC8-353D-A0AE-1014087CBD8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57116" y="546327"/>
            <a:ext cx="622300" cy="808033"/>
          </a:xfrm>
        </p:spPr>
        <p:txBody>
          <a:bodyPr/>
          <a:lstStyle>
            <a:lvl1pPr>
              <a:defRPr sz="6000" b="1">
                <a:solidFill>
                  <a:srgbClr val="E95098"/>
                </a:solidFill>
              </a:defRPr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09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CC_others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9BC235AC-5E37-E0FA-2B7A-F3F763F84A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9701" y="509549"/>
            <a:ext cx="5932605" cy="720000"/>
          </a:xfrm>
          <a:prstGeom prst="rect">
            <a:avLst/>
          </a:prstGeom>
        </p:spPr>
      </p:pic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0D3A394D-DBC8-353D-A0AE-1014087CBD8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14049" y="509549"/>
            <a:ext cx="595092" cy="720000"/>
          </a:xfrm>
        </p:spPr>
        <p:txBody>
          <a:bodyPr anchor="ctr"/>
          <a:lstStyle>
            <a:lvl1pPr algn="ctr">
              <a:lnSpc>
                <a:spcPct val="100000"/>
              </a:lnSpc>
              <a:defRPr sz="4400" b="1">
                <a:solidFill>
                  <a:srgbClr val="7095C0"/>
                </a:solidFill>
              </a:defRPr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9EB09ACC-6AD6-D364-9029-6E45E8EABA1F}"/>
              </a:ext>
            </a:extLst>
          </p:cNvPr>
          <p:cNvCxnSpPr>
            <a:cxnSpLocks/>
          </p:cNvCxnSpPr>
          <p:nvPr userDrawn="1"/>
        </p:nvCxnSpPr>
        <p:spPr>
          <a:xfrm>
            <a:off x="6151817" y="869549"/>
            <a:ext cx="5724000" cy="0"/>
          </a:xfrm>
          <a:prstGeom prst="line">
            <a:avLst/>
          </a:prstGeom>
          <a:ln w="101600" cap="rnd">
            <a:solidFill>
              <a:srgbClr val="6D9BD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プレースホルダー 6">
            <a:extLst>
              <a:ext uri="{FF2B5EF4-FFF2-40B4-BE49-F238E27FC236}">
                <a16:creationId xmlns:a16="http://schemas.microsoft.com/office/drawing/2014/main" id="{875ED5EE-1060-6A35-EC54-DEC809BBC6E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09142" y="509549"/>
            <a:ext cx="5163164" cy="720000"/>
          </a:xfrm>
        </p:spPr>
        <p:txBody>
          <a:bodyPr anchor="ctr"/>
          <a:lstStyle>
            <a:lvl1pPr algn="l">
              <a:lnSpc>
                <a:spcPct val="100000"/>
              </a:lnSpc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Choose &amp; Discuss</a:t>
            </a:r>
            <a:endParaRPr kumimoji="1" lang="ja-JP" altLang="en-US" dirty="0"/>
          </a:p>
        </p:txBody>
      </p:sp>
      <p:sp>
        <p:nvSpPr>
          <p:cNvPr id="25" name="テキスト プレースホルダー 24">
            <a:extLst>
              <a:ext uri="{FF2B5EF4-FFF2-40B4-BE49-F238E27FC236}">
                <a16:creationId xmlns:a16="http://schemas.microsoft.com/office/drawing/2014/main" id="{16055088-0F1F-5E99-9133-AE2735DA2A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60957" y="3429000"/>
            <a:ext cx="10765917" cy="3160713"/>
          </a:xfrm>
        </p:spPr>
        <p:txBody>
          <a:bodyPr/>
          <a:lstStyle>
            <a:lvl1pPr marL="914400" indent="-914400">
              <a:buFont typeface="+mj-lt"/>
              <a:buAutoNum type="alphaLcPeriod"/>
              <a:defRPr sz="4000"/>
            </a:lvl1pPr>
          </a:lstStyle>
          <a:p>
            <a:pPr lvl="0"/>
            <a:r>
              <a:rPr kumimoji="1" lang="en-US" altLang="ja-JP" dirty="0"/>
              <a:t>Add text here…</a:t>
            </a:r>
            <a:endParaRPr kumimoji="1" lang="ja-JP" altLang="en-US" dirty="0"/>
          </a:p>
          <a:p>
            <a:pPr lvl="0"/>
            <a:r>
              <a:rPr kumimoji="1" lang="en-US" altLang="ja-JP" dirty="0"/>
              <a:t>Add text here…</a:t>
            </a:r>
            <a:endParaRPr kumimoji="1" lang="ja-JP" altLang="en-US" dirty="0"/>
          </a:p>
          <a:p>
            <a:pPr lvl="0"/>
            <a:r>
              <a:rPr kumimoji="1" lang="en-US" altLang="ja-JP" dirty="0"/>
              <a:t>Add text here…</a:t>
            </a:r>
            <a:endParaRPr kumimoji="1" lang="ja-JP" altLang="en-US" dirty="0"/>
          </a:p>
        </p:txBody>
      </p:sp>
      <p:sp>
        <p:nvSpPr>
          <p:cNvPr id="3" name="テキスト プレースホルダー 21">
            <a:extLst>
              <a:ext uri="{FF2B5EF4-FFF2-40B4-BE49-F238E27FC236}">
                <a16:creationId xmlns:a16="http://schemas.microsoft.com/office/drawing/2014/main" id="{19B72055-F5E2-9695-0D8E-FDF58A8A9B3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58775" y="1422263"/>
            <a:ext cx="11468100" cy="2006735"/>
          </a:xfrm>
        </p:spPr>
        <p:txBody>
          <a:bodyPr/>
          <a:lstStyle>
            <a:lvl1pPr>
              <a:lnSpc>
                <a:spcPct val="90000"/>
              </a:lnSpc>
              <a:defRPr sz="4400"/>
            </a:lvl1pPr>
          </a:lstStyle>
          <a:p>
            <a:pPr lvl="0"/>
            <a:r>
              <a:rPr kumimoji="1" lang="en-US" altLang="ja-JP" dirty="0"/>
              <a:t>Add text here…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85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CC_other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9BC235AC-5E37-E0FA-2B7A-F3F763F84A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9701" y="509549"/>
            <a:ext cx="5932605" cy="720000"/>
          </a:xfrm>
          <a:prstGeom prst="rect">
            <a:avLst/>
          </a:prstGeom>
        </p:spPr>
      </p:pic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0D3A394D-DBC8-353D-A0AE-1014087CBD8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3099" y="509549"/>
            <a:ext cx="595092" cy="720000"/>
          </a:xfrm>
        </p:spPr>
        <p:txBody>
          <a:bodyPr anchor="ctr"/>
          <a:lstStyle>
            <a:lvl1pPr algn="ctr">
              <a:lnSpc>
                <a:spcPct val="100000"/>
              </a:lnSpc>
              <a:defRPr sz="4400" b="1">
                <a:solidFill>
                  <a:srgbClr val="7095C0"/>
                </a:solidFill>
              </a:defRPr>
            </a:lvl1pPr>
          </a:lstStyle>
          <a:p>
            <a:pPr lvl="0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20" name="テキスト プレースホルダー 6">
            <a:extLst>
              <a:ext uri="{FF2B5EF4-FFF2-40B4-BE49-F238E27FC236}">
                <a16:creationId xmlns:a16="http://schemas.microsoft.com/office/drawing/2014/main" id="{875ED5EE-1060-6A35-EC54-DEC809BBC6E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09142" y="509549"/>
            <a:ext cx="5163164" cy="720000"/>
          </a:xfrm>
        </p:spPr>
        <p:txBody>
          <a:bodyPr anchor="ctr"/>
          <a:lstStyle>
            <a:lvl1pPr algn="l">
              <a:lnSpc>
                <a:spcPct val="100000"/>
              </a:lnSpc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Depends on Lesson</a:t>
            </a:r>
            <a:endParaRPr kumimoji="1" lang="ja-JP" altLang="en-US" dirty="0"/>
          </a:p>
        </p:txBody>
      </p:sp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338C0562-9183-E402-18B8-C0554AB49A4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58775" y="1422263"/>
            <a:ext cx="11468100" cy="4183406"/>
          </a:xfrm>
        </p:spPr>
        <p:txBody>
          <a:bodyPr/>
          <a:lstStyle>
            <a:lvl1pPr>
              <a:lnSpc>
                <a:spcPct val="90000"/>
              </a:lnSpc>
              <a:defRPr sz="4400"/>
            </a:lvl1pPr>
          </a:lstStyle>
          <a:p>
            <a:pPr lvl="0"/>
            <a:r>
              <a:rPr kumimoji="1" lang="en-US" altLang="ja-JP" dirty="0"/>
              <a:t>Add text here…</a:t>
            </a:r>
            <a:endParaRPr kumimoji="1" lang="ja-JP" altLang="en-US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5D4AB87-802C-CAFF-EF0E-426782854BFA}"/>
              </a:ext>
            </a:extLst>
          </p:cNvPr>
          <p:cNvCxnSpPr>
            <a:cxnSpLocks/>
          </p:cNvCxnSpPr>
          <p:nvPr userDrawn="1"/>
        </p:nvCxnSpPr>
        <p:spPr>
          <a:xfrm>
            <a:off x="6151817" y="869549"/>
            <a:ext cx="5724000" cy="0"/>
          </a:xfrm>
          <a:prstGeom prst="line">
            <a:avLst/>
          </a:prstGeom>
          <a:ln w="101600" cap="rnd">
            <a:solidFill>
              <a:srgbClr val="6D9BD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プレースホルダー 24">
            <a:extLst>
              <a:ext uri="{FF2B5EF4-FFF2-40B4-BE49-F238E27FC236}">
                <a16:creationId xmlns:a16="http://schemas.microsoft.com/office/drawing/2014/main" id="{C50FDF98-32FF-440C-8620-14D996FFA2D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60957" y="3429000"/>
            <a:ext cx="10765917" cy="3160713"/>
          </a:xfrm>
        </p:spPr>
        <p:txBody>
          <a:bodyPr/>
          <a:lstStyle>
            <a:lvl1pPr marL="0" indent="0">
              <a:buFont typeface="+mj-lt"/>
              <a:buNone/>
              <a:defRPr sz="4000">
                <a:solidFill>
                  <a:srgbClr val="0070C0"/>
                </a:solidFill>
              </a:defRPr>
            </a:lvl1pPr>
          </a:lstStyle>
          <a:p>
            <a:pPr lvl="0"/>
            <a:r>
              <a:rPr kumimoji="1" lang="ja-JP" altLang="en-US" dirty="0"/>
              <a:t>（例）</a:t>
            </a:r>
          </a:p>
          <a:p>
            <a:pPr lvl="0"/>
            <a:r>
              <a:rPr kumimoji="1" lang="en-US" altLang="ja-JP" dirty="0"/>
              <a:t>I imagine that she could feel confident and relieved in the water.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62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ABAF5851-A2F4-4D5E-8626-FFB65F1BFC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Lesson 3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Hatching the Egg of Hope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①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(pp.42-43)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 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　　　　　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SAMPLE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A0ACC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F8CC59B-C932-42DD-B340-55C35F995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464" y="550156"/>
            <a:ext cx="11519073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テキスト</a:t>
            </a:r>
          </a:p>
          <a:p>
            <a:pPr lvl="0"/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　</a:t>
            </a:r>
            <a:endParaRPr kumimoji="1" lang="en-US" altLang="ja-JP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85DA4-CF1C-415E-87F2-6C5C6DD6CC2E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6B47BE5-D842-1633-EB00-25F223A5DD54}"/>
              </a:ext>
            </a:extLst>
          </p:cNvPr>
          <p:cNvSpPr/>
          <p:nvPr userDrawn="1"/>
        </p:nvSpPr>
        <p:spPr>
          <a:xfrm>
            <a:off x="8640417" y="0"/>
            <a:ext cx="104692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18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3" r:id="rId2"/>
    <p:sldLayoutId id="2147483738" r:id="rId3"/>
    <p:sldLayoutId id="2147483739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kumimoji="1" sz="440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7734D8-6504-5A1A-D553-76BF4051C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052" y="1643417"/>
            <a:ext cx="10816486" cy="5027971"/>
          </a:xfrm>
        </p:spPr>
        <p:txBody>
          <a:bodyPr/>
          <a:lstStyle/>
          <a:p>
            <a:r>
              <a:rPr lang="en-US" altLang="ja-JP"/>
              <a:t>When he was in college Miyazaki Kensuke had no interest in becoming famous.  </a:t>
            </a:r>
            <a:endParaRPr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D3C701D-9322-75F7-2D10-FB8F7A45514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4488" y="4047366"/>
            <a:ext cx="2865437" cy="1428750"/>
          </a:xfrm>
        </p:spPr>
        <p:txBody>
          <a:bodyPr/>
          <a:lstStyle/>
          <a:p>
            <a:r>
              <a:rPr lang="en-US" altLang="ja-JP"/>
              <a:t>F</a:t>
            </a:r>
            <a:endParaRPr lang="ja-JP" altLang="en-US"/>
          </a:p>
        </p:txBody>
      </p:sp>
      <p:pic>
        <p:nvPicPr>
          <p:cNvPr id="6" name="TF1">
            <a:hlinkClick r:id="" action="ppaction://media"/>
            <a:extLst>
              <a:ext uri="{FF2B5EF4-FFF2-40B4-BE49-F238E27FC236}">
                <a16:creationId xmlns:a16="http://schemas.microsoft.com/office/drawing/2014/main" id="{F84386AA-BCDA-8E43-17AC-AED84500E431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24391" y="682625"/>
            <a:ext cx="841380" cy="784225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91B9EAA-59B2-ED33-3369-02D8611921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96645" y="1643417"/>
            <a:ext cx="855407" cy="1090208"/>
          </a:xfrm>
        </p:spPr>
        <p:txBody>
          <a:bodyPr/>
          <a:lstStyle/>
          <a:p>
            <a:r>
              <a:rPr lang="en-US" altLang="ja-JP" dirty="0"/>
              <a:t>1.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266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42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F355C5-96CD-99D8-FD34-9990F265F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052" y="1643417"/>
            <a:ext cx="10816486" cy="5027971"/>
          </a:xfrm>
        </p:spPr>
        <p:txBody>
          <a:bodyPr/>
          <a:lstStyle/>
          <a:p>
            <a:r>
              <a:rPr lang="en-US" altLang="ja-JP"/>
              <a:t>In London, Miyazaki thought it was cool to look angry.  </a:t>
            </a:r>
            <a:endParaRPr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AF5C86-2DB0-AD9E-1FB9-60186D41560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4488" y="4047366"/>
            <a:ext cx="2865437" cy="1428750"/>
          </a:xfrm>
        </p:spPr>
        <p:txBody>
          <a:bodyPr/>
          <a:lstStyle/>
          <a:p>
            <a:r>
              <a:rPr lang="en-US" altLang="ja-JP"/>
              <a:t>T</a:t>
            </a:r>
            <a:endParaRPr lang="ja-JP" altLang="en-US"/>
          </a:p>
        </p:txBody>
      </p:sp>
      <p:pic>
        <p:nvPicPr>
          <p:cNvPr id="6" name="TF2">
            <a:hlinkClick r:id="" action="ppaction://media"/>
            <a:extLst>
              <a:ext uri="{FF2B5EF4-FFF2-40B4-BE49-F238E27FC236}">
                <a16:creationId xmlns:a16="http://schemas.microsoft.com/office/drawing/2014/main" id="{FDE784EA-B9B4-59F4-B540-736E6BEA0476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24391" y="682625"/>
            <a:ext cx="841380" cy="784225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D45091-3CB9-CF23-0772-2F4A73A1ABA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96645" y="1643417"/>
            <a:ext cx="855407" cy="1090208"/>
          </a:xfrm>
        </p:spPr>
        <p:txBody>
          <a:bodyPr/>
          <a:lstStyle/>
          <a:p>
            <a:r>
              <a:rPr lang="en-US" altLang="ja-JP" dirty="0"/>
              <a:t>2.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870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916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B2BC24-6A16-32A3-DDB0-C87CA81CE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052" y="1643417"/>
            <a:ext cx="10816486" cy="5027971"/>
          </a:xfrm>
        </p:spPr>
        <p:txBody>
          <a:bodyPr/>
          <a:lstStyle/>
          <a:p>
            <a:r>
              <a:rPr lang="en-US" altLang="ja-JP" dirty="0"/>
              <a:t>Miyazaki became famous while he was in London.   </a:t>
            </a:r>
            <a:endParaRPr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26E7C81-6A76-590C-147C-49002AFAEB8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4488" y="4047366"/>
            <a:ext cx="2865437" cy="1428750"/>
          </a:xfrm>
        </p:spPr>
        <p:txBody>
          <a:bodyPr/>
          <a:lstStyle/>
          <a:p>
            <a:r>
              <a:rPr lang="en-US" altLang="ja-JP"/>
              <a:t>F</a:t>
            </a:r>
            <a:endParaRPr lang="ja-JP" altLang="en-US"/>
          </a:p>
        </p:txBody>
      </p:sp>
      <p:pic>
        <p:nvPicPr>
          <p:cNvPr id="6" name="TF3">
            <a:hlinkClick r:id="" action="ppaction://media"/>
            <a:extLst>
              <a:ext uri="{FF2B5EF4-FFF2-40B4-BE49-F238E27FC236}">
                <a16:creationId xmlns:a16="http://schemas.microsoft.com/office/drawing/2014/main" id="{39D2C0E0-876E-197E-03FD-76C4E9B3743D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24391" y="682625"/>
            <a:ext cx="841380" cy="784225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C5D213D-4112-2F41-F7C1-4589CCB7650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96645" y="1643417"/>
            <a:ext cx="855407" cy="1090208"/>
          </a:xfrm>
        </p:spPr>
        <p:txBody>
          <a:bodyPr/>
          <a:lstStyle/>
          <a:p>
            <a:r>
              <a:rPr lang="en-US" altLang="ja-JP" dirty="0"/>
              <a:t>3.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643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368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43235789-E976-8682-1129-9A100941013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68880" y="4154323"/>
            <a:ext cx="802835" cy="808033"/>
          </a:xfrm>
        </p:spPr>
        <p:txBody>
          <a:bodyPr/>
          <a:lstStyle/>
          <a:p>
            <a:r>
              <a:rPr lang="en-US" altLang="ja-JP" dirty="0"/>
              <a:t>―</a:t>
            </a:r>
            <a:r>
              <a:rPr lang="ja-JP" altLang="en-US" dirty="0"/>
              <a:t> 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D975DA2-A3F3-B8FC-64F1-A4869530B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1716" y="4154323"/>
            <a:ext cx="10784284" cy="2520000"/>
          </a:xfrm>
        </p:spPr>
        <p:txBody>
          <a:bodyPr>
            <a:normAutofit/>
          </a:bodyPr>
          <a:lstStyle/>
          <a:p>
            <a:r>
              <a:rPr lang="en-US" altLang="ja-JP" dirty="0"/>
              <a:t>He sees life as a journey to discover an answer to the question, “Who am I as a person and as an artist?”</a:t>
            </a:r>
            <a:endParaRPr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BC5D0CB-2274-A902-7013-A136D15FAC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000" y="1612449"/>
            <a:ext cx="11520000" cy="2541874"/>
          </a:xfrm>
        </p:spPr>
        <p:txBody>
          <a:bodyPr/>
          <a:lstStyle/>
          <a:p>
            <a:r>
              <a:rPr lang="en-US" altLang="ja-JP"/>
              <a:t>How does Miyazaki see life?</a:t>
            </a:r>
            <a:endParaRPr lang="ja-JP" altLang="en-US"/>
          </a:p>
        </p:txBody>
      </p:sp>
      <p:pic>
        <p:nvPicPr>
          <p:cNvPr id="4" name="Q1">
            <a:hlinkClick r:id="" action="ppaction://media"/>
            <a:extLst>
              <a:ext uri="{FF2B5EF4-FFF2-40B4-BE49-F238E27FC236}">
                <a16:creationId xmlns:a16="http://schemas.microsoft.com/office/drawing/2014/main" id="{43D12000-F526-BBE4-A5E9-1B1A05E3FF90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79200" y="754063"/>
            <a:ext cx="487363" cy="487362"/>
          </a:xfrm>
        </p:spPr>
      </p:pic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CED852B-E4A8-377C-134B-9154E8565DF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357116" y="546327"/>
            <a:ext cx="622300" cy="808033"/>
          </a:xfrm>
        </p:spPr>
        <p:txBody>
          <a:bodyPr/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387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3B938D28-460A-E47F-06F1-787930EC25D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68880" y="4154323"/>
            <a:ext cx="802835" cy="808033"/>
          </a:xfrm>
        </p:spPr>
        <p:txBody>
          <a:bodyPr/>
          <a:lstStyle/>
          <a:p>
            <a:r>
              <a:rPr lang="en-US" altLang="ja-JP" dirty="0"/>
              <a:t>―</a:t>
            </a:r>
            <a:r>
              <a:rPr lang="ja-JP" altLang="en-US" dirty="0"/>
              <a:t> 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914FF83-538A-E211-6485-3C9A96154C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1716" y="4154323"/>
            <a:ext cx="10784284" cy="2520000"/>
          </a:xfrm>
        </p:spPr>
        <p:txBody>
          <a:bodyPr/>
          <a:lstStyle/>
          <a:p>
            <a:r>
              <a:rPr lang="en-US" altLang="ja-JP"/>
              <a:t>They were expressing their anger at social injustice.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574D175-0809-ED24-0313-1B26400D2A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000" y="1612449"/>
            <a:ext cx="11520000" cy="2541874"/>
          </a:xfrm>
        </p:spPr>
        <p:txBody>
          <a:bodyPr/>
          <a:lstStyle/>
          <a:p>
            <a:r>
              <a:rPr lang="en-US" altLang="ja-JP"/>
              <a:t>What were Miyazaki’s street artist friends expressing through their work?</a:t>
            </a:r>
            <a:endParaRPr lang="ja-JP" altLang="en-US"/>
          </a:p>
        </p:txBody>
      </p:sp>
      <p:pic>
        <p:nvPicPr>
          <p:cNvPr id="4" name="Q2">
            <a:hlinkClick r:id="" action="ppaction://media"/>
            <a:extLst>
              <a:ext uri="{FF2B5EF4-FFF2-40B4-BE49-F238E27FC236}">
                <a16:creationId xmlns:a16="http://schemas.microsoft.com/office/drawing/2014/main" id="{C8AE2EF4-5755-8DD4-F6F1-4CFC3EA3FF6D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79200" y="754063"/>
            <a:ext cx="487363" cy="487362"/>
          </a:xfrm>
        </p:spPr>
      </p:pic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30A570A-5E51-8E7F-851C-D0A38E2C0E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357116" y="546327"/>
            <a:ext cx="622300" cy="808033"/>
          </a:xfrm>
        </p:spPr>
        <p:txBody>
          <a:bodyPr/>
          <a:lstStyle/>
          <a:p>
            <a:r>
              <a:rPr lang="en-US" altLang="ja-JP" dirty="0"/>
              <a:t>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268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917F14E8-171B-D4C8-85B5-049EF596302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68880" y="4154323"/>
            <a:ext cx="802835" cy="808033"/>
          </a:xfrm>
        </p:spPr>
        <p:txBody>
          <a:bodyPr/>
          <a:lstStyle/>
          <a:p>
            <a:r>
              <a:rPr lang="en-US" altLang="ja-JP" dirty="0"/>
              <a:t>―</a:t>
            </a:r>
            <a:r>
              <a:rPr lang="ja-JP" altLang="en-US" dirty="0"/>
              <a:t> 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079A1B8-CF78-A50A-3972-3E0DF80BD7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1716" y="4154323"/>
            <a:ext cx="10784284" cy="2520000"/>
          </a:xfrm>
        </p:spPr>
        <p:txBody>
          <a:bodyPr>
            <a:normAutofit/>
          </a:bodyPr>
          <a:lstStyle/>
          <a:p>
            <a:r>
              <a:rPr lang="en-US" altLang="ja-JP"/>
              <a:t>He decided to find a different way of expressing himself.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812D277-AA6A-B302-D4C6-A878965F7B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000" y="1612449"/>
            <a:ext cx="11520000" cy="2541874"/>
          </a:xfrm>
        </p:spPr>
        <p:txBody>
          <a:bodyPr/>
          <a:lstStyle/>
          <a:p>
            <a:r>
              <a:rPr lang="en-US" altLang="ja-JP" dirty="0"/>
              <a:t>After being in London for two years, what did Miyazaki decide to do?</a:t>
            </a:r>
            <a:endParaRPr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F5653C1-F130-52B9-E6E9-A0191208C15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357116" y="546327"/>
            <a:ext cx="622300" cy="808033"/>
          </a:xfrm>
        </p:spPr>
        <p:txBody>
          <a:bodyPr/>
          <a:lstStyle/>
          <a:p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8" name="メディア プレースホルダー 7">
            <a:extLst>
              <a:ext uri="{FF2B5EF4-FFF2-40B4-BE49-F238E27FC236}">
                <a16:creationId xmlns:a16="http://schemas.microsoft.com/office/drawing/2014/main" id="{DEA25DDD-047F-8D97-6E93-BA394E33BB9F}"/>
              </a:ext>
            </a:extLst>
          </p:cNvPr>
          <p:cNvSpPr>
            <a:spLocks noGrp="1"/>
          </p:cNvSpPr>
          <p:nvPr>
            <p:ph type="media" sz="quarter" idx="2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2B991BC-8934-03D6-7689-C60EE7270119}"/>
              </a:ext>
            </a:extLst>
          </p:cNvPr>
          <p:cNvSpPr txBox="1"/>
          <p:nvPr/>
        </p:nvSpPr>
        <p:spPr>
          <a:xfrm>
            <a:off x="3211286" y="546327"/>
            <a:ext cx="6498771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dirty="0"/>
              <a:t>音声準備中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59019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64120A69-CC56-4C51-B321-B14546D036C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14049" y="509549"/>
            <a:ext cx="595092" cy="720000"/>
          </a:xfrm>
        </p:spPr>
        <p:txBody>
          <a:bodyPr/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0CB755CC-8F7A-95CC-50C6-C070C882C33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09142" y="509549"/>
            <a:ext cx="5163164" cy="720000"/>
          </a:xfrm>
        </p:spPr>
        <p:txBody>
          <a:bodyPr/>
          <a:lstStyle/>
          <a:p>
            <a:r>
              <a:rPr lang="en-US" altLang="ja-JP" dirty="0"/>
              <a:t>Choose &amp; Discuss</a:t>
            </a:r>
            <a:endParaRPr lang="ja-JP" altLang="en-US" dirty="0"/>
          </a:p>
        </p:txBody>
      </p:sp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C704878D-FF5E-CCF0-3297-701F32C31AD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060957" y="3429000"/>
            <a:ext cx="10765917" cy="3160713"/>
          </a:xfrm>
        </p:spPr>
        <p:txBody>
          <a:bodyPr/>
          <a:lstStyle/>
          <a:p>
            <a:r>
              <a:rPr lang="en-US" altLang="ja-JP" dirty="0"/>
              <a:t>connect people.</a:t>
            </a:r>
          </a:p>
          <a:p>
            <a:r>
              <a:rPr lang="en-US" altLang="ja-JP" dirty="0"/>
              <a:t>change the world.</a:t>
            </a:r>
          </a:p>
          <a:p>
            <a:r>
              <a:rPr lang="en-US" altLang="ja-JP" dirty="0"/>
              <a:t>make you famous.</a:t>
            </a:r>
            <a:endParaRPr lang="ja-JP" altLang="en-US" dirty="0"/>
          </a:p>
        </p:txBody>
      </p:sp>
      <p:sp>
        <p:nvSpPr>
          <p:cNvPr id="15" name="テキスト プレースホルダー 14">
            <a:extLst>
              <a:ext uri="{FF2B5EF4-FFF2-40B4-BE49-F238E27FC236}">
                <a16:creationId xmlns:a16="http://schemas.microsoft.com/office/drawing/2014/main" id="{26405723-4327-9537-FD22-DE113A0B453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58775" y="1422263"/>
            <a:ext cx="11468100" cy="2006735"/>
          </a:xfrm>
        </p:spPr>
        <p:txBody>
          <a:bodyPr/>
          <a:lstStyle/>
          <a:p>
            <a:r>
              <a:rPr lang="en-US" altLang="ja-JP" dirty="0"/>
              <a:t>In Belgium, Miyazaki realized the power of art. It was the power to ...</a:t>
            </a:r>
            <a:endParaRPr lang="ja-JP" altLang="en-US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2856D72F-4365-A9E4-AC4D-9B42CEC5F8CF}"/>
              </a:ext>
            </a:extLst>
          </p:cNvPr>
          <p:cNvSpPr/>
          <p:nvPr/>
        </p:nvSpPr>
        <p:spPr>
          <a:xfrm>
            <a:off x="952501" y="3405820"/>
            <a:ext cx="720000" cy="720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336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64120A69-CC56-4C51-B321-B14546D036C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33099" y="509549"/>
            <a:ext cx="595092" cy="720000"/>
          </a:xfrm>
        </p:spPr>
        <p:txBody>
          <a:bodyPr/>
          <a:lstStyle/>
          <a:p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0CB755CC-8F7A-95CC-50C6-C070C882C33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09142" y="509549"/>
            <a:ext cx="5163164" cy="720000"/>
          </a:xfrm>
        </p:spPr>
        <p:txBody>
          <a:bodyPr/>
          <a:lstStyle/>
          <a:p>
            <a:r>
              <a:rPr lang="en-US" altLang="ja-JP" dirty="0"/>
              <a:t>About Yourself</a:t>
            </a:r>
            <a:endParaRPr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1211932-F74C-FF1D-1191-83B16D9E081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58775" y="1422263"/>
            <a:ext cx="11468100" cy="4183406"/>
          </a:xfrm>
        </p:spPr>
        <p:txBody>
          <a:bodyPr/>
          <a:lstStyle/>
          <a:p>
            <a:r>
              <a:rPr lang="en-US" altLang="ja-JP" dirty="0"/>
              <a:t>When Miyazaki was just out of college, his dream was to be a famous artist.  What is your dream?</a:t>
            </a:r>
            <a:endParaRPr lang="ja-JP" altLang="en-US" dirty="0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25D3D37-23C3-1189-328F-2049D1D829B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060957" y="3429000"/>
            <a:ext cx="10765917" cy="3160713"/>
          </a:xfrm>
        </p:spPr>
        <p:txBody>
          <a:bodyPr/>
          <a:lstStyle/>
          <a:p>
            <a:r>
              <a:rPr lang="ja-JP" altLang="ja-JP" dirty="0"/>
              <a:t>（例）</a:t>
            </a:r>
            <a:endParaRPr lang="en-US" altLang="ja-JP" dirty="0"/>
          </a:p>
          <a:p>
            <a:r>
              <a:rPr lang="en-US" altLang="ja-JP" dirty="0"/>
              <a:t>My dream is to be a firefighter who can help people in danger.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3948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1_2024_マスタ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05_01⓪＿hinagata.potx" id="{B8F1C9B8-D285-43A3-BDEF-BC0A19EFB450}" vid="{50C0E65D-D9B3-4BB4-A924-F1086588141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23871</TotalTime>
  <Words>289</Words>
  <Application>Microsoft Office PowerPoint</Application>
  <PresentationFormat>ワイド画面</PresentationFormat>
  <Paragraphs>49</Paragraphs>
  <Slides>8</Slides>
  <Notes>8</Notes>
  <HiddenSlides>0</HiddenSlides>
  <MMClips>5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游ゴシック</vt:lpstr>
      <vt:lpstr>Arial</vt:lpstr>
      <vt:lpstr>1_2024_マスタ</vt:lpstr>
      <vt:lpstr>When he was in college Miyazaki Kensuke had no interest in becoming famous.  </vt:lpstr>
      <vt:lpstr>In London, Miyazaki thought it was cool to look angry.  </vt:lpstr>
      <vt:lpstr>Miyazaki became famous while he was in London.   </vt:lpstr>
      <vt:lpstr>He sees life as a journey to discover an answer to the question, “Who am I as a person and as an artist?”</vt:lpstr>
      <vt:lpstr>They were expressing their anger at social injustice.</vt:lpstr>
      <vt:lpstr>He decided to find a different way of expressing himself.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08CC TF QA</dc:title>
  <dc:creator>USER</dc:creator>
  <cp:lastModifiedBy>USER</cp:lastModifiedBy>
  <cp:revision>33</cp:revision>
  <dcterms:created xsi:type="dcterms:W3CDTF">2024-03-06T05:52:13Z</dcterms:created>
  <dcterms:modified xsi:type="dcterms:W3CDTF">2025-05-16T04:57:27Z</dcterms:modified>
</cp:coreProperties>
</file>