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8"/>
  </p:notesMasterIdLst>
  <p:handoutMasterIdLst>
    <p:handoutMasterId r:id="rId19"/>
  </p:handoutMasterIdLst>
  <p:sldIdLst>
    <p:sldId id="273" r:id="rId2"/>
    <p:sldId id="256" r:id="rId3"/>
    <p:sldId id="290" r:id="rId4"/>
    <p:sldId id="304" r:id="rId5"/>
    <p:sldId id="305" r:id="rId6"/>
    <p:sldId id="306" r:id="rId7"/>
    <p:sldId id="307" r:id="rId8"/>
    <p:sldId id="308" r:id="rId9"/>
    <p:sldId id="294" r:id="rId10"/>
    <p:sldId id="295" r:id="rId11"/>
    <p:sldId id="296" r:id="rId12"/>
    <p:sldId id="297" r:id="rId13"/>
    <p:sldId id="298" r:id="rId14"/>
    <p:sldId id="309" r:id="rId15"/>
    <p:sldId id="310" r:id="rId16"/>
    <p:sldId id="303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.52" id="{88C8F887-A3E1-4CBB-AC29-B526964DF421}">
          <p14:sldIdLst>
            <p14:sldId id="273"/>
          </p14:sldIdLst>
        </p14:section>
        <p14:section name="関係代名詞: who,whose,whom,which,that" id="{4D9AE6FB-F06A-4CF0-A43E-F5A689B3937F}">
          <p14:sldIdLst>
            <p14:sldId id="256"/>
            <p14:sldId id="290"/>
            <p14:sldId id="304"/>
            <p14:sldId id="305"/>
            <p14:sldId id="306"/>
            <p14:sldId id="307"/>
            <p14:sldId id="308"/>
            <p14:sldId id="294"/>
            <p14:sldId id="295"/>
          </p14:sldIdLst>
        </p14:section>
        <p14:section name="p.53 分詞の形容詞的用法" id="{EFBE6DB7-9272-4CCA-93D2-53394F551D46}">
          <p14:sldIdLst>
            <p14:sldId id="296"/>
            <p14:sldId id="297"/>
            <p14:sldId id="298"/>
          </p14:sldIdLst>
        </p14:section>
        <p14:section name="受動態: be 動詞＋過去分詞" id="{563BACC4-4D90-4489-BE5D-1BF12097E748}">
          <p14:sldIdLst>
            <p14:sldId id="309"/>
            <p14:sldId id="310"/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CCD"/>
    <a:srgbClr val="FEF1E2"/>
    <a:srgbClr val="FED900"/>
    <a:srgbClr val="E9460A"/>
    <a:srgbClr val="E95098"/>
    <a:srgbClr val="727171"/>
    <a:srgbClr val="AACD06"/>
    <a:srgbClr val="F08200"/>
    <a:srgbClr val="EF8200"/>
    <a:srgbClr val="FEF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323" autoAdjust="0"/>
  </p:normalViewPr>
  <p:slideViewPr>
    <p:cSldViewPr snapToGrid="0" showGuides="1">
      <p:cViewPr varScale="1">
        <p:scale>
          <a:sx n="64" d="100"/>
          <a:sy n="64" d="100"/>
        </p:scale>
        <p:origin x="1104" y="66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6322CDAA-04FA-4C0B-9693-ECE0F55F5D10}"/>
    <pc:docChg chg="mod">
      <pc:chgData name="三省堂　宮木紘治" userId="b5281373-d9e3-4197-909d-8b5f915607f2" providerId="ADAL" clId="{6322CDAA-04FA-4C0B-9693-ECE0F55F5D10}" dt="2025-05-16T04:59:06.460" v="0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B59BCDE-F7C2-F2F5-3DDD-CF672EB5CD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191A199-A9AB-6FC8-B7EF-91E108D4F4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0CD07-B8D7-4DEB-B90D-BB76C77B4B2B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168403-D1A3-8397-E792-846DD0B796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E59611-7C38-41ED-B179-5203B03010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FA82D-70DD-4885-9AC6-1F7F06DDE2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84775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941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8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668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154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45918-BD3B-1709-4633-25BA3A5C1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6A9D291-8301-7E30-E23C-5B2AF04282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5B28FF6-1E50-8D7C-BA4D-9B9088E9A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C9C06C-A085-F70C-AE1C-F66FB91871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0954-DBAD-47A5-87E6-3AB4AF92E47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662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表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82244CCA-8C91-F3EA-173E-CD80B66E15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08332"/>
            <a:ext cx="12192000" cy="1597152"/>
          </a:xfrm>
          <a:prstGeom prst="rect">
            <a:avLst/>
          </a:prstGeom>
        </p:spPr>
      </p:pic>
      <p:sp>
        <p:nvSpPr>
          <p:cNvPr id="12" name="テキスト プレースホルダー 8">
            <a:extLst>
              <a:ext uri="{FF2B5EF4-FFF2-40B4-BE49-F238E27FC236}">
                <a16:creationId xmlns:a16="http://schemas.microsoft.com/office/drawing/2014/main" id="{2D151C71-0595-2872-B3E9-76C3371A7E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14774" y="877446"/>
            <a:ext cx="720000" cy="1080000"/>
          </a:xfrm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5400" b="1">
                <a:solidFill>
                  <a:srgbClr val="6EB92C"/>
                </a:solidFill>
              </a:defRPr>
            </a:lvl1pPr>
            <a:lvl2pPr marL="971550" indent="-514350">
              <a:buFont typeface="+mj-lt"/>
              <a:buAutoNum type="arabicPeriod"/>
              <a:defRPr/>
            </a:lvl2pPr>
            <a:lvl3pPr marL="1428750" indent="-51435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92E8AF1-EE4E-C85D-EE45-AFF9F5F681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9056" y="1983375"/>
            <a:ext cx="11613887" cy="254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08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_マル数字アリ、対話文、行間詰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13">
            <a:extLst>
              <a:ext uri="{FF2B5EF4-FFF2-40B4-BE49-F238E27FC236}">
                <a16:creationId xmlns:a16="http://schemas.microsoft.com/office/drawing/2014/main" id="{C68AFB30-D593-7899-D495-E90149DDF0A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759974" y="1745695"/>
            <a:ext cx="10096020" cy="4923393"/>
          </a:xfrm>
        </p:spPr>
        <p:txBody>
          <a:bodyPr anchor="t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32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606FB513-BFED-D654-2389-A3335EEC34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37653" y="1745695"/>
            <a:ext cx="914402" cy="4923393"/>
          </a:xfrm>
        </p:spPr>
        <p:txBody>
          <a:bodyPr anchor="t">
            <a:normAutofit/>
          </a:bodyPr>
          <a:lstStyle>
            <a:lvl1pPr marL="0" indent="0" algn="r">
              <a:lnSpc>
                <a:spcPct val="120000"/>
              </a:lnSpc>
              <a:buFont typeface="Arial" panose="020B0604020202020204" pitchFamily="34" charset="0"/>
              <a:buNone/>
              <a:defRPr sz="3200" b="0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F29C5174-3259-FE90-B163-1DE87DC69BC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78915" y="1745695"/>
            <a:ext cx="749885" cy="4923393"/>
          </a:xfr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buFont typeface="Arial" panose="020B0604020202020204" pitchFamily="34" charset="0"/>
              <a:buNone/>
              <a:defRPr sz="3200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r>
              <a:rPr kumimoji="1" lang="ja-JP" altLang="en-US" dirty="0"/>
              <a:t>：</a:t>
            </a:r>
          </a:p>
        </p:txBody>
      </p:sp>
      <p:sp>
        <p:nvSpPr>
          <p:cNvPr id="2" name="テキスト プレースホルダー 13">
            <a:extLst>
              <a:ext uri="{FF2B5EF4-FFF2-40B4-BE49-F238E27FC236}">
                <a16:creationId xmlns:a16="http://schemas.microsoft.com/office/drawing/2014/main" id="{7CED582C-5E65-258B-52AB-C82CB625BA4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760538" y="3629025"/>
            <a:ext cx="10027193" cy="1873361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buFont typeface="+mj-ea"/>
              <a:buNone/>
              <a:defRPr sz="3200" spc="0" baseline="0">
                <a:solidFill>
                  <a:srgbClr val="FF0000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answer1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7D77EDFE-87B6-32C3-9925-66D41267683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760538" y="5502386"/>
            <a:ext cx="10027194" cy="1186365"/>
          </a:xfrm>
        </p:spPr>
        <p:txBody>
          <a:bodyPr anchor="t">
            <a:normAutofit/>
          </a:bodyPr>
          <a:lstStyle>
            <a:lvl1pPr marL="0" indent="0" algn="l">
              <a:lnSpc>
                <a:spcPct val="120000"/>
              </a:lnSpc>
              <a:buFont typeface="+mj-ea"/>
              <a:buNone/>
              <a:defRPr sz="3200" spc="0" baseline="0">
                <a:solidFill>
                  <a:srgbClr val="FF0000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answer2</a:t>
            </a:r>
            <a:endParaRPr kumimoji="1"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9F6E680-7F8A-90E6-0F0F-FAE0A9675D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92"/>
          <a:stretch/>
        </p:blipFill>
        <p:spPr>
          <a:xfrm>
            <a:off x="58993" y="373408"/>
            <a:ext cx="1541208" cy="888413"/>
          </a:xfrm>
          <a:prstGeom prst="rect">
            <a:avLst/>
          </a:prstGeom>
        </p:spPr>
      </p:pic>
      <p:sp>
        <p:nvSpPr>
          <p:cNvPr id="13" name="楕円 12">
            <a:extLst>
              <a:ext uri="{FF2B5EF4-FFF2-40B4-BE49-F238E27FC236}">
                <a16:creationId xmlns:a16="http://schemas.microsoft.com/office/drawing/2014/main" id="{94C51E1B-E2C3-4377-B80F-80125EA81A01}"/>
              </a:ext>
            </a:extLst>
          </p:cNvPr>
          <p:cNvSpPr/>
          <p:nvPr userDrawn="1"/>
        </p:nvSpPr>
        <p:spPr>
          <a:xfrm>
            <a:off x="1600201" y="565954"/>
            <a:ext cx="523875" cy="503320"/>
          </a:xfrm>
          <a:prstGeom prst="ellipse">
            <a:avLst/>
          </a:prstGeom>
          <a:solidFill>
            <a:srgbClr val="FED900"/>
          </a:solidFill>
          <a:ln>
            <a:solidFill>
              <a:srgbClr val="FED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5">
            <a:extLst>
              <a:ext uri="{FF2B5EF4-FFF2-40B4-BE49-F238E27FC236}">
                <a16:creationId xmlns:a16="http://schemas.microsoft.com/office/drawing/2014/main" id="{BFF3BCB1-8A25-A165-00E6-87071E4B478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00201" y="565955"/>
            <a:ext cx="523875" cy="503319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28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5" name="テキスト プレースホルダー 13">
            <a:extLst>
              <a:ext uri="{FF2B5EF4-FFF2-40B4-BE49-F238E27FC236}">
                <a16:creationId xmlns:a16="http://schemas.microsoft.com/office/drawing/2014/main" id="{890DDDC8-9620-4F37-7614-3FF48C451D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86000" y="563480"/>
            <a:ext cx="9729019" cy="1402972"/>
          </a:xfr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buFont typeface="+mj-ea"/>
              <a:buNone/>
              <a:defRPr sz="2800" spc="0" baseline="0">
                <a:solidFill>
                  <a:srgbClr val="E9460A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Complete the sentences using the words in parentheses.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73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_マル数字ナシ、対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13">
            <a:extLst>
              <a:ext uri="{FF2B5EF4-FFF2-40B4-BE49-F238E27FC236}">
                <a16:creationId xmlns:a16="http://schemas.microsoft.com/office/drawing/2014/main" id="{C68AFB30-D593-7899-D495-E90149DDF0A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784258" y="1966452"/>
            <a:ext cx="5071736" cy="4702636"/>
          </a:xfrm>
        </p:spPr>
        <p:txBody>
          <a:bodyPr anchor="t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32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606FB513-BFED-D654-2389-A3335EEC34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57627" y="1966452"/>
            <a:ext cx="749886" cy="4702636"/>
          </a:xfrm>
        </p:spPr>
        <p:txBody>
          <a:bodyPr anchor="t">
            <a:normAutofit/>
          </a:bodyPr>
          <a:lstStyle>
            <a:lvl1pPr marL="0" indent="0" algn="r">
              <a:lnSpc>
                <a:spcPct val="150000"/>
              </a:lnSpc>
              <a:buFont typeface="Arial" panose="020B0604020202020204" pitchFamily="34" charset="0"/>
              <a:buNone/>
              <a:defRPr sz="3200" b="0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F29C5174-3259-FE90-B163-1DE87DC69BC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034373" y="1966452"/>
            <a:ext cx="749885" cy="4702636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3200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r>
              <a:rPr kumimoji="1" lang="ja-JP" altLang="en-US" dirty="0"/>
              <a:t>：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A0F5CB0-CAAC-DB32-EECA-4F8B2A2D1B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92"/>
          <a:stretch/>
        </p:blipFill>
        <p:spPr>
          <a:xfrm>
            <a:off x="58993" y="373408"/>
            <a:ext cx="1541208" cy="888413"/>
          </a:xfrm>
          <a:prstGeom prst="rect">
            <a:avLst/>
          </a:prstGeom>
        </p:spPr>
      </p:pic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DBBC706B-E8F7-EFC8-E906-6C12ACDA82B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759974" y="563480"/>
            <a:ext cx="10255045" cy="1402972"/>
          </a:xfr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buFont typeface="+mj-ea"/>
              <a:buNone/>
              <a:defRPr sz="2800" spc="0" baseline="0">
                <a:solidFill>
                  <a:srgbClr val="E9460A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Complete the sentences using the words in parentheses.</a:t>
            </a:r>
            <a:endParaRPr kumimoji="1"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9D0433D-45C6-0986-3FEF-EFBE0066F7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005" y="1966452"/>
            <a:ext cx="4904257" cy="451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0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文法見出し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13">
            <a:extLst>
              <a:ext uri="{FF2B5EF4-FFF2-40B4-BE49-F238E27FC236}">
                <a16:creationId xmlns:a16="http://schemas.microsoft.com/office/drawing/2014/main" id="{CA5BD9F8-61EF-7808-B560-434438D79FB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8661" y="2982770"/>
            <a:ext cx="645242" cy="93095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2" name="テキスト プレースホルダー 13">
            <a:extLst>
              <a:ext uri="{FF2B5EF4-FFF2-40B4-BE49-F238E27FC236}">
                <a16:creationId xmlns:a16="http://schemas.microsoft.com/office/drawing/2014/main" id="{27DC0CEE-DAF3-688A-AD90-297139C8DB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8659" y="3927177"/>
            <a:ext cx="645242" cy="93095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3" name="テキスト プレースホルダー 13">
            <a:extLst>
              <a:ext uri="{FF2B5EF4-FFF2-40B4-BE49-F238E27FC236}">
                <a16:creationId xmlns:a16="http://schemas.microsoft.com/office/drawing/2014/main" id="{A269C243-D696-386C-3B9C-108FA3927FF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8658" y="4871584"/>
            <a:ext cx="645242" cy="93095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0" name="テキスト プレースホルダー 13">
            <a:extLst>
              <a:ext uri="{FF2B5EF4-FFF2-40B4-BE49-F238E27FC236}">
                <a16:creationId xmlns:a16="http://schemas.microsoft.com/office/drawing/2014/main" id="{14BDE341-BE74-6A93-489D-8114E180A64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8661" y="2047888"/>
            <a:ext cx="645242" cy="93095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81B1341-ADF9-9AFC-7599-54067ABCA4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5C38B796-F24E-4F7D-B4E7-9661C6B8CB7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D6249A2F-25FD-C594-C567-251709367F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897" y="4876498"/>
            <a:ext cx="11513099" cy="930953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4"/>
              <a:defRPr sz="3200"/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E79D23AC-5DE3-53D2-8310-4F06B09C6F0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2898" y="3932091"/>
            <a:ext cx="11513097" cy="930953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3"/>
              <a:defRPr sz="3200"/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6" name="テキスト プレースホルダー 13">
            <a:extLst>
              <a:ext uri="{FF2B5EF4-FFF2-40B4-BE49-F238E27FC236}">
                <a16:creationId xmlns:a16="http://schemas.microsoft.com/office/drawing/2014/main" id="{9F880282-FB1D-3D19-D448-044CE84F364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900" y="2987684"/>
            <a:ext cx="11513097" cy="930953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2"/>
              <a:defRPr sz="3200"/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568A246B-54B0-BDCA-6A6D-231198451F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900" y="2052802"/>
            <a:ext cx="11513095" cy="930953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/>
              <a:defRPr sz="32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741C2BDB-CEC4-C370-C1FE-1CD488DB129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98658" y="5820904"/>
            <a:ext cx="645242" cy="926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5" name="テキスト プレースホルダー 13">
            <a:extLst>
              <a:ext uri="{FF2B5EF4-FFF2-40B4-BE49-F238E27FC236}">
                <a16:creationId xmlns:a16="http://schemas.microsoft.com/office/drawing/2014/main" id="{8295C565-86A5-977A-A634-94A5B34E8D7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2897" y="5820904"/>
            <a:ext cx="11513099" cy="930954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5"/>
              <a:defRPr sz="3200"/>
            </a:lvl1pPr>
          </a:lstStyle>
          <a:p>
            <a:pPr lvl="0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1" name="テキスト プレースホルダー 5">
            <a:extLst>
              <a:ext uri="{FF2B5EF4-FFF2-40B4-BE49-F238E27FC236}">
                <a16:creationId xmlns:a16="http://schemas.microsoft.com/office/drawing/2014/main" id="{99BDB851-4F0A-221A-E058-1EB6D38C488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0A107572-FEC8-3E3E-ED1A-FC5A07BF37F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2900" y="1376693"/>
            <a:ext cx="11513095" cy="666282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2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093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ヨコ_文法例文４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AA3EDCDB-1F84-E912-C609-A7395954EE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2" name="テキスト プレースホルダー 13">
            <a:extLst>
              <a:ext uri="{FF2B5EF4-FFF2-40B4-BE49-F238E27FC236}">
                <a16:creationId xmlns:a16="http://schemas.microsoft.com/office/drawing/2014/main" id="{43BD2C3A-2B17-0A25-FEB6-026264CE122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3576" y="1584517"/>
            <a:ext cx="601200" cy="1080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32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06FE7455-E9CF-682B-6A1B-C5DEE7FEE6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3900" y="1584517"/>
            <a:ext cx="10904524" cy="1080000"/>
          </a:xfrm>
        </p:spPr>
        <p:txBody>
          <a:bodyPr anchor="ctr">
            <a:normAutofit/>
          </a:bodyPr>
          <a:lstStyle>
            <a:lvl1pPr marL="514350" indent="-514350">
              <a:lnSpc>
                <a:spcPct val="90000"/>
              </a:lnSpc>
              <a:buClr>
                <a:schemeClr val="tx1"/>
              </a:buClr>
              <a:buFont typeface="+mj-ea"/>
              <a:buAutoNum type="circleNumDbPlain"/>
              <a:defRPr sz="32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04899DF4-B5DA-A095-AB83-C60D9BBDE67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3575" y="2836049"/>
            <a:ext cx="601200" cy="1080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32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5" name="テキスト プレースホルダー 13">
            <a:extLst>
              <a:ext uri="{FF2B5EF4-FFF2-40B4-BE49-F238E27FC236}">
                <a16:creationId xmlns:a16="http://schemas.microsoft.com/office/drawing/2014/main" id="{79B16C1A-4CE6-DE03-86BD-66BFE82C2E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3900" y="2836049"/>
            <a:ext cx="10904524" cy="1080000"/>
          </a:xfrm>
        </p:spPr>
        <p:txBody>
          <a:bodyPr anchor="ctr">
            <a:normAutofit/>
          </a:bodyPr>
          <a:lstStyle>
            <a:lvl1pPr marL="514350" indent="-514350">
              <a:lnSpc>
                <a:spcPct val="90000"/>
              </a:lnSpc>
              <a:buClr>
                <a:schemeClr val="tx1"/>
              </a:buClr>
              <a:buFont typeface="+mj-ea"/>
              <a:buAutoNum type="circleNumDbPlain" startAt="2"/>
              <a:defRPr sz="320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6" name="テキスト プレースホルダー 13">
            <a:extLst>
              <a:ext uri="{FF2B5EF4-FFF2-40B4-BE49-F238E27FC236}">
                <a16:creationId xmlns:a16="http://schemas.microsoft.com/office/drawing/2014/main" id="{BACF8A33-C190-479C-1BE8-138677475A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3576" y="4126337"/>
            <a:ext cx="601200" cy="1080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32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A19D9C42-B90A-A02D-49B7-320B04ECDAD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901" y="4126337"/>
            <a:ext cx="10904524" cy="1080000"/>
          </a:xfrm>
        </p:spPr>
        <p:txBody>
          <a:bodyPr anchor="ctr">
            <a:normAutofit/>
          </a:bodyPr>
          <a:lstStyle>
            <a:lvl1pPr marL="514350" indent="-514350">
              <a:lnSpc>
                <a:spcPct val="90000"/>
              </a:lnSpc>
              <a:buClr>
                <a:schemeClr val="tx1"/>
              </a:buClr>
              <a:buFont typeface="+mj-ea"/>
              <a:buAutoNum type="circleNumDbPlain" startAt="3"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8" name="テキスト プレースホルダー 13">
            <a:extLst>
              <a:ext uri="{FF2B5EF4-FFF2-40B4-BE49-F238E27FC236}">
                <a16:creationId xmlns:a16="http://schemas.microsoft.com/office/drawing/2014/main" id="{29C3CB18-BB79-A1C5-6AD2-906F181689C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3576" y="5339112"/>
            <a:ext cx="601200" cy="1080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90000"/>
              </a:lnSpc>
              <a:buClr>
                <a:srgbClr val="00A02B"/>
              </a:buClr>
              <a:buFont typeface="+mj-lt"/>
              <a:buNone/>
              <a:defRPr sz="32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B1FA9EAE-7137-8A3B-A262-7B43DD9D07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3901" y="5339112"/>
            <a:ext cx="10904524" cy="1080000"/>
          </a:xfrm>
        </p:spPr>
        <p:txBody>
          <a:bodyPr anchor="ctr">
            <a:normAutofit/>
          </a:bodyPr>
          <a:lstStyle>
            <a:lvl1pPr marL="514350" indent="-514350">
              <a:lnSpc>
                <a:spcPct val="90000"/>
              </a:lnSpc>
              <a:buClr>
                <a:schemeClr val="tx1"/>
              </a:buClr>
              <a:buFont typeface="+mj-ea"/>
              <a:buAutoNum type="circleNumDbPlain" startAt="4"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8</a:t>
            </a:r>
            <a:endParaRPr kumimoji="1" lang="ja-JP" altLang="en-US" dirty="0"/>
          </a:p>
        </p:txBody>
      </p:sp>
      <p:sp>
        <p:nvSpPr>
          <p:cNvPr id="15" name="テキスト プレースホルダー 5">
            <a:extLst>
              <a:ext uri="{FF2B5EF4-FFF2-40B4-BE49-F238E27FC236}">
                <a16:creationId xmlns:a16="http://schemas.microsoft.com/office/drawing/2014/main" id="{3EF09A30-3C6A-8A29-42BE-4DF225C61FE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6" name="テキスト プレースホルダー 5">
            <a:extLst>
              <a:ext uri="{FF2B5EF4-FFF2-40B4-BE49-F238E27FC236}">
                <a16:creationId xmlns:a16="http://schemas.microsoft.com/office/drawing/2014/main" id="{94131570-8F32-EFBD-CDE4-EB7F6635B9B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58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見出し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81B1341-ADF9-9AFC-7599-54067ABCA4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5" name="字幕 2">
            <a:extLst>
              <a:ext uri="{FF2B5EF4-FFF2-40B4-BE49-F238E27FC236}">
                <a16:creationId xmlns:a16="http://schemas.microsoft.com/office/drawing/2014/main" id="{E3E374BF-4DC3-F319-A6B9-25EB1154C0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0964" y="1629628"/>
            <a:ext cx="10803948" cy="3090891"/>
          </a:xfrm>
        </p:spPr>
        <p:txBody>
          <a:bodyPr anchor="t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</a:p>
        </p:txBody>
      </p:sp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9C319248-234E-76D1-D295-78A0C8E2F54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5C38B796-F24E-4F7D-B4E7-9661C6B8CB7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659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見出し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13">
            <a:extLst>
              <a:ext uri="{FF2B5EF4-FFF2-40B4-BE49-F238E27FC236}">
                <a16:creationId xmlns:a16="http://schemas.microsoft.com/office/drawing/2014/main" id="{CA5BD9F8-61EF-7808-B560-434438D79FB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8661" y="2836049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2" name="テキスト プレースホルダー 13">
            <a:extLst>
              <a:ext uri="{FF2B5EF4-FFF2-40B4-BE49-F238E27FC236}">
                <a16:creationId xmlns:a16="http://schemas.microsoft.com/office/drawing/2014/main" id="{27DC0CEE-DAF3-688A-AD90-297139C8DB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8659" y="4087581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3" name="テキスト プレースホルダー 13">
            <a:extLst>
              <a:ext uri="{FF2B5EF4-FFF2-40B4-BE49-F238E27FC236}">
                <a16:creationId xmlns:a16="http://schemas.microsoft.com/office/drawing/2014/main" id="{A269C243-D696-386C-3B9C-108FA3927FF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8658" y="5339112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0" name="テキスト プレースホルダー 13">
            <a:extLst>
              <a:ext uri="{FF2B5EF4-FFF2-40B4-BE49-F238E27FC236}">
                <a16:creationId xmlns:a16="http://schemas.microsoft.com/office/drawing/2014/main" id="{14BDE341-BE74-6A93-489D-8114E180A64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8661" y="1584517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81B1341-ADF9-9AFC-7599-54067ABCA4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9C319248-234E-76D1-D295-78A0C8E2F54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5C38B796-F24E-4F7D-B4E7-9661C6B8CB7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D6249A2F-25FD-C594-C567-251709367F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43900" y="5339112"/>
            <a:ext cx="10912098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4"/>
              <a:defRPr sz="3200"/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E79D23AC-5DE3-53D2-8310-4F06B09C6F0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3900" y="4087581"/>
            <a:ext cx="10912098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3"/>
              <a:defRPr sz="3200"/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6" name="テキスト プレースホルダー 13">
            <a:extLst>
              <a:ext uri="{FF2B5EF4-FFF2-40B4-BE49-F238E27FC236}">
                <a16:creationId xmlns:a16="http://schemas.microsoft.com/office/drawing/2014/main" id="{9F880282-FB1D-3D19-D448-044CE84F364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3900" y="2836049"/>
            <a:ext cx="10912098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2"/>
              <a:defRPr sz="3200"/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568A246B-54B0-BDCA-6A6D-231198451F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43900" y="1584517"/>
            <a:ext cx="10912098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/>
              <a:defRPr sz="32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09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文法見出し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13">
            <a:extLst>
              <a:ext uri="{FF2B5EF4-FFF2-40B4-BE49-F238E27FC236}">
                <a16:creationId xmlns:a16="http://schemas.microsoft.com/office/drawing/2014/main" id="{CA5BD9F8-61EF-7808-B560-434438D79FB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8661" y="2836049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40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2" name="テキスト プレースホルダー 13">
            <a:extLst>
              <a:ext uri="{FF2B5EF4-FFF2-40B4-BE49-F238E27FC236}">
                <a16:creationId xmlns:a16="http://schemas.microsoft.com/office/drawing/2014/main" id="{27DC0CEE-DAF3-688A-AD90-297139C8DB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8659" y="4087581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40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3" name="テキスト プレースホルダー 13">
            <a:extLst>
              <a:ext uri="{FF2B5EF4-FFF2-40B4-BE49-F238E27FC236}">
                <a16:creationId xmlns:a16="http://schemas.microsoft.com/office/drawing/2014/main" id="{A269C243-D696-386C-3B9C-108FA3927FF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8658" y="5339112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40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0" name="テキスト プレースホルダー 13">
            <a:extLst>
              <a:ext uri="{FF2B5EF4-FFF2-40B4-BE49-F238E27FC236}">
                <a16:creationId xmlns:a16="http://schemas.microsoft.com/office/drawing/2014/main" id="{14BDE341-BE74-6A93-489D-8114E180A64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8661" y="1584517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4000" b="1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81B1341-ADF9-9AFC-7599-54067ABCA4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9C319248-234E-76D1-D295-78A0C8E2F54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5C38B796-F24E-4F7D-B4E7-9661C6B8CB7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D6249A2F-25FD-C594-C567-251709367F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43899" y="5339112"/>
            <a:ext cx="11124053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4"/>
              <a:defRPr sz="3600"/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E79D23AC-5DE3-53D2-8310-4F06B09C6F0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3899" y="4087581"/>
            <a:ext cx="11124053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3"/>
              <a:defRPr sz="3600"/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6" name="テキスト プレースホルダー 13">
            <a:extLst>
              <a:ext uri="{FF2B5EF4-FFF2-40B4-BE49-F238E27FC236}">
                <a16:creationId xmlns:a16="http://schemas.microsoft.com/office/drawing/2014/main" id="{9F880282-FB1D-3D19-D448-044CE84F364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3899" y="2836049"/>
            <a:ext cx="11124053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2"/>
              <a:defRPr sz="3600"/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568A246B-54B0-BDCA-6A6D-231198451F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43899" y="1584517"/>
            <a:ext cx="11124053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/>
              <a:defRPr sz="36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556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見出し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13">
            <a:extLst>
              <a:ext uri="{FF2B5EF4-FFF2-40B4-BE49-F238E27FC236}">
                <a16:creationId xmlns:a16="http://schemas.microsoft.com/office/drawing/2014/main" id="{CA5BD9F8-61EF-7808-B560-434438D79FB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8661" y="2605124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2" name="テキスト プレースホルダー 13">
            <a:extLst>
              <a:ext uri="{FF2B5EF4-FFF2-40B4-BE49-F238E27FC236}">
                <a16:creationId xmlns:a16="http://schemas.microsoft.com/office/drawing/2014/main" id="{27DC0CEE-DAF3-688A-AD90-297139C8DB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8659" y="3625731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3" name="テキスト プレースホルダー 13">
            <a:extLst>
              <a:ext uri="{FF2B5EF4-FFF2-40B4-BE49-F238E27FC236}">
                <a16:creationId xmlns:a16="http://schemas.microsoft.com/office/drawing/2014/main" id="{A269C243-D696-386C-3B9C-108FA3927FF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8658" y="4646338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0" name="テキスト プレースホルダー 13">
            <a:extLst>
              <a:ext uri="{FF2B5EF4-FFF2-40B4-BE49-F238E27FC236}">
                <a16:creationId xmlns:a16="http://schemas.microsoft.com/office/drawing/2014/main" id="{14BDE341-BE74-6A93-489D-8114E180A64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8661" y="1584517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81B1341-ADF9-9AFC-7599-54067ABCA4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9C319248-234E-76D1-D295-78A0C8E2F54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5C38B796-F24E-4F7D-B4E7-9661C6B8CB7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D6249A2F-25FD-C594-C567-251709367F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1547" y="4646338"/>
            <a:ext cx="10884449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4"/>
              <a:defRPr sz="3200"/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E79D23AC-5DE3-53D2-8310-4F06B09C6F0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71548" y="3625731"/>
            <a:ext cx="10884447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3"/>
              <a:defRPr sz="3200"/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6" name="テキスト プレースホルダー 13">
            <a:extLst>
              <a:ext uri="{FF2B5EF4-FFF2-40B4-BE49-F238E27FC236}">
                <a16:creationId xmlns:a16="http://schemas.microsoft.com/office/drawing/2014/main" id="{9F880282-FB1D-3D19-D448-044CE84F364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1550" y="2605124"/>
            <a:ext cx="10884447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2"/>
              <a:defRPr sz="3200"/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568A246B-54B0-BDCA-6A6D-231198451F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71550" y="1584517"/>
            <a:ext cx="10884447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/>
              <a:defRPr sz="32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741C2BDB-CEC4-C370-C1FE-1CD488DB129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98658" y="5666944"/>
            <a:ext cx="645242" cy="108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5" name="テキスト プレースホルダー 13">
            <a:extLst>
              <a:ext uri="{FF2B5EF4-FFF2-40B4-BE49-F238E27FC236}">
                <a16:creationId xmlns:a16="http://schemas.microsoft.com/office/drawing/2014/main" id="{8295C565-86A5-977A-A634-94A5B34E8D7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71547" y="5666944"/>
            <a:ext cx="10884449" cy="1080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5"/>
              <a:defRPr sz="3200"/>
            </a:lvl1pPr>
          </a:lstStyle>
          <a:p>
            <a:pPr lvl="0"/>
            <a:r>
              <a:rPr kumimoji="1" lang="en-US" altLang="ja-JP" dirty="0"/>
              <a:t>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205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文法見出し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13">
            <a:extLst>
              <a:ext uri="{FF2B5EF4-FFF2-40B4-BE49-F238E27FC236}">
                <a16:creationId xmlns:a16="http://schemas.microsoft.com/office/drawing/2014/main" id="{CA5BD9F8-61EF-7808-B560-434438D79FB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8661" y="2927986"/>
            <a:ext cx="645242" cy="9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2" name="テキスト プレースホルダー 13">
            <a:extLst>
              <a:ext uri="{FF2B5EF4-FFF2-40B4-BE49-F238E27FC236}">
                <a16:creationId xmlns:a16="http://schemas.microsoft.com/office/drawing/2014/main" id="{27DC0CEE-DAF3-688A-AD90-297139C8DB3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8659" y="3874774"/>
            <a:ext cx="645242" cy="9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3" name="テキスト プレースホルダー 13">
            <a:extLst>
              <a:ext uri="{FF2B5EF4-FFF2-40B4-BE49-F238E27FC236}">
                <a16:creationId xmlns:a16="http://schemas.microsoft.com/office/drawing/2014/main" id="{A269C243-D696-386C-3B9C-108FA3927FF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8658" y="4821562"/>
            <a:ext cx="645242" cy="9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20" name="テキスト プレースホルダー 13">
            <a:extLst>
              <a:ext uri="{FF2B5EF4-FFF2-40B4-BE49-F238E27FC236}">
                <a16:creationId xmlns:a16="http://schemas.microsoft.com/office/drawing/2014/main" id="{14BDE341-BE74-6A93-489D-8114E180A64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8661" y="1981198"/>
            <a:ext cx="645242" cy="9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81B1341-ADF9-9AFC-7599-54067ABCA4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-1" b="3698"/>
          <a:stretch/>
        </p:blipFill>
        <p:spPr>
          <a:xfrm>
            <a:off x="0" y="445936"/>
            <a:ext cx="12192000" cy="1099825"/>
          </a:xfrm>
          <a:prstGeom prst="rect">
            <a:avLst/>
          </a:prstGeom>
        </p:spPr>
      </p:pic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9C319248-234E-76D1-D295-78A0C8E2F54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3825" y="638653"/>
            <a:ext cx="847725" cy="720000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5C38B796-F24E-4F7D-B4E7-9661C6B8CB7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2052" y="638653"/>
            <a:ext cx="10803946" cy="720000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2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/>
              <a:t>文法：</a:t>
            </a:r>
            <a:r>
              <a:rPr kumimoji="1" lang="en-US" altLang="ja-JP" dirty="0"/>
              <a:t>Grammar for Communication</a:t>
            </a:r>
            <a:endParaRPr kumimoji="1" lang="ja-JP" altLang="en-US" dirty="0"/>
          </a:p>
        </p:txBody>
      </p:sp>
      <p:sp>
        <p:nvSpPr>
          <p:cNvPr id="9" name="テキスト プレースホルダー 13">
            <a:extLst>
              <a:ext uri="{FF2B5EF4-FFF2-40B4-BE49-F238E27FC236}">
                <a16:creationId xmlns:a16="http://schemas.microsoft.com/office/drawing/2014/main" id="{D6249A2F-25FD-C594-C567-251709367F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1547" y="4821562"/>
            <a:ext cx="10884449" cy="972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4"/>
              <a:defRPr sz="3200"/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7" name="テキスト プレースホルダー 13">
            <a:extLst>
              <a:ext uri="{FF2B5EF4-FFF2-40B4-BE49-F238E27FC236}">
                <a16:creationId xmlns:a16="http://schemas.microsoft.com/office/drawing/2014/main" id="{E79D23AC-5DE3-53D2-8310-4F06B09C6F0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71548" y="3874774"/>
            <a:ext cx="10884447" cy="972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3"/>
              <a:defRPr sz="3200"/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6" name="テキスト プレースホルダー 13">
            <a:extLst>
              <a:ext uri="{FF2B5EF4-FFF2-40B4-BE49-F238E27FC236}">
                <a16:creationId xmlns:a16="http://schemas.microsoft.com/office/drawing/2014/main" id="{9F880282-FB1D-3D19-D448-044CE84F364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1550" y="2927986"/>
            <a:ext cx="10884447" cy="972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2"/>
              <a:defRPr sz="3200"/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568A246B-54B0-BDCA-6A6D-231198451F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71550" y="1981198"/>
            <a:ext cx="10884447" cy="972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/>
              <a:defRPr sz="3200"/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741C2BDB-CEC4-C370-C1FE-1CD488DB129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98658" y="5768350"/>
            <a:ext cx="645242" cy="972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buFont typeface="+mj-ea"/>
              <a:buNone/>
              <a:defRPr sz="3600">
                <a:solidFill>
                  <a:srgbClr val="AAC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kumimoji="1" lang="ja-JP" altLang="en-US" dirty="0"/>
              <a:t>●</a:t>
            </a:r>
          </a:p>
        </p:txBody>
      </p:sp>
      <p:sp>
        <p:nvSpPr>
          <p:cNvPr id="5" name="テキスト プレースホルダー 13">
            <a:extLst>
              <a:ext uri="{FF2B5EF4-FFF2-40B4-BE49-F238E27FC236}">
                <a16:creationId xmlns:a16="http://schemas.microsoft.com/office/drawing/2014/main" id="{8295C565-86A5-977A-A634-94A5B34E8D7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71547" y="5768350"/>
            <a:ext cx="10884449" cy="972000"/>
          </a:xfrm>
        </p:spPr>
        <p:txBody>
          <a:bodyPr anchor="ctr">
            <a:normAutofit/>
          </a:bodyPr>
          <a:lstStyle>
            <a:lvl1pPr marL="742950" indent="-742950">
              <a:lnSpc>
                <a:spcPct val="90000"/>
              </a:lnSpc>
              <a:buFont typeface="+mj-ea"/>
              <a:buAutoNum type="circleNumDbPlain" startAt="5"/>
              <a:defRPr sz="3200"/>
            </a:lvl1pPr>
          </a:lstStyle>
          <a:p>
            <a:pPr lvl="0"/>
            <a:r>
              <a:rPr kumimoji="1" lang="en-US" altLang="ja-JP" dirty="0"/>
              <a:t>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766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_マル数字アリ、非対話文_選択肢ア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A9805F9-2E06-9CA8-4F31-93E9401AD0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92"/>
          <a:stretch/>
        </p:blipFill>
        <p:spPr>
          <a:xfrm>
            <a:off x="58993" y="373408"/>
            <a:ext cx="1541208" cy="888413"/>
          </a:xfrm>
          <a:prstGeom prst="rect">
            <a:avLst/>
          </a:prstGeom>
        </p:spPr>
      </p:pic>
      <p:sp>
        <p:nvSpPr>
          <p:cNvPr id="13" name="テキスト プレースホルダー 13">
            <a:extLst>
              <a:ext uri="{FF2B5EF4-FFF2-40B4-BE49-F238E27FC236}">
                <a16:creationId xmlns:a16="http://schemas.microsoft.com/office/drawing/2014/main" id="{88FA6A2E-C548-EAA4-47F7-8378F31B4F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86000" y="563480"/>
            <a:ext cx="9729019" cy="1065295"/>
          </a:xfr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buFont typeface="+mj-ea"/>
              <a:buNone/>
              <a:defRPr sz="3200" spc="0" baseline="0">
                <a:solidFill>
                  <a:srgbClr val="E9460A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Complete the sentences using the words in parentheses.</a:t>
            </a:r>
            <a:endParaRPr kumimoji="1" lang="ja-JP" altLang="en-US" dirty="0"/>
          </a:p>
        </p:txBody>
      </p:sp>
      <p:sp>
        <p:nvSpPr>
          <p:cNvPr id="24" name="テキスト プレースホルダー 13">
            <a:extLst>
              <a:ext uri="{FF2B5EF4-FFF2-40B4-BE49-F238E27FC236}">
                <a16:creationId xmlns:a16="http://schemas.microsoft.com/office/drawing/2014/main" id="{C68AFB30-D593-7899-D495-E90149DDF0A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42141" y="2002455"/>
            <a:ext cx="10813853" cy="4666634"/>
          </a:xfrm>
        </p:spPr>
        <p:txBody>
          <a:bodyPr anchor="t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36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606FB513-BFED-D654-2389-A3335EEC34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37653" y="2002454"/>
            <a:ext cx="914402" cy="4653474"/>
          </a:xfrm>
        </p:spPr>
        <p:txBody>
          <a:bodyPr anchor="t">
            <a:normAutofit/>
          </a:bodyPr>
          <a:lstStyle>
            <a:lvl1pPr marL="0" indent="0" algn="r">
              <a:lnSpc>
                <a:spcPct val="150000"/>
              </a:lnSpc>
              <a:buFont typeface="Arial" panose="020B0604020202020204" pitchFamily="34" charset="0"/>
              <a:buNone/>
              <a:defRPr sz="3600" b="0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  <p:sp>
        <p:nvSpPr>
          <p:cNvPr id="2" name="テキスト プレースホルダー 13">
            <a:extLst>
              <a:ext uri="{FF2B5EF4-FFF2-40B4-BE49-F238E27FC236}">
                <a16:creationId xmlns:a16="http://schemas.microsoft.com/office/drawing/2014/main" id="{7CED582C-5E65-258B-52AB-C82CB625BA4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78244" y="2929840"/>
            <a:ext cx="6477750" cy="90000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Font typeface="+mj-ea"/>
              <a:buNone/>
              <a:defRPr sz="3600" spc="0" baseline="0">
                <a:solidFill>
                  <a:srgbClr val="FF0000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answer</a:t>
            </a:r>
            <a:endParaRPr kumimoji="1" lang="ja-JP" altLang="en-US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612DEDA-84F0-EB6E-A918-0411A380E884}"/>
              </a:ext>
            </a:extLst>
          </p:cNvPr>
          <p:cNvSpPr/>
          <p:nvPr userDrawn="1"/>
        </p:nvSpPr>
        <p:spPr>
          <a:xfrm>
            <a:off x="1600201" y="565954"/>
            <a:ext cx="523875" cy="503320"/>
          </a:xfrm>
          <a:prstGeom prst="ellipse">
            <a:avLst/>
          </a:prstGeom>
          <a:solidFill>
            <a:srgbClr val="FED900"/>
          </a:solidFill>
          <a:ln>
            <a:solidFill>
              <a:srgbClr val="FED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プレースホルダー 5">
            <a:extLst>
              <a:ext uri="{FF2B5EF4-FFF2-40B4-BE49-F238E27FC236}">
                <a16:creationId xmlns:a16="http://schemas.microsoft.com/office/drawing/2014/main" id="{DE1D254D-C0C1-D062-43A5-25AC4F7548D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00201" y="565955"/>
            <a:ext cx="523875" cy="503319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28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8605893-5DE4-8C3E-169F-F6C20D30414F}"/>
              </a:ext>
            </a:extLst>
          </p:cNvPr>
          <p:cNvSpPr/>
          <p:nvPr userDrawn="1"/>
        </p:nvSpPr>
        <p:spPr>
          <a:xfrm>
            <a:off x="822223" y="4060723"/>
            <a:ext cx="10547554" cy="2723535"/>
          </a:xfrm>
          <a:prstGeom prst="ellipse">
            <a:avLst/>
          </a:prstGeom>
          <a:solidFill>
            <a:srgbClr val="FEF1E2"/>
          </a:solidFill>
          <a:ln>
            <a:solidFill>
              <a:srgbClr val="CBCCC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+mn-lt"/>
              </a:rPr>
              <a:t>•</a:t>
            </a:r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CenturySchoolbook"/>
              </a:rPr>
              <a:t> </a:t>
            </a:r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+mn-lt"/>
              </a:rPr>
              <a:t>it is very popular in Ukraine</a:t>
            </a:r>
          </a:p>
          <a:p>
            <a:pPr algn="l"/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+mn-lt"/>
              </a:rPr>
              <a:t>• he painted the </a:t>
            </a:r>
            <a:r>
              <a:rPr lang="en-US" altLang="ja-JP" sz="2400" b="0" i="1" u="none" strike="noStrike" baseline="0" dirty="0">
                <a:solidFill>
                  <a:schemeClr val="tx1"/>
                </a:solidFill>
                <a:latin typeface="+mn-lt"/>
              </a:rPr>
              <a:t>Mona Lisa</a:t>
            </a:r>
          </a:p>
          <a:p>
            <a:pPr algn="l"/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+mn-lt"/>
              </a:rPr>
              <a:t>• she has become a symbol of hope</a:t>
            </a:r>
          </a:p>
          <a:p>
            <a:pPr algn="l"/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+mn-lt"/>
              </a:rPr>
              <a:t>• it is spoken in West Africa</a:t>
            </a:r>
          </a:p>
          <a:p>
            <a:pPr algn="l"/>
            <a:r>
              <a:rPr lang="en-US" altLang="ja-JP" sz="2400" b="0" i="0" u="none" strike="noStrike" baseline="0" dirty="0">
                <a:solidFill>
                  <a:schemeClr val="tx1"/>
                </a:solidFill>
                <a:latin typeface="+mn-lt"/>
              </a:rPr>
              <a:t>• his well-known works include the Tower of the Sun*</a:t>
            </a:r>
            <a:endParaRPr kumimoji="1" lang="ja-JP" alt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664A5B-B140-C9C8-439C-DD625EA26BD8}"/>
              </a:ext>
            </a:extLst>
          </p:cNvPr>
          <p:cNvSpPr txBox="1"/>
          <p:nvPr userDrawn="1"/>
        </p:nvSpPr>
        <p:spPr>
          <a:xfrm>
            <a:off x="10233387" y="6357341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0" i="0" u="none" strike="noStrike" baseline="0" dirty="0">
                <a:latin typeface="CenturySchoolbook"/>
              </a:rPr>
              <a:t>*</a:t>
            </a:r>
            <a:r>
              <a:rPr lang="ja-JP" altLang="en-US" sz="1800" b="0" i="0" u="none" strike="noStrike" baseline="0" dirty="0">
                <a:latin typeface="RyuminPr6N-Medium"/>
              </a:rPr>
              <a:t>「太陽</a:t>
            </a:r>
            <a:r>
              <a:rPr lang="ja-JP" altLang="en-US" sz="1800" b="0" i="0" u="none" strike="noStrike" baseline="0" dirty="0">
                <a:latin typeface="RyuminStd-Medium-KO"/>
              </a:rPr>
              <a:t>の</a:t>
            </a:r>
            <a:r>
              <a:rPr lang="ja-JP" altLang="en-US" sz="1800" b="0" i="0" u="none" strike="noStrike" baseline="0" dirty="0">
                <a:latin typeface="RyuminPr6N-Medium"/>
              </a:rPr>
              <a:t>塔」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968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_マル数字アリ、非対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A9805F9-2E06-9CA8-4F31-93E9401AD0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92"/>
          <a:stretch/>
        </p:blipFill>
        <p:spPr>
          <a:xfrm>
            <a:off x="58993" y="373408"/>
            <a:ext cx="1541208" cy="888413"/>
          </a:xfrm>
          <a:prstGeom prst="rect">
            <a:avLst/>
          </a:prstGeom>
        </p:spPr>
      </p:pic>
      <p:sp>
        <p:nvSpPr>
          <p:cNvPr id="13" name="テキスト プレースホルダー 13">
            <a:extLst>
              <a:ext uri="{FF2B5EF4-FFF2-40B4-BE49-F238E27FC236}">
                <a16:creationId xmlns:a16="http://schemas.microsoft.com/office/drawing/2014/main" id="{88FA6A2E-C548-EAA4-47F7-8378F31B4F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50142" y="563480"/>
            <a:ext cx="10264877" cy="1065295"/>
          </a:xfr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buFont typeface="+mj-ea"/>
              <a:buNone/>
              <a:defRPr sz="3200" spc="0" baseline="0">
                <a:solidFill>
                  <a:srgbClr val="E9460A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Complete the sentences using the words in parentheses.</a:t>
            </a:r>
            <a:endParaRPr kumimoji="1" lang="ja-JP" altLang="en-US" dirty="0"/>
          </a:p>
        </p:txBody>
      </p:sp>
      <p:sp>
        <p:nvSpPr>
          <p:cNvPr id="24" name="テキスト プレースホルダー 13">
            <a:extLst>
              <a:ext uri="{FF2B5EF4-FFF2-40B4-BE49-F238E27FC236}">
                <a16:creationId xmlns:a16="http://schemas.microsoft.com/office/drawing/2014/main" id="{C68AFB30-D593-7899-D495-E90149DDF0A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42141" y="1628775"/>
            <a:ext cx="10813853" cy="5040314"/>
          </a:xfrm>
        </p:spPr>
        <p:txBody>
          <a:bodyPr anchor="t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36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606FB513-BFED-D654-2389-A3335EEC34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37653" y="1628775"/>
            <a:ext cx="914402" cy="5027153"/>
          </a:xfrm>
        </p:spPr>
        <p:txBody>
          <a:bodyPr anchor="t">
            <a:normAutofit/>
          </a:bodyPr>
          <a:lstStyle>
            <a:lvl1pPr marL="0" indent="0" algn="r">
              <a:lnSpc>
                <a:spcPct val="150000"/>
              </a:lnSpc>
              <a:buFont typeface="Arial" panose="020B0604020202020204" pitchFamily="34" charset="0"/>
              <a:buNone/>
              <a:defRPr sz="3600" b="0" i="1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  <p:sp>
        <p:nvSpPr>
          <p:cNvPr id="5" name="テキスト プレースホルダー 5">
            <a:extLst>
              <a:ext uri="{FF2B5EF4-FFF2-40B4-BE49-F238E27FC236}">
                <a16:creationId xmlns:a16="http://schemas.microsoft.com/office/drawing/2014/main" id="{DE1D254D-C0C1-D062-43A5-25AC4F7548D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76326" y="5836045"/>
            <a:ext cx="5019674" cy="928549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600" b="0" spc="-100" baseline="0">
                <a:ln>
                  <a:noFill/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7" name="テキスト プレースホルダー 5">
            <a:extLst>
              <a:ext uri="{FF2B5EF4-FFF2-40B4-BE49-F238E27FC236}">
                <a16:creationId xmlns:a16="http://schemas.microsoft.com/office/drawing/2014/main" id="{4B6770A0-5E98-379C-154C-A3B196F30BE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20271" y="5836045"/>
            <a:ext cx="5735723" cy="928549"/>
          </a:xfrm>
          <a:prstGeom prst="rect">
            <a:avLst/>
          </a:prstGeom>
          <a:noFill/>
        </p:spPr>
        <p:txBody>
          <a:bodyPr anchor="ctr"/>
          <a:lstStyle>
            <a:lvl1pPr algn="l">
              <a:lnSpc>
                <a:spcPct val="100000"/>
              </a:lnSpc>
              <a:defRPr sz="3600" b="0" spc="-100" baseline="0">
                <a:ln>
                  <a:noFill/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018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_マル数字アリ、対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13">
            <a:extLst>
              <a:ext uri="{FF2B5EF4-FFF2-40B4-BE49-F238E27FC236}">
                <a16:creationId xmlns:a16="http://schemas.microsoft.com/office/drawing/2014/main" id="{606FB513-BFED-D654-2389-A3335EEC34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37653" y="1989138"/>
            <a:ext cx="914402" cy="4679950"/>
          </a:xfrm>
        </p:spPr>
        <p:txBody>
          <a:bodyPr anchor="t">
            <a:normAutofit/>
          </a:bodyPr>
          <a:lstStyle>
            <a:lvl1pPr marL="0" indent="0" algn="r">
              <a:lnSpc>
                <a:spcPct val="150000"/>
              </a:lnSpc>
              <a:buFont typeface="Arial" panose="020B0604020202020204" pitchFamily="34" charset="0"/>
              <a:buNone/>
              <a:defRPr sz="3600" b="0" i="1" spc="-100" baseline="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E3437FD-15FC-65C7-C631-8FB8FEDC51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92"/>
          <a:stretch/>
        </p:blipFill>
        <p:spPr>
          <a:xfrm>
            <a:off x="58993" y="373408"/>
            <a:ext cx="1541208" cy="888413"/>
          </a:xfrm>
          <a:prstGeom prst="rect">
            <a:avLst/>
          </a:prstGeom>
        </p:spPr>
      </p:pic>
      <p:sp>
        <p:nvSpPr>
          <p:cNvPr id="13" name="楕円 12">
            <a:extLst>
              <a:ext uri="{FF2B5EF4-FFF2-40B4-BE49-F238E27FC236}">
                <a16:creationId xmlns:a16="http://schemas.microsoft.com/office/drawing/2014/main" id="{78D44633-1B97-3030-C450-0FF39B10626D}"/>
              </a:ext>
            </a:extLst>
          </p:cNvPr>
          <p:cNvSpPr/>
          <p:nvPr userDrawn="1"/>
        </p:nvSpPr>
        <p:spPr>
          <a:xfrm>
            <a:off x="1600201" y="565954"/>
            <a:ext cx="523875" cy="503320"/>
          </a:xfrm>
          <a:prstGeom prst="ellipse">
            <a:avLst/>
          </a:prstGeom>
          <a:solidFill>
            <a:srgbClr val="FED900"/>
          </a:solidFill>
          <a:ln>
            <a:solidFill>
              <a:srgbClr val="FED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5">
            <a:extLst>
              <a:ext uri="{FF2B5EF4-FFF2-40B4-BE49-F238E27FC236}">
                <a16:creationId xmlns:a16="http://schemas.microsoft.com/office/drawing/2014/main" id="{408C1839-E2AC-46BC-0714-7745DFBDDE3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00201" y="565955"/>
            <a:ext cx="523875" cy="503319"/>
          </a:xfrm>
          <a:prstGeom prst="rect">
            <a:avLst/>
          </a:prstGeom>
          <a:noFill/>
        </p:spPr>
        <p:txBody>
          <a:bodyPr anchor="ctr"/>
          <a:lstStyle>
            <a:lvl1pPr algn="ctr">
              <a:lnSpc>
                <a:spcPct val="100000"/>
              </a:lnSpc>
              <a:defRPr sz="2800" b="0" spc="-100" baseline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5" name="テキスト プレースホルダー 13">
            <a:extLst>
              <a:ext uri="{FF2B5EF4-FFF2-40B4-BE49-F238E27FC236}">
                <a16:creationId xmlns:a16="http://schemas.microsoft.com/office/drawing/2014/main" id="{0AC95F24-3FA8-D85D-F483-D90B755025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86000" y="563480"/>
            <a:ext cx="9729019" cy="1402972"/>
          </a:xfr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buFont typeface="+mj-ea"/>
              <a:buNone/>
              <a:defRPr sz="2800" spc="0" baseline="0">
                <a:solidFill>
                  <a:srgbClr val="E9460A"/>
                </a:solidFill>
                <a:latin typeface="+mn-lt"/>
                <a:ea typeface="+mj-ea"/>
              </a:defRPr>
            </a:lvl1pPr>
          </a:lstStyle>
          <a:p>
            <a:pPr lvl="0"/>
            <a:r>
              <a:rPr kumimoji="1" lang="en-US" altLang="ja-JP" dirty="0"/>
              <a:t>Complete the sentences using the words in parentheses.</a:t>
            </a:r>
            <a:endParaRPr kumimoji="1" lang="ja-JP" altLang="en-US" dirty="0"/>
          </a:p>
        </p:txBody>
      </p:sp>
      <p:sp>
        <p:nvSpPr>
          <p:cNvPr id="5" name="テキスト プレースホルダー 13">
            <a:extLst>
              <a:ext uri="{FF2B5EF4-FFF2-40B4-BE49-F238E27FC236}">
                <a16:creationId xmlns:a16="http://schemas.microsoft.com/office/drawing/2014/main" id="{2049E319-15BE-6F83-6913-82D1B3CF89B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42141" y="1989137"/>
            <a:ext cx="10813853" cy="4679951"/>
          </a:xfrm>
        </p:spPr>
        <p:txBody>
          <a:bodyPr anchor="t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36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92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3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Hatching the Egg of Hope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課末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Grammar for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(pp.52-53)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1137A39-73E4-E094-71DF-A89F2C520B25}"/>
              </a:ext>
            </a:extLst>
          </p:cNvPr>
          <p:cNvSpPr/>
          <p:nvPr userDrawn="1"/>
        </p:nvSpPr>
        <p:spPr>
          <a:xfrm>
            <a:off x="9740346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18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77" r:id="rId3"/>
    <p:sldLayoutId id="2147483787" r:id="rId4"/>
    <p:sldLayoutId id="2147483783" r:id="rId5"/>
    <p:sldLayoutId id="2147483788" r:id="rId6"/>
    <p:sldLayoutId id="2147483781" r:id="rId7"/>
    <p:sldLayoutId id="2147483790" r:id="rId8"/>
    <p:sldLayoutId id="2147483785" r:id="rId9"/>
    <p:sldLayoutId id="2147483786" r:id="rId10"/>
    <p:sldLayoutId id="2147483784" r:id="rId11"/>
    <p:sldLayoutId id="2147483789" r:id="rId12"/>
    <p:sldLayoutId id="2147483791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44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1C6D7C1-8857-C72C-7396-193E37C7F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14774" y="877446"/>
            <a:ext cx="720000" cy="1080000"/>
          </a:xfrm>
        </p:spPr>
        <p:txBody>
          <a:bodyPr/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59444F9-F731-38BB-6F69-FF5F8697C1C0}"/>
              </a:ext>
            </a:extLst>
          </p:cNvPr>
          <p:cNvSpPr/>
          <p:nvPr/>
        </p:nvSpPr>
        <p:spPr>
          <a:xfrm>
            <a:off x="1582615" y="2876340"/>
            <a:ext cx="108000" cy="108000"/>
          </a:xfrm>
          <a:prstGeom prst="ellipse">
            <a:avLst/>
          </a:prstGeom>
          <a:solidFill>
            <a:srgbClr val="E95098"/>
          </a:solidFill>
          <a:ln>
            <a:solidFill>
              <a:srgbClr val="E9509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77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0.00046 C 0.00326 -0.00092 0.0125 -0.00856 0.01875 -0.00972 C 0.0254 -0.01134 0.02566 -0.01875 0.03881 -0.00787 C 0.04844 -0.00138 0.06654 0.00764 0.07657 0.01922 C 0.08672 0.03102 0.0905 0.04283 0.09896 0.06204 C 0.10456 0.0882 0.11836 0.1169 0.12605 0.1338 C 0.1336 0.15047 0.13855 0.15625 0.14506 0.1625 C 0.15131 0.16945 0.15261 0.17014 0.16472 0.17362 C 0.17657 0.17709 0.19467 0.18959 0.21771 0.18357 C 0.2405 0.17732 0.2849 0.15394 0.30196 0.1375 C 0.31889 0.12084 0.31758 0.11829 0.31823 0.1176 C 0.31849 0.11667 0.31693 0.12547 0.33034 0.10718 C 0.34349 0.08866 0.37435 0.05 0.39805 0.00764 C 0.42579 -0.04236 0.45573 -0.1206 0.5306 -0.12777 C 0.57839 -0.13263 0.63946 -0.07222 0.68165 -0.03055 C 0.71055 0.00325 0.71277 0.0088 0.72683 0.02084 C 0.74115 0.03288 0.74896 0.0426 0.76641 0.04121 C 0.77761 0.04213 0.79102 0.04098 0.8004 0.03403 C 0.80977 0.02709 0.81784 0.00394 0.82279 -0.00046 " pathEditMode="fixed" rAng="0" ptsTypes="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33" y="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ECB000E-D698-024F-620F-A07AB9E43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E3266D72-5FA5-386E-012E-58EDABBC2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760538" y="3629025"/>
            <a:ext cx="10027193" cy="1873361"/>
          </a:xfrm>
        </p:spPr>
        <p:txBody>
          <a:bodyPr>
            <a:noAutofit/>
          </a:bodyPr>
          <a:lstStyle/>
          <a:p>
            <a:r>
              <a:rPr lang="en-US" altLang="ja-JP" dirty="0"/>
              <a:t>  went to soccer club every day after school, and I had been working on math homework, so I couldn’t sleep Thursday night.</a:t>
            </a:r>
            <a:endParaRPr lang="ja-JP" altLang="en-US" dirty="0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0F07C82E-17EA-CB8A-F56A-E5E57064D3B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760538" y="5502386"/>
            <a:ext cx="10027194" cy="1186365"/>
          </a:xfrm>
        </p:spPr>
        <p:txBody>
          <a:bodyPr>
            <a:noAutofit/>
          </a:bodyPr>
          <a:lstStyle/>
          <a:p>
            <a:r>
              <a:rPr lang="en-US" altLang="ja-JP" dirty="0"/>
              <a:t>Too bad.  I hope you had enough rest over the weekend.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D6182172-4F12-BA4D-4AE4-E7B4DAA8DF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760538" y="1746250"/>
            <a:ext cx="10094912" cy="4922838"/>
          </a:xfrm>
        </p:spPr>
        <p:txBody>
          <a:bodyPr>
            <a:normAutofit/>
          </a:bodyPr>
          <a:lstStyle/>
          <a:p>
            <a:r>
              <a:rPr lang="en-US" altLang="ja-JP" dirty="0"/>
              <a:t>Hey, you looked very tired when we met last Friday.  What was wrong?</a:t>
            </a:r>
          </a:p>
          <a:p>
            <a:r>
              <a:rPr lang="en-US" altLang="ja-JP" dirty="0"/>
              <a:t>I was so busy last week. </a:t>
            </a:r>
            <a:br>
              <a:rPr lang="en-US" altLang="ja-JP" dirty="0"/>
            </a:br>
            <a:r>
              <a:rPr lang="en-US" altLang="ja-JP" dirty="0"/>
              <a:t>I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D77DFA31-2E99-F998-2BFB-3B9710A08A6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1745695"/>
            <a:ext cx="914402" cy="4923393"/>
          </a:xfrm>
        </p:spPr>
        <p:txBody>
          <a:bodyPr>
            <a:normAutofit/>
          </a:bodyPr>
          <a:lstStyle/>
          <a:p>
            <a:r>
              <a:rPr lang="en-US" altLang="ja-JP" dirty="0"/>
              <a:t>2.</a:t>
            </a:r>
            <a:endParaRPr lang="ja-JP" alt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CDEBADB0-E0E8-DEFC-D1BE-A327726F78E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078915" y="1745695"/>
            <a:ext cx="749885" cy="4923393"/>
          </a:xfrm>
        </p:spPr>
        <p:txBody>
          <a:bodyPr>
            <a:normAutofit/>
          </a:bodyPr>
          <a:lstStyle/>
          <a:p>
            <a:r>
              <a:rPr lang="en-US" altLang="ja-JP" dirty="0"/>
              <a:t>A</a:t>
            </a:r>
            <a:r>
              <a:rPr lang="ja-JP" altLang="en-US" dirty="0"/>
              <a:t>：</a:t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B:</a:t>
            </a: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A</a:t>
            </a:r>
            <a:r>
              <a:rPr lang="ja-JP" altLang="en-US" dirty="0"/>
              <a:t>：</a:t>
            </a:r>
            <a:endParaRPr lang="en-US" altLang="ja-JP" dirty="0"/>
          </a:p>
          <a:p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B22F2BFE-910E-A1BF-E361-D59DB8330AF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600201" y="565955"/>
            <a:ext cx="523875" cy="503319"/>
          </a:xfrm>
        </p:spPr>
        <p:txBody>
          <a:bodyPr/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759B9ED8-6D8D-F9FE-91A3-A417BA36317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402972"/>
          </a:xfrm>
        </p:spPr>
        <p:txBody>
          <a:bodyPr>
            <a:normAutofit/>
          </a:bodyPr>
          <a:lstStyle/>
          <a:p>
            <a:r>
              <a:rPr lang="en-US" altLang="ja-JP" dirty="0"/>
              <a:t>With your partner, make up conversations with your own ideas.  “B” uses “had </a:t>
            </a:r>
            <a:r>
              <a:rPr lang="en-US" altLang="ja-JP" i="1" dirty="0"/>
              <a:t>done</a:t>
            </a:r>
            <a:r>
              <a:rPr lang="en-US" altLang="ja-JP" dirty="0"/>
              <a:t>” or “had been </a:t>
            </a:r>
            <a:r>
              <a:rPr lang="en-US" altLang="ja-JP" i="1" dirty="0"/>
              <a:t>doing</a:t>
            </a:r>
            <a:r>
              <a:rPr lang="en-US" altLang="ja-JP" dirty="0"/>
              <a:t>,” and “A” responds with comments or questions.</a:t>
            </a:r>
            <a:endParaRPr lang="ja-JP" altLang="en-US" dirty="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00EE00A-AD89-8BBD-332B-2FC4FA843F1B}"/>
              </a:ext>
            </a:extLst>
          </p:cNvPr>
          <p:cNvCxnSpPr>
            <a:cxnSpLocks/>
          </p:cNvCxnSpPr>
          <p:nvPr/>
        </p:nvCxnSpPr>
        <p:spPr>
          <a:xfrm>
            <a:off x="2086225" y="4187842"/>
            <a:ext cx="9769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ACFF4CB3-C795-3944-ABD5-28642474B071}"/>
              </a:ext>
            </a:extLst>
          </p:cNvPr>
          <p:cNvCxnSpPr>
            <a:cxnSpLocks/>
          </p:cNvCxnSpPr>
          <p:nvPr/>
        </p:nvCxnSpPr>
        <p:spPr>
          <a:xfrm>
            <a:off x="1828800" y="4783661"/>
            <a:ext cx="10026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2561AA0B-31F9-14A3-1C75-8D66B45096B8}"/>
              </a:ext>
            </a:extLst>
          </p:cNvPr>
          <p:cNvCxnSpPr>
            <a:cxnSpLocks/>
          </p:cNvCxnSpPr>
          <p:nvPr/>
        </p:nvCxnSpPr>
        <p:spPr>
          <a:xfrm>
            <a:off x="1828800" y="5412137"/>
            <a:ext cx="10026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DD8FC4D3-02B7-C667-F87D-DCA86FC0FBAC}"/>
              </a:ext>
            </a:extLst>
          </p:cNvPr>
          <p:cNvCxnSpPr>
            <a:cxnSpLocks/>
          </p:cNvCxnSpPr>
          <p:nvPr/>
        </p:nvCxnSpPr>
        <p:spPr>
          <a:xfrm>
            <a:off x="1828800" y="6040613"/>
            <a:ext cx="10026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32107DC6-385F-9FD8-DEE9-61D56A4567BF}"/>
              </a:ext>
            </a:extLst>
          </p:cNvPr>
          <p:cNvCxnSpPr>
            <a:cxnSpLocks/>
          </p:cNvCxnSpPr>
          <p:nvPr/>
        </p:nvCxnSpPr>
        <p:spPr>
          <a:xfrm>
            <a:off x="1828800" y="6669088"/>
            <a:ext cx="10026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09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3E7543F0-A6F6-4EF7-A1AA-C6A567C08D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0964" y="1629628"/>
            <a:ext cx="10803948" cy="3090891"/>
          </a:xfrm>
        </p:spPr>
        <p:txBody>
          <a:bodyPr/>
          <a:lstStyle/>
          <a:p>
            <a:r>
              <a:rPr lang="ja-JP" altLang="en-US" dirty="0"/>
              <a:t>現在分詞（</a:t>
            </a:r>
            <a:r>
              <a:rPr lang="en-US" altLang="ja-JP" dirty="0"/>
              <a:t>V-ing</a:t>
            </a:r>
            <a:r>
              <a:rPr lang="ja-JP" altLang="en-US" dirty="0"/>
              <a:t>）または過去分詞が名詞を修飾し、形容詞のはたらきをする。</a:t>
            </a:r>
          </a:p>
          <a:p>
            <a:r>
              <a:rPr lang="ja-JP" altLang="en-US" dirty="0"/>
              <a:t>（ ▶　「～している</a:t>
            </a:r>
            <a:r>
              <a:rPr lang="en-US" altLang="ja-JP" dirty="0"/>
              <a:t>…</a:t>
            </a:r>
            <a:r>
              <a:rPr lang="ja-JP" altLang="en-US" dirty="0"/>
              <a:t>」「～された</a:t>
            </a:r>
            <a:r>
              <a:rPr lang="en-US" altLang="ja-JP" dirty="0"/>
              <a:t>…</a:t>
            </a:r>
            <a:r>
              <a:rPr lang="ja-JP" altLang="en-US" dirty="0"/>
              <a:t>」）</a:t>
            </a:r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1BCBE16A-C07C-E555-DF5E-0AAC7DBEAE8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3825" y="638653"/>
            <a:ext cx="847725" cy="720000"/>
          </a:xfrm>
        </p:spPr>
        <p:txBody>
          <a:bodyPr/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C4D1D094-4316-CFEA-92E5-C98B1B5A7B6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52052" y="638653"/>
            <a:ext cx="10803946" cy="720000"/>
          </a:xfrm>
        </p:spPr>
        <p:txBody>
          <a:bodyPr/>
          <a:lstStyle/>
          <a:p>
            <a:r>
              <a:rPr lang="ja-JP" altLang="en-US" dirty="0"/>
              <a:t>分詞の形容詞的用法</a:t>
            </a:r>
          </a:p>
        </p:txBody>
      </p:sp>
    </p:spTree>
    <p:extLst>
      <p:ext uri="{BB962C8B-B14F-4D97-AF65-F5344CB8AC3E}">
        <p14:creationId xmlns:p14="http://schemas.microsoft.com/office/powerpoint/2010/main" val="386151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2F081575-BEDC-9BE5-FF9B-883E71A31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プレースホルダー 54">
            <a:extLst>
              <a:ext uri="{FF2B5EF4-FFF2-40B4-BE49-F238E27FC236}">
                <a16:creationId xmlns:a16="http://schemas.microsoft.com/office/drawing/2014/main" id="{E16765D6-41DB-1DC6-7ABC-CD6068B5F95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87775" y="2857821"/>
            <a:ext cx="645242" cy="1080000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●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56" name="テキスト プレースホルダー 55">
            <a:extLst>
              <a:ext uri="{FF2B5EF4-FFF2-40B4-BE49-F238E27FC236}">
                <a16:creationId xmlns:a16="http://schemas.microsoft.com/office/drawing/2014/main" id="{35864DA8-B640-3C02-7A0B-3B40AA2E97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87775" y="4087581"/>
            <a:ext cx="645242" cy="1080000"/>
          </a:xfrm>
        </p:spPr>
        <p:txBody>
          <a:bodyPr>
            <a:normAutofit/>
          </a:bodyPr>
          <a:lstStyle/>
          <a:p>
            <a:r>
              <a:rPr lang="ja-JP" altLang="en-US" dirty="0"/>
              <a:t>●</a:t>
            </a:r>
          </a:p>
        </p:txBody>
      </p:sp>
      <p:sp>
        <p:nvSpPr>
          <p:cNvPr id="54" name="テキスト プレースホルダー 53">
            <a:extLst>
              <a:ext uri="{FF2B5EF4-FFF2-40B4-BE49-F238E27FC236}">
                <a16:creationId xmlns:a16="http://schemas.microsoft.com/office/drawing/2014/main" id="{5BF986E9-8332-31D2-9D59-CF08BF58DDD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87775" y="1584517"/>
            <a:ext cx="645242" cy="1080000"/>
          </a:xfrm>
        </p:spPr>
        <p:txBody>
          <a:bodyPr>
            <a:normAutofit/>
          </a:bodyPr>
          <a:lstStyle/>
          <a:p>
            <a:r>
              <a:rPr lang="ja-JP" altLang="en-US" dirty="0"/>
              <a:t>●</a:t>
            </a:r>
          </a:p>
        </p:txBody>
      </p:sp>
      <p:sp>
        <p:nvSpPr>
          <p:cNvPr id="42" name="テキスト プレースホルダー 41">
            <a:extLst>
              <a:ext uri="{FF2B5EF4-FFF2-40B4-BE49-F238E27FC236}">
                <a16:creationId xmlns:a16="http://schemas.microsoft.com/office/drawing/2014/main" id="{DB10C4EA-3929-47F8-324A-4799D016DE1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430" y="4087813"/>
            <a:ext cx="11769517" cy="1079500"/>
          </a:xfrm>
        </p:spPr>
        <p:txBody>
          <a:bodyPr/>
          <a:lstStyle/>
          <a:p>
            <a:r>
              <a:rPr lang="en-US" altLang="ja-JP" dirty="0"/>
              <a:t>I saw buildings </a:t>
            </a:r>
            <a:r>
              <a:rPr lang="en-US" altLang="ja-JP" b="1" dirty="0"/>
              <a:t>destroyed</a:t>
            </a:r>
            <a:r>
              <a:rPr lang="en-US" altLang="ja-JP" dirty="0"/>
              <a:t> by bombs.</a:t>
            </a:r>
            <a:endParaRPr lang="ja-JP" altLang="en-US" dirty="0"/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4DE13C13-0F7D-42F3-6E53-70D26321338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430" y="2835275"/>
            <a:ext cx="11769517" cy="1081088"/>
          </a:xfrm>
        </p:spPr>
        <p:txBody>
          <a:bodyPr/>
          <a:lstStyle/>
          <a:p>
            <a:r>
              <a:rPr lang="en-US" altLang="ja-JP" dirty="0"/>
              <a:t>You see people from all over the world </a:t>
            </a:r>
            <a:r>
              <a:rPr lang="en-US" altLang="ja-JP" b="1" dirty="0"/>
              <a:t>sharing</a:t>
            </a:r>
            <a:r>
              <a:rPr lang="en-US" altLang="ja-JP" dirty="0"/>
              <a:t> the warmth of a huge</a:t>
            </a:r>
            <a:r>
              <a:rPr lang="ja-JP" altLang="en-US" dirty="0"/>
              <a:t> </a:t>
            </a:r>
            <a:r>
              <a:rPr lang="en-US" altLang="ja-JP" dirty="0"/>
              <a:t>mitten.</a:t>
            </a:r>
            <a:endParaRPr lang="ja-JP" altLang="en-US" dirty="0"/>
          </a:p>
        </p:txBody>
      </p:sp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3ED3DD77-8793-B906-D48C-C0AC61186B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20430" y="1584325"/>
            <a:ext cx="11769517" cy="1079500"/>
          </a:xfrm>
        </p:spPr>
        <p:txBody>
          <a:bodyPr/>
          <a:lstStyle/>
          <a:p>
            <a:r>
              <a:rPr lang="en-US" altLang="ja-JP" dirty="0"/>
              <a:t>I was from an ordinary family </a:t>
            </a:r>
            <a:r>
              <a:rPr lang="en-US" altLang="ja-JP" b="1" dirty="0"/>
              <a:t>living</a:t>
            </a:r>
            <a:r>
              <a:rPr lang="en-US" altLang="ja-JP" dirty="0"/>
              <a:t> an ordinary life.</a:t>
            </a:r>
            <a:endParaRPr lang="ja-JP" altLang="en-US" dirty="0"/>
          </a:p>
        </p:txBody>
      </p:sp>
      <p:sp>
        <p:nvSpPr>
          <p:cNvPr id="31" name="テキスト プレースホルダー 30">
            <a:extLst>
              <a:ext uri="{FF2B5EF4-FFF2-40B4-BE49-F238E27FC236}">
                <a16:creationId xmlns:a16="http://schemas.microsoft.com/office/drawing/2014/main" id="{EDF8AA56-5C39-D2D0-495B-171217B2CF6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3825" y="638653"/>
            <a:ext cx="847725" cy="720000"/>
          </a:xfrm>
        </p:spPr>
        <p:txBody>
          <a:bodyPr/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35" name="テキスト プレースホルダー 34">
            <a:extLst>
              <a:ext uri="{FF2B5EF4-FFF2-40B4-BE49-F238E27FC236}">
                <a16:creationId xmlns:a16="http://schemas.microsoft.com/office/drawing/2014/main" id="{94A37E60-BDD6-6FDA-26F6-54F606D2334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52052" y="638653"/>
            <a:ext cx="10803946" cy="720000"/>
          </a:xfrm>
        </p:spPr>
        <p:txBody>
          <a:bodyPr/>
          <a:lstStyle/>
          <a:p>
            <a:r>
              <a:rPr lang="ja-JP" altLang="en-US" dirty="0"/>
              <a:t>分詞の形容詞的用法</a:t>
            </a:r>
          </a:p>
        </p:txBody>
      </p:sp>
    </p:spTree>
    <p:extLst>
      <p:ext uri="{BB962C8B-B14F-4D97-AF65-F5344CB8AC3E}">
        <p14:creationId xmlns:p14="http://schemas.microsoft.com/office/powerpoint/2010/main" val="15922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56" grpId="0" build="p"/>
      <p:bldP spid="54" grpId="0" build="p"/>
      <p:bldP spid="42" grpId="0" build="p"/>
      <p:bldP spid="23" grpId="0" build="p"/>
      <p:bldP spid="2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93DD2F4-206A-86BD-5184-B87A8EB44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420A8776-F35C-EFC5-F149-D2C52B7E3B1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Who are the two girls </a:t>
            </a:r>
            <a:r>
              <a:rPr lang="en-US" altLang="ja-JP" b="1" dirty="0"/>
              <a:t>sitting</a:t>
            </a:r>
            <a:r>
              <a:rPr lang="en-US" altLang="ja-JP" dirty="0"/>
              <a:t> and </a:t>
            </a:r>
            <a:r>
              <a:rPr lang="en-US" altLang="ja-JP" b="1" dirty="0"/>
              <a:t>talking</a:t>
            </a:r>
            <a:r>
              <a:rPr lang="en-US" altLang="ja-JP" dirty="0"/>
              <a:t> beside the building?</a:t>
            </a:r>
            <a:br>
              <a:rPr lang="en-US" altLang="ja-JP" dirty="0"/>
            </a:br>
            <a:r>
              <a:rPr lang="en-US" altLang="ja-JP" dirty="0"/>
              <a:t>The girl on the left is Cath, and the other one is Katy.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EB6F31F9-E1CF-694C-09FD-C37166409AC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en-US" altLang="ja-JP" i="1" dirty="0"/>
              <a:t>e.g.</a:t>
            </a:r>
            <a:endParaRPr lang="ja-JP" altLang="en-US" i="1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7737B55C-8595-5DCB-5C15-4656DB55629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A:</a:t>
            </a: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B:</a:t>
            </a:r>
            <a:br>
              <a:rPr lang="en-US" altLang="ja-JP" dirty="0"/>
            </a:br>
            <a:endParaRPr lang="en-US" altLang="ja-JP" dirty="0"/>
          </a:p>
        </p:txBody>
      </p:sp>
      <p:sp>
        <p:nvSpPr>
          <p:cNvPr id="37" name="テキスト プレースホルダー 36">
            <a:extLst>
              <a:ext uri="{FF2B5EF4-FFF2-40B4-BE49-F238E27FC236}">
                <a16:creationId xmlns:a16="http://schemas.microsoft.com/office/drawing/2014/main" id="{95BEB34D-EFA0-5225-A33A-5BDA12B107E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With your partner, look at students in a schoolyard and ask each other questions about them.  </a:t>
            </a:r>
            <a:br>
              <a:rPr lang="en-US" altLang="ja-JP" dirty="0"/>
            </a:br>
            <a:r>
              <a:rPr lang="en-US" altLang="ja-JP" dirty="0"/>
              <a:t>Change off being “A” and “B.”</a:t>
            </a:r>
          </a:p>
        </p:txBody>
      </p:sp>
    </p:spTree>
    <p:extLst>
      <p:ext uri="{BB962C8B-B14F-4D97-AF65-F5344CB8AC3E}">
        <p14:creationId xmlns:p14="http://schemas.microsoft.com/office/powerpoint/2010/main" val="313490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字幕 13">
            <a:extLst>
              <a:ext uri="{FF2B5EF4-FFF2-40B4-BE49-F238E27FC236}">
                <a16:creationId xmlns:a16="http://schemas.microsoft.com/office/drawing/2014/main" id="{82CAA6B3-31CA-CF04-6378-5D5F010CAE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能動態が「～が</a:t>
            </a:r>
            <a:r>
              <a:rPr lang="en-US" altLang="ja-JP" dirty="0"/>
              <a:t>…</a:t>
            </a:r>
            <a:r>
              <a:rPr lang="ja-JP" altLang="en-US" dirty="0"/>
              <a:t>する」という能動的な意味を表すのに対して、受動態は「～が</a:t>
            </a:r>
            <a:r>
              <a:rPr lang="en-US" altLang="ja-JP" dirty="0"/>
              <a:t>…</a:t>
            </a:r>
            <a:r>
              <a:rPr lang="ja-JP" altLang="en-US" dirty="0"/>
              <a:t>される」という受動的な意味を表す。</a:t>
            </a:r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5D1B49C8-9C6B-F7F1-90CC-AF2FE71FF81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074B5211-5E44-799A-4EE4-85817A57753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TW" altLang="en-US" dirty="0"/>
              <a:t>受動態</a:t>
            </a:r>
            <a:r>
              <a:rPr lang="en-US" altLang="zh-TW" dirty="0"/>
              <a:t>: be </a:t>
            </a:r>
            <a:r>
              <a:rPr lang="zh-TW" altLang="en-US" dirty="0"/>
              <a:t>動詞＋過去分詞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891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プレースホルダー 49">
            <a:extLst>
              <a:ext uri="{FF2B5EF4-FFF2-40B4-BE49-F238E27FC236}">
                <a16:creationId xmlns:a16="http://schemas.microsoft.com/office/drawing/2014/main" id="{353CDE14-97AF-B330-CD34-BFE11A77D8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●</a:t>
            </a:r>
          </a:p>
        </p:txBody>
      </p:sp>
      <p:sp>
        <p:nvSpPr>
          <p:cNvPr id="51" name="テキスト プレースホルダー 50">
            <a:extLst>
              <a:ext uri="{FF2B5EF4-FFF2-40B4-BE49-F238E27FC236}">
                <a16:creationId xmlns:a16="http://schemas.microsoft.com/office/drawing/2014/main" id="{68D60A5F-855F-3635-A381-A6C0863F6B9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4461" y="1605451"/>
            <a:ext cx="11504849" cy="1080000"/>
          </a:xfrm>
        </p:spPr>
        <p:txBody>
          <a:bodyPr>
            <a:normAutofit/>
          </a:bodyPr>
          <a:lstStyle/>
          <a:p>
            <a:r>
              <a:rPr lang="en-US" altLang="ja-JP" dirty="0"/>
              <a:t>The children </a:t>
            </a:r>
            <a:r>
              <a:rPr lang="en-US" altLang="ja-JP" b="1" dirty="0"/>
              <a:t>are frightened </a:t>
            </a:r>
            <a:r>
              <a:rPr lang="en-US" altLang="ja-JP" dirty="0"/>
              <a:t>by the dragon.</a:t>
            </a:r>
            <a:endParaRPr lang="ja-JP" altLang="en-US" dirty="0"/>
          </a:p>
        </p:txBody>
      </p:sp>
      <p:sp>
        <p:nvSpPr>
          <p:cNvPr id="52" name="テキスト プレースホルダー 51">
            <a:extLst>
              <a:ext uri="{FF2B5EF4-FFF2-40B4-BE49-F238E27FC236}">
                <a16:creationId xmlns:a16="http://schemas.microsoft.com/office/drawing/2014/main" id="{651F832E-6681-B00F-BB49-E5FDE65F0E3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ja-JP" altLang="en-US" dirty="0"/>
              <a:t>●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53" name="テキスト プレースホルダー 52">
            <a:extLst>
              <a:ext uri="{FF2B5EF4-FFF2-40B4-BE49-F238E27FC236}">
                <a16:creationId xmlns:a16="http://schemas.microsoft.com/office/drawing/2014/main" id="{4A3AAAB4-A566-FD60-B07D-30096D4F414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54461" y="2846097"/>
            <a:ext cx="11504849" cy="1080000"/>
          </a:xfrm>
        </p:spPr>
        <p:txBody>
          <a:bodyPr>
            <a:normAutofit/>
          </a:bodyPr>
          <a:lstStyle/>
          <a:p>
            <a:r>
              <a:rPr lang="en-US" altLang="ja-JP" dirty="0"/>
              <a:t>It </a:t>
            </a:r>
            <a:r>
              <a:rPr lang="en-US" altLang="ja-JP" b="1" dirty="0"/>
              <a:t>is decorated </a:t>
            </a:r>
            <a:r>
              <a:rPr lang="en-US" altLang="ja-JP" dirty="0"/>
              <a:t>with Easter eggs which represent life and hope.</a:t>
            </a:r>
            <a:endParaRPr lang="ja-JP" altLang="en-US" dirty="0"/>
          </a:p>
        </p:txBody>
      </p:sp>
      <p:sp>
        <p:nvSpPr>
          <p:cNvPr id="54" name="テキスト プレースホルダー 53">
            <a:extLst>
              <a:ext uri="{FF2B5EF4-FFF2-40B4-BE49-F238E27FC236}">
                <a16:creationId xmlns:a16="http://schemas.microsoft.com/office/drawing/2014/main" id="{0A7E4F68-D0C7-ADAE-85E8-62076AD3643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ja-JP" altLang="en-US" dirty="0"/>
              <a:t>●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55" name="テキスト プレースホルダー 54">
            <a:extLst>
              <a:ext uri="{FF2B5EF4-FFF2-40B4-BE49-F238E27FC236}">
                <a16:creationId xmlns:a16="http://schemas.microsoft.com/office/drawing/2014/main" id="{18FFE218-78EB-1739-589A-6A0FCDFD06A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54462" y="4137223"/>
            <a:ext cx="11504849" cy="1080000"/>
          </a:xfrm>
        </p:spPr>
        <p:txBody>
          <a:bodyPr>
            <a:normAutofit/>
          </a:bodyPr>
          <a:lstStyle/>
          <a:p>
            <a:r>
              <a:rPr lang="en-US" altLang="ja-JP" dirty="0"/>
              <a:t>The cake </a:t>
            </a:r>
            <a:r>
              <a:rPr lang="en-US" altLang="ja-JP" b="1" dirty="0"/>
              <a:t>was not baked </a:t>
            </a:r>
            <a:r>
              <a:rPr lang="en-US" altLang="ja-JP" dirty="0"/>
              <a:t>by my mother; it was baked by my sister.</a:t>
            </a:r>
            <a:endParaRPr lang="ja-JP" altLang="en-US" dirty="0"/>
          </a:p>
        </p:txBody>
      </p:sp>
      <p:sp>
        <p:nvSpPr>
          <p:cNvPr id="56" name="テキスト プレースホルダー 55">
            <a:extLst>
              <a:ext uri="{FF2B5EF4-FFF2-40B4-BE49-F238E27FC236}">
                <a16:creationId xmlns:a16="http://schemas.microsoft.com/office/drawing/2014/main" id="{A42CDBF5-AF32-0ABC-1E4C-C817B741209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ja-JP" altLang="en-US"/>
              <a:t>●</a:t>
            </a:r>
          </a:p>
        </p:txBody>
      </p:sp>
      <p:sp>
        <p:nvSpPr>
          <p:cNvPr id="57" name="テキスト プレースホルダー 56">
            <a:extLst>
              <a:ext uri="{FF2B5EF4-FFF2-40B4-BE49-F238E27FC236}">
                <a16:creationId xmlns:a16="http://schemas.microsoft.com/office/drawing/2014/main" id="{EDE60205-0E7F-8CD8-7424-02EB6686483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54462" y="5349998"/>
            <a:ext cx="11504849" cy="1080000"/>
          </a:xfrm>
        </p:spPr>
        <p:txBody>
          <a:bodyPr>
            <a:normAutofit/>
          </a:bodyPr>
          <a:lstStyle/>
          <a:p>
            <a:r>
              <a:rPr lang="en-US" altLang="ja-JP" dirty="0"/>
              <a:t>Wine </a:t>
            </a:r>
            <a:r>
              <a:rPr lang="en-US" altLang="ja-JP" b="1" dirty="0"/>
              <a:t>is made </a:t>
            </a:r>
            <a:r>
              <a:rPr lang="en-US" altLang="ja-JP" dirty="0"/>
              <a:t>from grapes.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EE3532-E1A8-A5F1-A1D8-CC73EDE6FA9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EBA37A43-5FE3-0BC0-7383-323380DF66B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TW" altLang="en-US" dirty="0"/>
              <a:t>受動態</a:t>
            </a:r>
            <a:r>
              <a:rPr lang="en-US" altLang="zh-TW" dirty="0"/>
              <a:t>: be </a:t>
            </a:r>
            <a:r>
              <a:rPr lang="zh-TW" altLang="en-US" dirty="0"/>
              <a:t>動詞＋過去分詞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42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C1652-8437-A40C-632E-1ABE7F830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29E044F4-7993-1AAB-1967-FAD0224AF1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750142" y="563480"/>
            <a:ext cx="10264877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Tell your classmates about your favorite musician and TV program using the passive.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7FB1C574-2E64-65DC-016D-5ED3F33D3DB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1628775"/>
            <a:ext cx="10813853" cy="5040314"/>
          </a:xfrm>
        </p:spPr>
        <p:txBody>
          <a:bodyPr>
            <a:normAutofit/>
          </a:bodyPr>
          <a:lstStyle/>
          <a:p>
            <a:r>
              <a:rPr lang="en-US" altLang="ja-JP" dirty="0"/>
              <a:t>I’m going to talk about my favorite group, Perfume. They </a:t>
            </a:r>
            <a:r>
              <a:rPr lang="en-US" altLang="ja-JP" b="1" dirty="0"/>
              <a:t>were formed </a:t>
            </a:r>
            <a:r>
              <a:rPr lang="en-US" altLang="ja-JP" dirty="0"/>
              <a:t>in 2000.  They </a:t>
            </a:r>
            <a:r>
              <a:rPr lang="en-US" altLang="ja-JP" b="1" dirty="0"/>
              <a:t>are produced </a:t>
            </a:r>
            <a:r>
              <a:rPr lang="en-US" altLang="ja-JP" dirty="0"/>
              <a:t>by Nakata Yasutaka.  I </a:t>
            </a:r>
            <a:r>
              <a:rPr lang="en-US" altLang="ja-JP" b="1" dirty="0"/>
              <a:t>was introduced </a:t>
            </a:r>
            <a:r>
              <a:rPr lang="en-US" altLang="ja-JP" dirty="0"/>
              <a:t>to their music by my sister.  I listen to their music on the train every</a:t>
            </a:r>
          </a:p>
          <a:p>
            <a:r>
              <a:rPr lang="en-US" altLang="ja-JP" dirty="0"/>
              <a:t>morning.</a:t>
            </a:r>
            <a:endParaRPr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AF45C7F7-C9BB-32D8-D2C7-D2C3F47FF37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1628775"/>
            <a:ext cx="914402" cy="5027153"/>
          </a:xfrm>
        </p:spPr>
        <p:txBody>
          <a:bodyPr>
            <a:normAutofit/>
          </a:bodyPr>
          <a:lstStyle/>
          <a:p>
            <a:r>
              <a:rPr lang="en-US" altLang="ja-JP"/>
              <a:t>e.g.</a:t>
            </a:r>
            <a:endParaRPr lang="ja-JP" altLang="en-US" dirty="0"/>
          </a:p>
        </p:txBody>
      </p:sp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79B91D44-9057-4C9E-BF7E-FEEAD6D4670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76326" y="5836045"/>
            <a:ext cx="5019674" cy="928549"/>
          </a:xfrm>
        </p:spPr>
        <p:txBody>
          <a:bodyPr/>
          <a:lstStyle/>
          <a:p>
            <a:r>
              <a:rPr lang="en-US" altLang="ja-JP" dirty="0"/>
              <a:t>1. Your favorite musician</a:t>
            </a:r>
            <a:endParaRPr lang="ja-JP" altLang="en-US" dirty="0"/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634117D9-8E9E-43C5-DD09-7FF6ECFBB35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120271" y="5836045"/>
            <a:ext cx="5735723" cy="928549"/>
          </a:xfrm>
        </p:spPr>
        <p:txBody>
          <a:bodyPr/>
          <a:lstStyle/>
          <a:p>
            <a:r>
              <a:rPr lang="en-US" altLang="ja-JP" dirty="0"/>
              <a:t>2. Your favorite TV program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826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プレースホルダー 94">
            <a:extLst>
              <a:ext uri="{FF2B5EF4-FFF2-40B4-BE49-F238E27FC236}">
                <a16:creationId xmlns:a16="http://schemas.microsoft.com/office/drawing/2014/main" id="{A860DD0F-FF0F-B8E2-495F-7FD92E08F5A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31319" y="2982770"/>
            <a:ext cx="645242" cy="930953"/>
          </a:xfrm>
        </p:spPr>
        <p:txBody>
          <a:bodyPr>
            <a:normAutofit/>
          </a:bodyPr>
          <a:lstStyle/>
          <a:p>
            <a:r>
              <a:rPr lang="ja-JP" altLang="en-US" sz="3300" dirty="0"/>
              <a:t>●</a:t>
            </a:r>
          </a:p>
        </p:txBody>
      </p:sp>
      <p:sp>
        <p:nvSpPr>
          <p:cNvPr id="96" name="テキスト プレースホルダー 95">
            <a:extLst>
              <a:ext uri="{FF2B5EF4-FFF2-40B4-BE49-F238E27FC236}">
                <a16:creationId xmlns:a16="http://schemas.microsoft.com/office/drawing/2014/main" id="{409B34CA-77A5-3D7A-DA1D-7F9F824377A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31317" y="3927177"/>
            <a:ext cx="645242" cy="930953"/>
          </a:xfrm>
        </p:spPr>
        <p:txBody>
          <a:bodyPr>
            <a:normAutofit/>
          </a:bodyPr>
          <a:lstStyle/>
          <a:p>
            <a:r>
              <a:rPr lang="ja-JP" altLang="en-US" sz="3300" dirty="0"/>
              <a:t>●</a:t>
            </a:r>
          </a:p>
        </p:txBody>
      </p:sp>
      <p:sp>
        <p:nvSpPr>
          <p:cNvPr id="97" name="テキスト プレースホルダー 96">
            <a:extLst>
              <a:ext uri="{FF2B5EF4-FFF2-40B4-BE49-F238E27FC236}">
                <a16:creationId xmlns:a16="http://schemas.microsoft.com/office/drawing/2014/main" id="{2D0BB1D0-EA90-F364-ED52-D0132E6C4C8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316" y="4871584"/>
            <a:ext cx="645242" cy="930953"/>
          </a:xfrm>
        </p:spPr>
        <p:txBody>
          <a:bodyPr>
            <a:noAutofit/>
          </a:bodyPr>
          <a:lstStyle/>
          <a:p>
            <a:r>
              <a:rPr lang="ja-JP" altLang="en-US" sz="3300" dirty="0"/>
              <a:t>●</a:t>
            </a:r>
            <a:br>
              <a:rPr lang="en-US" altLang="ja-JP" sz="3300" dirty="0"/>
            </a:br>
            <a:endParaRPr lang="ja-JP" altLang="en-US" sz="3300" dirty="0"/>
          </a:p>
        </p:txBody>
      </p:sp>
      <p:sp>
        <p:nvSpPr>
          <p:cNvPr id="94" name="テキスト プレースホルダー 93">
            <a:extLst>
              <a:ext uri="{FF2B5EF4-FFF2-40B4-BE49-F238E27FC236}">
                <a16:creationId xmlns:a16="http://schemas.microsoft.com/office/drawing/2014/main" id="{47316FC9-457C-08FE-A6A9-9F4177229BB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31319" y="2211174"/>
            <a:ext cx="645242" cy="930953"/>
          </a:xfrm>
        </p:spPr>
        <p:txBody>
          <a:bodyPr>
            <a:noAutofit/>
          </a:bodyPr>
          <a:lstStyle/>
          <a:p>
            <a:r>
              <a:rPr lang="ja-JP" altLang="en-US" sz="3300" dirty="0"/>
              <a:t>●</a:t>
            </a:r>
            <a:br>
              <a:rPr lang="en-US" altLang="ja-JP" sz="3300" dirty="0"/>
            </a:br>
            <a:endParaRPr lang="ja-JP" altLang="en-US" sz="3300" dirty="0"/>
          </a:p>
        </p:txBody>
      </p:sp>
      <p:sp>
        <p:nvSpPr>
          <p:cNvPr id="98" name="テキスト プレースホルダー 97">
            <a:extLst>
              <a:ext uri="{FF2B5EF4-FFF2-40B4-BE49-F238E27FC236}">
                <a16:creationId xmlns:a16="http://schemas.microsoft.com/office/drawing/2014/main" id="{96620068-8572-24D2-FE8E-28A86027701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31316" y="5820904"/>
            <a:ext cx="645242" cy="926040"/>
          </a:xfrm>
        </p:spPr>
        <p:txBody>
          <a:bodyPr>
            <a:noAutofit/>
          </a:bodyPr>
          <a:lstStyle/>
          <a:p>
            <a:r>
              <a:rPr lang="ja-JP" altLang="en-US" sz="3300" dirty="0"/>
              <a:t>●</a:t>
            </a:r>
            <a:br>
              <a:rPr lang="en-US" altLang="ja-JP" sz="3300" dirty="0"/>
            </a:br>
            <a:endParaRPr lang="ja-JP" altLang="en-US" sz="3300" dirty="0"/>
          </a:p>
        </p:txBody>
      </p:sp>
      <p:sp>
        <p:nvSpPr>
          <p:cNvPr id="25" name="テキスト プレースホルダー 24">
            <a:extLst>
              <a:ext uri="{FF2B5EF4-FFF2-40B4-BE49-F238E27FC236}">
                <a16:creationId xmlns:a16="http://schemas.microsoft.com/office/drawing/2014/main" id="{BD0814D3-89CA-2AEA-C7CD-D534E0B265C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52052" y="638653"/>
            <a:ext cx="10803946" cy="720000"/>
          </a:xfrm>
        </p:spPr>
        <p:txBody>
          <a:bodyPr/>
          <a:lstStyle/>
          <a:p>
            <a:r>
              <a:rPr lang="ja-JP" altLang="en-US" dirty="0"/>
              <a:t>関係代名詞</a:t>
            </a:r>
            <a:r>
              <a:rPr lang="en-US" altLang="ja-JP" dirty="0"/>
              <a:t>: who</a:t>
            </a:r>
            <a:r>
              <a:rPr lang="ja-JP" altLang="en-US" dirty="0"/>
              <a:t>，</a:t>
            </a:r>
            <a:r>
              <a:rPr lang="en-US" altLang="ja-JP" dirty="0"/>
              <a:t>whose</a:t>
            </a:r>
            <a:r>
              <a:rPr lang="ja-JP" altLang="en-US" dirty="0"/>
              <a:t>，</a:t>
            </a:r>
            <a:r>
              <a:rPr lang="en-US" altLang="ja-JP" dirty="0"/>
              <a:t>whom</a:t>
            </a:r>
            <a:r>
              <a:rPr lang="ja-JP" altLang="en-US" dirty="0"/>
              <a:t>，</a:t>
            </a:r>
            <a:r>
              <a:rPr lang="en-US" altLang="ja-JP" dirty="0"/>
              <a:t>which</a:t>
            </a:r>
            <a:r>
              <a:rPr lang="ja-JP" altLang="en-US" dirty="0"/>
              <a:t>，</a:t>
            </a:r>
            <a:r>
              <a:rPr lang="en-US" altLang="ja-JP" dirty="0"/>
              <a:t>that</a:t>
            </a:r>
            <a:endParaRPr lang="ja-JP" altLang="en-US" dirty="0"/>
          </a:p>
        </p:txBody>
      </p:sp>
      <p:sp>
        <p:nvSpPr>
          <p:cNvPr id="53" name="テキスト プレースホルダー 52">
            <a:extLst>
              <a:ext uri="{FF2B5EF4-FFF2-40B4-BE49-F238E27FC236}">
                <a16:creationId xmlns:a16="http://schemas.microsoft.com/office/drawing/2014/main" id="{4A3AAAB4-A566-FD60-B07D-30096D4F414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42897" y="4876498"/>
            <a:ext cx="11513099" cy="930953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It is decorated with Easter eggs </a:t>
            </a:r>
            <a:r>
              <a:rPr lang="en-US" altLang="ja-JP" b="1" dirty="0"/>
              <a:t>which</a:t>
            </a:r>
            <a:r>
              <a:rPr lang="en-US" altLang="ja-JP" dirty="0"/>
              <a:t> [</a:t>
            </a:r>
            <a:r>
              <a:rPr lang="en-US" altLang="ja-JP" b="1" dirty="0"/>
              <a:t>that</a:t>
            </a:r>
            <a:r>
              <a:rPr lang="en-US" altLang="ja-JP" dirty="0"/>
              <a:t>] represent life and hope.</a:t>
            </a:r>
            <a:endParaRPr lang="ja-JP" altLang="en-US" dirty="0"/>
          </a:p>
        </p:txBody>
      </p:sp>
      <p:sp>
        <p:nvSpPr>
          <p:cNvPr id="52" name="テキスト プレースホルダー 51">
            <a:extLst>
              <a:ext uri="{FF2B5EF4-FFF2-40B4-BE49-F238E27FC236}">
                <a16:creationId xmlns:a16="http://schemas.microsoft.com/office/drawing/2014/main" id="{651F832E-6681-B00F-BB49-E5FDE65F0E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42898" y="3932091"/>
            <a:ext cx="11513097" cy="930953"/>
          </a:xfrm>
        </p:spPr>
        <p:txBody>
          <a:bodyPr>
            <a:normAutofit/>
          </a:bodyPr>
          <a:lstStyle/>
          <a:p>
            <a:r>
              <a:rPr lang="en-US" altLang="ja-JP" dirty="0"/>
              <a:t>These are the actors </a:t>
            </a:r>
            <a:r>
              <a:rPr lang="en-US" altLang="ja-JP" b="1" dirty="0"/>
              <a:t>whom</a:t>
            </a:r>
            <a:r>
              <a:rPr lang="en-US" altLang="ja-JP" dirty="0"/>
              <a:t> [</a:t>
            </a:r>
            <a:r>
              <a:rPr lang="en-US" altLang="ja-JP" b="1" dirty="0"/>
              <a:t>that</a:t>
            </a:r>
            <a:r>
              <a:rPr lang="en-US" altLang="ja-JP" dirty="0"/>
              <a:t>] I like best.</a:t>
            </a:r>
            <a:endParaRPr lang="ja-JP" altLang="en-US" dirty="0"/>
          </a:p>
        </p:txBody>
      </p:sp>
      <p:sp>
        <p:nvSpPr>
          <p:cNvPr id="51" name="テキスト プレースホルダー 50">
            <a:extLst>
              <a:ext uri="{FF2B5EF4-FFF2-40B4-BE49-F238E27FC236}">
                <a16:creationId xmlns:a16="http://schemas.microsoft.com/office/drawing/2014/main" id="{68D60A5F-855F-3635-A381-A6C0863F6B9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2900" y="2987684"/>
            <a:ext cx="11513097" cy="930953"/>
          </a:xfrm>
        </p:spPr>
        <p:txBody>
          <a:bodyPr>
            <a:normAutofit/>
          </a:bodyPr>
          <a:lstStyle/>
          <a:p>
            <a:r>
              <a:rPr lang="en-US" altLang="ja-JP" dirty="0"/>
              <a:t>She is the writer </a:t>
            </a:r>
            <a:r>
              <a:rPr lang="en-US" altLang="ja-JP" b="1" dirty="0"/>
              <a:t>whose</a:t>
            </a:r>
            <a:r>
              <a:rPr lang="en-US" altLang="ja-JP" dirty="0"/>
              <a:t> book inspired young people.</a:t>
            </a:r>
            <a:endParaRPr lang="ja-JP" altLang="en-US" dirty="0"/>
          </a:p>
        </p:txBody>
      </p:sp>
      <p:sp>
        <p:nvSpPr>
          <p:cNvPr id="50" name="テキスト プレースホルダー 49">
            <a:extLst>
              <a:ext uri="{FF2B5EF4-FFF2-40B4-BE49-F238E27FC236}">
                <a16:creationId xmlns:a16="http://schemas.microsoft.com/office/drawing/2014/main" id="{353CDE14-97AF-B330-CD34-BFE11A77D8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42900" y="2215924"/>
            <a:ext cx="11512550" cy="931862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People </a:t>
            </a:r>
            <a:r>
              <a:rPr lang="en-US" altLang="ja-JP" b="1" dirty="0"/>
              <a:t>who</a:t>
            </a:r>
            <a:r>
              <a:rPr lang="en-US" altLang="ja-JP" dirty="0"/>
              <a:t> [</a:t>
            </a:r>
            <a:r>
              <a:rPr lang="en-US" altLang="ja-JP" b="1" dirty="0"/>
              <a:t>that</a:t>
            </a:r>
            <a:r>
              <a:rPr lang="en-US" altLang="ja-JP" dirty="0"/>
              <a:t>] passed by seemed happy to see my work.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2BBC7C9-284C-9F62-3BF7-2FC0FE29076A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42897" y="5820904"/>
            <a:ext cx="11513099" cy="930954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Money and supplies </a:t>
            </a:r>
            <a:r>
              <a:rPr lang="en-US" altLang="ja-JP" b="1" dirty="0"/>
              <a:t>that</a:t>
            </a:r>
            <a:r>
              <a:rPr lang="en-US" altLang="ja-JP" dirty="0"/>
              <a:t> [</a:t>
            </a:r>
            <a:r>
              <a:rPr lang="en-US" altLang="ja-JP" b="1" dirty="0"/>
              <a:t>which</a:t>
            </a:r>
            <a:r>
              <a:rPr lang="en-US" altLang="ja-JP" dirty="0"/>
              <a:t>] people donate can be of great help.</a:t>
            </a:r>
            <a:endParaRPr lang="ja-JP" altLang="en-US" dirty="0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C6ADEC49-7DE1-2750-60BB-BF8B566D60E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3825" y="638653"/>
            <a:ext cx="847725" cy="720000"/>
          </a:xfrm>
        </p:spPr>
        <p:txBody>
          <a:bodyPr/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72" name="テキスト プレースホルダー 71">
            <a:extLst>
              <a:ext uri="{FF2B5EF4-FFF2-40B4-BE49-F238E27FC236}">
                <a16:creationId xmlns:a16="http://schemas.microsoft.com/office/drawing/2014/main" id="{34119B8D-72BA-A9F6-30CC-514237374EA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052512" y="1376363"/>
            <a:ext cx="10802937" cy="666750"/>
          </a:xfrm>
        </p:spPr>
        <p:txBody>
          <a:bodyPr/>
          <a:lstStyle/>
          <a:p>
            <a:r>
              <a:rPr lang="ja-JP" altLang="en-US" dirty="0"/>
              <a:t>先行詞を後ろから修飾し、説明を加えるときに使われる。</a:t>
            </a:r>
          </a:p>
        </p:txBody>
      </p:sp>
    </p:spTree>
    <p:extLst>
      <p:ext uri="{BB962C8B-B14F-4D97-AF65-F5344CB8AC3E}">
        <p14:creationId xmlns:p14="http://schemas.microsoft.com/office/powerpoint/2010/main" val="19790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30EAB30A-D58B-D251-FCF7-73C7EC8AB49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Complete the sentences.  Choose the best ending from below and change it into</a:t>
            </a:r>
            <a:r>
              <a:rPr lang="ja-JP" altLang="en-US" dirty="0"/>
              <a:t> </a:t>
            </a:r>
            <a:r>
              <a:rPr lang="en-US" altLang="ja-JP" dirty="0"/>
              <a:t>a relative clause.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5F67388E-9C29-3C8D-6386-1445D1E764E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2002455"/>
            <a:ext cx="10813853" cy="4666634"/>
          </a:xfrm>
        </p:spPr>
        <p:txBody>
          <a:bodyPr>
            <a:normAutofit/>
          </a:bodyPr>
          <a:lstStyle/>
          <a:p>
            <a:r>
              <a:rPr lang="en-US" altLang="ja-JP" dirty="0"/>
              <a:t>The Magic Mitten is a story</a:t>
            </a: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                                                      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5243AB74-8932-26B4-C1AB-9528AA01A23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2002454"/>
            <a:ext cx="914402" cy="4653474"/>
          </a:xfrm>
        </p:spPr>
        <p:txBody>
          <a:bodyPr>
            <a:normAutofit/>
          </a:bodyPr>
          <a:lstStyle/>
          <a:p>
            <a:r>
              <a:rPr lang="en-US" altLang="ja-JP" i="1" dirty="0"/>
              <a:t>e.g.</a:t>
            </a:r>
            <a:endParaRPr lang="ja-JP" altLang="en-US" i="1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27523FF6-49A1-8E4B-1639-41B04CF690E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0201" y="565955"/>
            <a:ext cx="523875" cy="503319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069C1A74-2BA1-3E0B-7248-A4276E3527C1}"/>
              </a:ext>
            </a:extLst>
          </p:cNvPr>
          <p:cNvCxnSpPr>
            <a:cxnSpLocks/>
          </p:cNvCxnSpPr>
          <p:nvPr/>
        </p:nvCxnSpPr>
        <p:spPr>
          <a:xfrm>
            <a:off x="3962400" y="3704071"/>
            <a:ext cx="7188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FEB6E4FB-A5F3-1427-FC2E-F066A09C2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912" y="3039060"/>
            <a:ext cx="6952688" cy="655599"/>
          </a:xfrm>
          <a:prstGeom prst="rect">
            <a:avLst/>
          </a:prstGeom>
        </p:spPr>
      </p:pic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69E016F-AA98-189F-32EB-5CC50E4C528C}"/>
              </a:ext>
            </a:extLst>
          </p:cNvPr>
          <p:cNvCxnSpPr>
            <a:cxnSpLocks/>
          </p:cNvCxnSpPr>
          <p:nvPr/>
        </p:nvCxnSpPr>
        <p:spPr>
          <a:xfrm>
            <a:off x="2409472" y="468620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48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C4955-DB66-71D8-E4B3-D6F6FEB8B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E761C652-A17E-31DE-A651-6500139444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Complete the sentences.  Choose the best ending from below and change it into</a:t>
            </a:r>
            <a:r>
              <a:rPr lang="ja-JP" altLang="en-US" dirty="0"/>
              <a:t> </a:t>
            </a:r>
            <a:r>
              <a:rPr lang="en-US" altLang="ja-JP" dirty="0"/>
              <a:t>a relative clause.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A04396F5-0277-9CAB-035A-28D6678D290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2002455"/>
            <a:ext cx="10813853" cy="4666634"/>
          </a:xfrm>
        </p:spPr>
        <p:txBody>
          <a:bodyPr>
            <a:normAutofit/>
          </a:bodyPr>
          <a:lstStyle/>
          <a:p>
            <a:r>
              <a:rPr lang="en-US" altLang="ja-JP" dirty="0"/>
              <a:t>French is one of the languages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C7EE7506-DC4C-44F1-0F73-0E065D6ED80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2002454"/>
            <a:ext cx="914402" cy="4653474"/>
          </a:xfrm>
        </p:spPr>
        <p:txBody>
          <a:bodyPr>
            <a:normAutofit/>
          </a:bodyPr>
          <a:lstStyle/>
          <a:p>
            <a:r>
              <a:rPr lang="en-US" altLang="ja-JP" dirty="0"/>
              <a:t>1.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0DF34E0-FE4D-DD77-A5A2-CF224EF99E4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378244" y="2929840"/>
            <a:ext cx="6477750" cy="900000"/>
          </a:xfrm>
        </p:spPr>
        <p:txBody>
          <a:bodyPr/>
          <a:lstStyle/>
          <a:p>
            <a:r>
              <a:rPr lang="en-US" altLang="ja-JP" dirty="0"/>
              <a:t>which is spoken in West Africa.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35E9AF91-8E74-C464-2581-3BF89AA080B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0201" y="565955"/>
            <a:ext cx="523875" cy="503319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D3B1770C-E556-3F32-1F87-FBC741CE7A7A}"/>
              </a:ext>
            </a:extLst>
          </p:cNvPr>
          <p:cNvCxnSpPr>
            <a:cxnSpLocks/>
          </p:cNvCxnSpPr>
          <p:nvPr/>
        </p:nvCxnSpPr>
        <p:spPr>
          <a:xfrm>
            <a:off x="5378450" y="3704071"/>
            <a:ext cx="6477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98D705D-78DD-C22F-CFA6-63E619CE74E4}"/>
              </a:ext>
            </a:extLst>
          </p:cNvPr>
          <p:cNvCxnSpPr>
            <a:cxnSpLocks/>
          </p:cNvCxnSpPr>
          <p:nvPr/>
        </p:nvCxnSpPr>
        <p:spPr>
          <a:xfrm>
            <a:off x="2409472" y="468620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875ABD9-228C-26C4-3CB6-381DCCCE988B}"/>
              </a:ext>
            </a:extLst>
          </p:cNvPr>
          <p:cNvCxnSpPr>
            <a:cxnSpLocks/>
          </p:cNvCxnSpPr>
          <p:nvPr/>
        </p:nvCxnSpPr>
        <p:spPr>
          <a:xfrm>
            <a:off x="2409472" y="5786871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25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94A5E-D94C-478D-9C11-440BA3A06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3AEAC6D-D24F-D163-8A2D-4D24BB3D2E5F}"/>
              </a:ext>
            </a:extLst>
          </p:cNvPr>
          <p:cNvCxnSpPr>
            <a:cxnSpLocks/>
          </p:cNvCxnSpPr>
          <p:nvPr/>
        </p:nvCxnSpPr>
        <p:spPr>
          <a:xfrm>
            <a:off x="2409472" y="506841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B5AB4FED-95D7-EE4B-9976-17E6CF52F93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Complete the sentences.  Choose the best ending from below and change it into</a:t>
            </a:r>
            <a:r>
              <a:rPr lang="ja-JP" altLang="en-US" dirty="0"/>
              <a:t> </a:t>
            </a:r>
            <a:r>
              <a:rPr lang="en-US" altLang="ja-JP" dirty="0"/>
              <a:t>a relative clause.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2644D95C-301A-224A-4999-9EB1D1CFAD1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2002455"/>
            <a:ext cx="10813853" cy="4666634"/>
          </a:xfrm>
        </p:spPr>
        <p:txBody>
          <a:bodyPr>
            <a:normAutofit/>
          </a:bodyPr>
          <a:lstStyle/>
          <a:p>
            <a:r>
              <a:rPr lang="it-IT" altLang="ja-JP" dirty="0"/>
              <a:t>Leonardo da Vinci is the person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3508F440-3C7B-ED91-AED5-59284647067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2002454"/>
            <a:ext cx="914402" cy="4653474"/>
          </a:xfrm>
        </p:spPr>
        <p:txBody>
          <a:bodyPr>
            <a:normAutofit/>
          </a:bodyPr>
          <a:lstStyle/>
          <a:p>
            <a:r>
              <a:rPr lang="en-US" altLang="ja-JP" dirty="0"/>
              <a:t>2.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9502700-B989-864D-3A2D-652E1A07BB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378244" y="2929840"/>
            <a:ext cx="6477750" cy="900000"/>
          </a:xfrm>
        </p:spPr>
        <p:txBody>
          <a:bodyPr/>
          <a:lstStyle/>
          <a:p>
            <a:r>
              <a:rPr lang="en-US" altLang="ja-JP" dirty="0"/>
              <a:t>who painted the </a:t>
            </a:r>
            <a:r>
              <a:rPr lang="en-US" altLang="ja-JP" i="1" dirty="0"/>
              <a:t>Mona Lisa</a:t>
            </a:r>
            <a:r>
              <a:rPr lang="en-US" altLang="ja-JP" dirty="0"/>
              <a:t>.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350CDA4C-DB8A-9E08-7112-24A4D030978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0201" y="565955"/>
            <a:ext cx="523875" cy="503319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98BC0024-91CB-00DB-19B4-25B350A8362A}"/>
              </a:ext>
            </a:extLst>
          </p:cNvPr>
          <p:cNvCxnSpPr>
            <a:cxnSpLocks/>
          </p:cNvCxnSpPr>
          <p:nvPr/>
        </p:nvCxnSpPr>
        <p:spPr>
          <a:xfrm>
            <a:off x="5378450" y="3704071"/>
            <a:ext cx="57721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9EB144E-6422-335C-2350-37C27126812F}"/>
              </a:ext>
            </a:extLst>
          </p:cNvPr>
          <p:cNvCxnSpPr>
            <a:cxnSpLocks/>
          </p:cNvCxnSpPr>
          <p:nvPr/>
        </p:nvCxnSpPr>
        <p:spPr>
          <a:xfrm>
            <a:off x="2409472" y="468620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A04FF0C-58BB-4B9F-3445-6271269D500A}"/>
              </a:ext>
            </a:extLst>
          </p:cNvPr>
          <p:cNvCxnSpPr>
            <a:cxnSpLocks/>
          </p:cNvCxnSpPr>
          <p:nvPr/>
        </p:nvCxnSpPr>
        <p:spPr>
          <a:xfrm>
            <a:off x="2409472" y="5786871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19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6EBEF-CD9D-E64A-FB34-63D9D4C27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FE9F2A35-08C4-86CB-988C-312378BB371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Complete the sentences.  Choose the best ending from below and change it into</a:t>
            </a:r>
            <a:r>
              <a:rPr lang="ja-JP" altLang="en-US" dirty="0"/>
              <a:t> </a:t>
            </a:r>
            <a:r>
              <a:rPr lang="en-US" altLang="ja-JP" dirty="0"/>
              <a:t>a relative clause.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032B1035-10C4-F8EB-92CE-3371E5F805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2002455"/>
            <a:ext cx="10813853" cy="4666634"/>
          </a:xfrm>
        </p:spPr>
        <p:txBody>
          <a:bodyPr>
            <a:normAutofit/>
          </a:bodyPr>
          <a:lstStyle/>
          <a:p>
            <a:r>
              <a:rPr lang="en-US" altLang="ja-JP" dirty="0"/>
              <a:t>Ikee is a famous swimmer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EA990734-A370-3D46-E941-4FEFCF4BBDD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2002454"/>
            <a:ext cx="914402" cy="4653474"/>
          </a:xfrm>
        </p:spPr>
        <p:txBody>
          <a:bodyPr>
            <a:normAutofit/>
          </a:bodyPr>
          <a:lstStyle/>
          <a:p>
            <a:r>
              <a:rPr lang="en-US" altLang="ja-JP" dirty="0"/>
              <a:t>3.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5C8C044-58E8-3793-C302-C06A69EEDB2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973286" y="2929840"/>
            <a:ext cx="7882708" cy="900000"/>
          </a:xfrm>
        </p:spPr>
        <p:txBody>
          <a:bodyPr>
            <a:normAutofit/>
          </a:bodyPr>
          <a:lstStyle/>
          <a:p>
            <a:r>
              <a:rPr lang="en-US" altLang="ja-JP" dirty="0"/>
              <a:t>Who has become a symbol of hope.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94480273-625C-761E-91CD-F2938039620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0201" y="565955"/>
            <a:ext cx="523875" cy="503319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F8A6DFBC-6CB1-44DA-BFB8-E9ED2AB5D37B}"/>
              </a:ext>
            </a:extLst>
          </p:cNvPr>
          <p:cNvCxnSpPr>
            <a:cxnSpLocks/>
          </p:cNvCxnSpPr>
          <p:nvPr/>
        </p:nvCxnSpPr>
        <p:spPr>
          <a:xfrm>
            <a:off x="3973286" y="3704071"/>
            <a:ext cx="73369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6073008-0A60-0C79-DF06-DACB84F2F0FF}"/>
              </a:ext>
            </a:extLst>
          </p:cNvPr>
          <p:cNvCxnSpPr>
            <a:cxnSpLocks/>
          </p:cNvCxnSpPr>
          <p:nvPr/>
        </p:nvCxnSpPr>
        <p:spPr>
          <a:xfrm>
            <a:off x="2409472" y="468620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641806FE-D048-80AB-9D77-536CA12369AF}"/>
              </a:ext>
            </a:extLst>
          </p:cNvPr>
          <p:cNvCxnSpPr>
            <a:cxnSpLocks/>
          </p:cNvCxnSpPr>
          <p:nvPr/>
        </p:nvCxnSpPr>
        <p:spPr>
          <a:xfrm>
            <a:off x="2409472" y="5786871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58A92FD-D045-B101-E6AC-CD5E581B9506}"/>
              </a:ext>
            </a:extLst>
          </p:cNvPr>
          <p:cNvCxnSpPr>
            <a:cxnSpLocks/>
          </p:cNvCxnSpPr>
          <p:nvPr/>
        </p:nvCxnSpPr>
        <p:spPr>
          <a:xfrm>
            <a:off x="2409472" y="5427643"/>
            <a:ext cx="507989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B319491-301A-1D51-F680-7D049FCB65D7}"/>
              </a:ext>
            </a:extLst>
          </p:cNvPr>
          <p:cNvCxnSpPr>
            <a:cxnSpLocks/>
          </p:cNvCxnSpPr>
          <p:nvPr/>
        </p:nvCxnSpPr>
        <p:spPr>
          <a:xfrm>
            <a:off x="2409472" y="5078092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77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20504-C0A1-3D3A-288A-96D15A4D1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968CA453-C229-2748-9C6E-372825A8A73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Complete the sentences.  Choose the best ending from below and change it into</a:t>
            </a:r>
            <a:r>
              <a:rPr lang="ja-JP" altLang="en-US" dirty="0"/>
              <a:t> </a:t>
            </a:r>
            <a:r>
              <a:rPr lang="en-US" altLang="ja-JP" dirty="0"/>
              <a:t>a relative clause.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9D6B0C0F-1575-359B-9C7A-3C14E8C4FA3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2002455"/>
            <a:ext cx="10813853" cy="4666634"/>
          </a:xfrm>
        </p:spPr>
        <p:txBody>
          <a:bodyPr>
            <a:normAutofit/>
          </a:bodyPr>
          <a:lstStyle/>
          <a:p>
            <a:r>
              <a:rPr lang="en-US" altLang="ja-JP" dirty="0"/>
              <a:t>Ikee is a famous swimmer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4B7AB661-08AA-C2C7-AAAB-8F03AE3FDF5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2002454"/>
            <a:ext cx="914402" cy="4653474"/>
          </a:xfrm>
        </p:spPr>
        <p:txBody>
          <a:bodyPr>
            <a:normAutofit/>
          </a:bodyPr>
          <a:lstStyle/>
          <a:p>
            <a:r>
              <a:rPr lang="en-US" altLang="ja-JP" dirty="0"/>
              <a:t>4.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222160E-A095-1EFC-6267-F38F69887EB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973286" y="2929840"/>
            <a:ext cx="7882708" cy="900000"/>
          </a:xfrm>
        </p:spPr>
        <p:txBody>
          <a:bodyPr>
            <a:normAutofit/>
          </a:bodyPr>
          <a:lstStyle/>
          <a:p>
            <a:r>
              <a:rPr lang="en-US" altLang="ja-JP" dirty="0"/>
              <a:t>who has become a symbol of hope.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BF6C06F-FC3C-9623-443D-7C22C9FE0D1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0201" y="565955"/>
            <a:ext cx="523875" cy="503319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6CEC414-BAB2-F22D-0482-94EA304D098B}"/>
              </a:ext>
            </a:extLst>
          </p:cNvPr>
          <p:cNvCxnSpPr>
            <a:cxnSpLocks/>
          </p:cNvCxnSpPr>
          <p:nvPr/>
        </p:nvCxnSpPr>
        <p:spPr>
          <a:xfrm>
            <a:off x="3973286" y="3704071"/>
            <a:ext cx="73369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011E3AC-A0F9-9EDA-0E75-D42CA73E9B8B}"/>
              </a:ext>
            </a:extLst>
          </p:cNvPr>
          <p:cNvCxnSpPr>
            <a:cxnSpLocks/>
          </p:cNvCxnSpPr>
          <p:nvPr/>
        </p:nvCxnSpPr>
        <p:spPr>
          <a:xfrm>
            <a:off x="2409472" y="468620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F2A6024-0A6C-A3AF-A3FE-12DD29956868}"/>
              </a:ext>
            </a:extLst>
          </p:cNvPr>
          <p:cNvCxnSpPr>
            <a:cxnSpLocks/>
          </p:cNvCxnSpPr>
          <p:nvPr/>
        </p:nvCxnSpPr>
        <p:spPr>
          <a:xfrm>
            <a:off x="2409472" y="5786871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F6307EAD-54E3-FEE9-F6BA-D667FB463D74}"/>
              </a:ext>
            </a:extLst>
          </p:cNvPr>
          <p:cNvCxnSpPr>
            <a:cxnSpLocks/>
          </p:cNvCxnSpPr>
          <p:nvPr/>
        </p:nvCxnSpPr>
        <p:spPr>
          <a:xfrm>
            <a:off x="2409472" y="5427643"/>
            <a:ext cx="507989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4BDBB17-20DB-A489-71FB-AC79CA4B44D9}"/>
              </a:ext>
            </a:extLst>
          </p:cNvPr>
          <p:cNvCxnSpPr>
            <a:cxnSpLocks/>
          </p:cNvCxnSpPr>
          <p:nvPr/>
        </p:nvCxnSpPr>
        <p:spPr>
          <a:xfrm>
            <a:off x="2409472" y="506841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65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5D8E1-CC5B-AC70-4179-02A9E0744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9D245C33-615D-542B-7F13-678FEDA3D99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065295"/>
          </a:xfrm>
        </p:spPr>
        <p:txBody>
          <a:bodyPr>
            <a:normAutofit/>
          </a:bodyPr>
          <a:lstStyle/>
          <a:p>
            <a:r>
              <a:rPr lang="en-US" altLang="ja-JP" dirty="0"/>
              <a:t>Complete the sentences.  Choose the best ending from below and change it into</a:t>
            </a:r>
            <a:r>
              <a:rPr lang="ja-JP" altLang="en-US" dirty="0"/>
              <a:t> </a:t>
            </a:r>
            <a:r>
              <a:rPr lang="en-US" altLang="ja-JP" dirty="0"/>
              <a:t>a relative clause.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1B98AD67-BDBC-9842-09B1-65DCB4F51C3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042141" y="2002455"/>
            <a:ext cx="10813853" cy="4666634"/>
          </a:xfrm>
        </p:spPr>
        <p:txBody>
          <a:bodyPr>
            <a:normAutofit/>
          </a:bodyPr>
          <a:lstStyle/>
          <a:p>
            <a:r>
              <a:rPr lang="en-US" altLang="ja-JP" dirty="0"/>
              <a:t>Okamoto Taro is an artist</a:t>
            </a:r>
            <a:endParaRPr lang="ja-JP" altLang="en-US" dirty="0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D95ECE46-87CB-D4B8-31A9-0A74CAF124E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7653" y="2002454"/>
            <a:ext cx="914402" cy="4653474"/>
          </a:xfrm>
        </p:spPr>
        <p:txBody>
          <a:bodyPr>
            <a:normAutofit/>
          </a:bodyPr>
          <a:lstStyle/>
          <a:p>
            <a:r>
              <a:rPr lang="en-US" altLang="ja-JP" dirty="0"/>
              <a:t>4.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BC81FC2-FC01-17AB-50CC-8B3E933F3A9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052055" y="2929840"/>
            <a:ext cx="10803939" cy="900000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whose well-known works include the Tower of the Sun*.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948C7D3D-C458-F727-FF6D-AB90A0131C7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0201" y="565955"/>
            <a:ext cx="523875" cy="503319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22859388-3BFD-7B18-622D-FD8DAEA78483}"/>
              </a:ext>
            </a:extLst>
          </p:cNvPr>
          <p:cNvCxnSpPr>
            <a:cxnSpLocks/>
          </p:cNvCxnSpPr>
          <p:nvPr/>
        </p:nvCxnSpPr>
        <p:spPr>
          <a:xfrm>
            <a:off x="1052055" y="3704071"/>
            <a:ext cx="105956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5A561B48-690C-6170-34CC-E2E207E5DC99}"/>
              </a:ext>
            </a:extLst>
          </p:cNvPr>
          <p:cNvCxnSpPr>
            <a:cxnSpLocks/>
          </p:cNvCxnSpPr>
          <p:nvPr/>
        </p:nvCxnSpPr>
        <p:spPr>
          <a:xfrm>
            <a:off x="2409472" y="4686204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9BBAC43-4B6F-EC9C-5B35-57A0A875F4DC}"/>
              </a:ext>
            </a:extLst>
          </p:cNvPr>
          <p:cNvCxnSpPr>
            <a:cxnSpLocks/>
          </p:cNvCxnSpPr>
          <p:nvPr/>
        </p:nvCxnSpPr>
        <p:spPr>
          <a:xfrm>
            <a:off x="2409472" y="5786871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84CC7973-E6AB-21CD-7C64-F2C9BEEE592A}"/>
              </a:ext>
            </a:extLst>
          </p:cNvPr>
          <p:cNvCxnSpPr>
            <a:cxnSpLocks/>
          </p:cNvCxnSpPr>
          <p:nvPr/>
        </p:nvCxnSpPr>
        <p:spPr>
          <a:xfrm>
            <a:off x="2409472" y="5427643"/>
            <a:ext cx="507989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09A2D6C-AF7F-C379-ED1F-C9FDAFE0A4DB}"/>
              </a:ext>
            </a:extLst>
          </p:cNvPr>
          <p:cNvCxnSpPr>
            <a:cxnSpLocks/>
          </p:cNvCxnSpPr>
          <p:nvPr/>
        </p:nvCxnSpPr>
        <p:spPr>
          <a:xfrm>
            <a:off x="2409472" y="5078090"/>
            <a:ext cx="40816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9CB43C9-AE27-F7F6-72E0-53BF25AED582}"/>
              </a:ext>
            </a:extLst>
          </p:cNvPr>
          <p:cNvCxnSpPr>
            <a:cxnSpLocks/>
          </p:cNvCxnSpPr>
          <p:nvPr/>
        </p:nvCxnSpPr>
        <p:spPr>
          <a:xfrm>
            <a:off x="2409472" y="6156986"/>
            <a:ext cx="71264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7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2EEE6-37E1-32B9-35B7-A0BF8488A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C0EE793D-8076-54D4-1F6C-8D16BBEACA1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e.g.</a:t>
            </a:r>
            <a:endParaRPr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6580EF4F-76D6-CAEF-7858-9C2A6F891C8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4" name="テキスト プレースホルダー 13">
            <a:extLst>
              <a:ext uri="{FF2B5EF4-FFF2-40B4-BE49-F238E27FC236}">
                <a16:creationId xmlns:a16="http://schemas.microsoft.com/office/drawing/2014/main" id="{AAE19104-220D-CB07-304C-E0AE771645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86000" y="563480"/>
            <a:ext cx="9729019" cy="1798720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Tell your classmates about your favorite novel, comic, or anime.  Use “who,” “which,” or “that” to explain the story and characters.</a:t>
            </a:r>
            <a:endParaRPr lang="ja-JP" altLang="en-US" sz="3200" dirty="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B8715A6C-EB4D-9240-CEBB-1828C72AB3E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altLang="ja-JP" dirty="0"/>
              <a:t>My favorite novel is </a:t>
            </a:r>
            <a:r>
              <a:rPr lang="en-US" altLang="ja-JP" i="1" dirty="0"/>
              <a:t>The Story of Dr. John Dolittle</a:t>
            </a:r>
            <a:r>
              <a:rPr lang="en-US" altLang="ja-JP" dirty="0"/>
              <a:t>.  It is a story about a vet </a:t>
            </a:r>
            <a:r>
              <a:rPr lang="en-US" altLang="ja-JP" b="1" dirty="0"/>
              <a:t>who</a:t>
            </a:r>
            <a:r>
              <a:rPr lang="en-US" altLang="ja-JP" dirty="0"/>
              <a:t> can speak many animal languages.  He uses his ability to help solve problems of his animal friends.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708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08CC1_GfC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05_01⓪＿hinagata.potx" id="{B8F1C9B8-D285-43A3-BDEF-BC0A19EFB450}" vid="{50C0E65D-D9B3-4BB4-A924-F1086588141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26190</TotalTime>
  <Words>833</Words>
  <Application>Microsoft Office PowerPoint</Application>
  <PresentationFormat>ワイド画面</PresentationFormat>
  <Paragraphs>97</Paragraphs>
  <Slides>16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CenturySchoolbook</vt:lpstr>
      <vt:lpstr>RyuminPr6N-Medium</vt:lpstr>
      <vt:lpstr>RyuminStd-Medium-KO</vt:lpstr>
      <vt:lpstr>游ゴシック</vt:lpstr>
      <vt:lpstr>Arial</vt:lpstr>
      <vt:lpstr>08CC1_GfC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08CC TF QA</dc:title>
  <dc:creator>USER</dc:creator>
  <cp:lastModifiedBy>USER</cp:lastModifiedBy>
  <cp:revision>116</cp:revision>
  <dcterms:created xsi:type="dcterms:W3CDTF">2024-03-06T05:52:13Z</dcterms:created>
  <dcterms:modified xsi:type="dcterms:W3CDTF">2025-05-16T04:59:09Z</dcterms:modified>
</cp:coreProperties>
</file>