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2" r:id="rId2"/>
    <p:sldId id="256" r:id="rId3"/>
    <p:sldId id="413" r:id="rId4"/>
    <p:sldId id="414" r:id="rId5"/>
    <p:sldId id="415" r:id="rId6"/>
    <p:sldId id="416" r:id="rId7"/>
    <p:sldId id="411" r:id="rId8"/>
    <p:sldId id="417" r:id="rId9"/>
    <p:sldId id="412" r:id="rId10"/>
    <p:sldId id="418" r:id="rId11"/>
    <p:sldId id="419" r:id="rId12"/>
    <p:sldId id="420"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varScale="1">
        <p:scale>
          <a:sx n="87" d="100"/>
          <a:sy n="87" d="100"/>
        </p:scale>
        <p:origin x="51" y="1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29FC2-8C16-4E7B-A40F-E25E8340C0D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0C5B9FC-86C3-475F-B193-55A42F88A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B3F496-1014-4C73-8F3D-4D1DD3D28646}"/>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5" name="フッター プレースホルダー 4">
            <a:extLst>
              <a:ext uri="{FF2B5EF4-FFF2-40B4-BE49-F238E27FC236}">
                <a16:creationId xmlns:a16="http://schemas.microsoft.com/office/drawing/2014/main" id="{A08C7D87-E971-4509-8442-857C575B86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37F7CE-F660-4D97-BE82-1F80BE6E1D91}"/>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34228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5CB8A0-4C55-40D3-B32B-037260B3FA7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71E837-36FF-4089-88B8-93375150C05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7C72FD-87A0-4ACD-823F-158423B79A58}"/>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5" name="フッター プレースホルダー 4">
            <a:extLst>
              <a:ext uri="{FF2B5EF4-FFF2-40B4-BE49-F238E27FC236}">
                <a16:creationId xmlns:a16="http://schemas.microsoft.com/office/drawing/2014/main" id="{9A0F6631-90D8-4F49-8359-E61B09821A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F43ECF-1862-4CA4-BB7F-A11DE5DB3496}"/>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384440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B6F732E-E0FF-4589-9BBD-B66CB5C508C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ADF38D3-CFB4-4E45-8EC8-FF6B5AFA855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7DC943-2233-48D7-A4C9-65E3747FF1CC}"/>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5" name="フッター プレースホルダー 4">
            <a:extLst>
              <a:ext uri="{FF2B5EF4-FFF2-40B4-BE49-F238E27FC236}">
                <a16:creationId xmlns:a16="http://schemas.microsoft.com/office/drawing/2014/main" id="{6A3A7D66-6888-4B4D-96F9-E37739F8E0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221A42-704B-4CCC-A4EC-60C1B4190734}"/>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303409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58A25-E678-4A5E-8958-09D9F4C6AF6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A4C76C-7A66-4E76-AB69-4E298FB3990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6AAA9B-2BFC-4C24-B239-BAE505E1AA7B}"/>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5" name="フッター プレースホルダー 4">
            <a:extLst>
              <a:ext uri="{FF2B5EF4-FFF2-40B4-BE49-F238E27FC236}">
                <a16:creationId xmlns:a16="http://schemas.microsoft.com/office/drawing/2014/main" id="{4B1CCB70-0F22-4AD8-9B6B-C7AE194DBE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6F38042-A67D-48B7-A556-B701F3794385}"/>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55917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50A3F-F527-4000-9DD9-0FC510AAD52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FB0F81-6A07-42AA-A593-8FA6429AAE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005D2A-0DE9-4B72-BB5C-B8A51E197624}"/>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5" name="フッター プレースホルダー 4">
            <a:extLst>
              <a:ext uri="{FF2B5EF4-FFF2-40B4-BE49-F238E27FC236}">
                <a16:creationId xmlns:a16="http://schemas.microsoft.com/office/drawing/2014/main" id="{9811DF7E-CE9A-4943-A7C6-96CD76B6F2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ABD98E-D83E-40D2-A53F-31E4E1768577}"/>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36792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995EA-8DA6-4AFE-8CEF-506854B23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E9404D-2D72-498B-B2AC-630EE7BEEEA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50358F5-2F80-4372-B6DA-866DF80584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2643A25-2A3A-4269-A662-F36A3A909864}"/>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6" name="フッター プレースホルダー 5">
            <a:extLst>
              <a:ext uri="{FF2B5EF4-FFF2-40B4-BE49-F238E27FC236}">
                <a16:creationId xmlns:a16="http://schemas.microsoft.com/office/drawing/2014/main" id="{D3FAAC7A-F560-4421-B9D5-991119D0D6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876A1C7-AD4A-4F32-BBAF-5D7E1AC7899B}"/>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284260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0B09DB-C548-4BB2-ACED-09C13BA434B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2D47C6-6E9C-4FCB-9C17-24E585AC2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185F720-2301-45DE-AB22-100DEE5B65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3B01307-BAE6-4B3A-9B9D-9296830A77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16F406C-F21F-432A-AD25-9F8119C17BC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2E53626-C96F-44CB-8275-B6F444DFFFCC}"/>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8" name="フッター プレースホルダー 7">
            <a:extLst>
              <a:ext uri="{FF2B5EF4-FFF2-40B4-BE49-F238E27FC236}">
                <a16:creationId xmlns:a16="http://schemas.microsoft.com/office/drawing/2014/main" id="{4DE0801E-859B-4A32-89C8-FE8A8FFE98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54BC6EE-8DD2-49B9-A115-0B6B8141C61D}"/>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104215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96194-3673-4CE9-9BD4-7E09D77A3EB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E2E972-7D26-405B-B5E5-D7E20088317A}"/>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4" name="フッター プレースホルダー 3">
            <a:extLst>
              <a:ext uri="{FF2B5EF4-FFF2-40B4-BE49-F238E27FC236}">
                <a16:creationId xmlns:a16="http://schemas.microsoft.com/office/drawing/2014/main" id="{0C326157-E119-43FC-B660-420AF6D191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9B7AEC5-833C-4DD9-861F-4D5CFF057563}"/>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43266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70B35D9-A4FC-438B-92C4-AB2849801216}"/>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3" name="フッター プレースホルダー 2">
            <a:extLst>
              <a:ext uri="{FF2B5EF4-FFF2-40B4-BE49-F238E27FC236}">
                <a16:creationId xmlns:a16="http://schemas.microsoft.com/office/drawing/2014/main" id="{ACD71F29-46A4-4F29-B438-EC9D6158BE7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662AC6-A96E-45F7-A8B0-76A5EDA59AD6}"/>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233341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D416A-BEA8-405A-AD82-79F5F93D49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BE70427-736B-46F9-ACF3-0386BFB8B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F8CA680-6C39-42D8-A306-A6B176A59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BD447F-D6CA-4F15-AAE1-D240C9D74239}"/>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6" name="フッター プレースホルダー 5">
            <a:extLst>
              <a:ext uri="{FF2B5EF4-FFF2-40B4-BE49-F238E27FC236}">
                <a16:creationId xmlns:a16="http://schemas.microsoft.com/office/drawing/2014/main" id="{A0D5D683-99CE-4276-913F-01663A229B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8E2CC01-8BFF-478F-AF87-34FB0D0D4530}"/>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206068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8BCE9-27DD-4712-8721-F9C78EE3D4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8A3ECB-F24A-488F-B6A8-8AD1C5FCC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D8A51FD-BFEC-4C5F-85CB-005A7DED85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8FD800-CF36-4072-A123-8CD5950CF338}"/>
              </a:ext>
            </a:extLst>
          </p:cNvPr>
          <p:cNvSpPr>
            <a:spLocks noGrp="1"/>
          </p:cNvSpPr>
          <p:nvPr>
            <p:ph type="dt" sz="half" idx="10"/>
          </p:nvPr>
        </p:nvSpPr>
        <p:spPr/>
        <p:txBody>
          <a:bodyPr/>
          <a:lstStyle/>
          <a:p>
            <a:fld id="{18F3DA25-A462-4556-85C4-462ADEAA4B2F}" type="datetimeFigureOut">
              <a:rPr kumimoji="1" lang="ja-JP" altLang="en-US" smtClean="0"/>
              <a:t>2021/5/18</a:t>
            </a:fld>
            <a:endParaRPr kumimoji="1" lang="ja-JP" altLang="en-US"/>
          </a:p>
        </p:txBody>
      </p:sp>
      <p:sp>
        <p:nvSpPr>
          <p:cNvPr id="6" name="フッター プレースホルダー 5">
            <a:extLst>
              <a:ext uri="{FF2B5EF4-FFF2-40B4-BE49-F238E27FC236}">
                <a16:creationId xmlns:a16="http://schemas.microsoft.com/office/drawing/2014/main" id="{9A84A8E4-4440-43B1-8793-D083095FA80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974410-65CC-4F31-9306-455D5B4927E7}"/>
              </a:ext>
            </a:extLst>
          </p:cNvPr>
          <p:cNvSpPr>
            <a:spLocks noGrp="1"/>
          </p:cNvSpPr>
          <p:nvPr>
            <p:ph type="sldNum" sz="quarter" idx="12"/>
          </p:nvPr>
        </p:nvSpPr>
        <p:spPr/>
        <p:txBody>
          <a:body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17851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17826B5-8919-4356-AFE9-CD413B12A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CA5619-DBE5-4D13-9201-6341B2515F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812C04-FC2C-41D3-9621-1B02AFAD4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3DA25-A462-4556-85C4-462ADEAA4B2F}" type="datetimeFigureOut">
              <a:rPr kumimoji="1" lang="ja-JP" altLang="en-US" smtClean="0"/>
              <a:t>2021/5/18</a:t>
            </a:fld>
            <a:endParaRPr kumimoji="1" lang="ja-JP" altLang="en-US"/>
          </a:p>
        </p:txBody>
      </p:sp>
      <p:sp>
        <p:nvSpPr>
          <p:cNvPr id="5" name="フッター プレースホルダー 4">
            <a:extLst>
              <a:ext uri="{FF2B5EF4-FFF2-40B4-BE49-F238E27FC236}">
                <a16:creationId xmlns:a16="http://schemas.microsoft.com/office/drawing/2014/main" id="{158F8D66-85CC-40AF-B97F-F9964710B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69D1B57-84BC-4406-82ED-01F2D17EFB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EF27A-FD62-4CC3-8C1F-1CBA2D458FBE}" type="slidenum">
              <a:rPr kumimoji="1" lang="ja-JP" altLang="en-US" smtClean="0"/>
              <a:t>‹#›</a:t>
            </a:fld>
            <a:endParaRPr kumimoji="1" lang="ja-JP" altLang="en-US"/>
          </a:p>
        </p:txBody>
      </p:sp>
    </p:spTree>
    <p:extLst>
      <p:ext uri="{BB962C8B-B14F-4D97-AF65-F5344CB8AC3E}">
        <p14:creationId xmlns:p14="http://schemas.microsoft.com/office/powerpoint/2010/main" val="24403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5" Type="http://schemas.openxmlformats.org/officeDocument/2006/relationships/image" Target="../media/image1.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emf"/><Relationship Id="rId3" Type="http://schemas.microsoft.com/office/2007/relationships/media" Target="../media/media20.mp3"/><Relationship Id="rId7" Type="http://schemas.openxmlformats.org/officeDocument/2006/relationships/image" Target="../media/image6.png"/><Relationship Id="rId2" Type="http://schemas.openxmlformats.org/officeDocument/2006/relationships/audio" Target="../media/media19.mp3"/><Relationship Id="rId1" Type="http://schemas.microsoft.com/office/2007/relationships/media" Target="../media/media19.mp3"/><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audio" Target="../media/media20.mp3"/></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12" Type="http://schemas.openxmlformats.org/officeDocument/2006/relationships/image" Target="../media/image1.emf"/><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6.png"/><Relationship Id="rId5" Type="http://schemas.microsoft.com/office/2007/relationships/media" Target="../media/media4.mp3"/><Relationship Id="rId10" Type="http://schemas.openxmlformats.org/officeDocument/2006/relationships/image" Target="../media/image7.png"/><Relationship Id="rId4" Type="http://schemas.openxmlformats.org/officeDocument/2006/relationships/audio" Target="../media/media3.mp3"/><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microsoft.com/office/2007/relationships/media" Target="../media/media8.mp3"/><Relationship Id="rId7" Type="http://schemas.openxmlformats.org/officeDocument/2006/relationships/image" Target="../media/image6.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9.png"/><Relationship Id="rId5" Type="http://schemas.openxmlformats.org/officeDocument/2006/relationships/slideLayout" Target="../slideLayouts/slideLayout2.xml"/><Relationship Id="rId4" Type="http://schemas.openxmlformats.org/officeDocument/2006/relationships/audio" Target="../media/media8.mp3"/></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microsoft.com/office/2007/relationships/media" Target="../media/media10.mp3"/><Relationship Id="rId7" Type="http://schemas.openxmlformats.org/officeDocument/2006/relationships/image" Target="../media/image6.pn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audio" Target="../media/media10.mp3"/></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2.mp3"/><Relationship Id="rId7" Type="http://schemas.openxmlformats.org/officeDocument/2006/relationships/slideLayout" Target="../slideLayouts/slideLayout2.xml"/><Relationship Id="rId12" Type="http://schemas.openxmlformats.org/officeDocument/2006/relationships/image" Target="../media/image1.emf"/><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image" Target="../media/image6.png"/><Relationship Id="rId5" Type="http://schemas.microsoft.com/office/2007/relationships/media" Target="../media/media13.mp3"/><Relationship Id="rId10" Type="http://schemas.openxmlformats.org/officeDocument/2006/relationships/image" Target="../media/image13.png"/><Relationship Id="rId4" Type="http://schemas.openxmlformats.org/officeDocument/2006/relationships/audio" Target="../media/media12.mp3"/><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media" Target="../media/media16.mp3"/><Relationship Id="rId7" Type="http://schemas.openxmlformats.org/officeDocument/2006/relationships/image" Target="../media/image1.emf"/><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16.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607DD-6AB4-415B-827F-DAA2EEF7F989}"/>
              </a:ext>
            </a:extLst>
          </p:cNvPr>
          <p:cNvSpPr>
            <a:spLocks noGrp="1"/>
          </p:cNvSpPr>
          <p:nvPr>
            <p:ph type="title"/>
          </p:nvPr>
        </p:nvSpPr>
        <p:spPr>
          <a:xfrm>
            <a:off x="419505" y="497638"/>
            <a:ext cx="11352989" cy="1325563"/>
          </a:xfrm>
        </p:spPr>
        <p:txBody>
          <a:bodyPr>
            <a:normAutofit/>
          </a:bodyPr>
          <a:lstStyle/>
          <a:p>
            <a:pPr algn="ctr">
              <a:lnSpc>
                <a:spcPct val="100000"/>
              </a:lnSpc>
            </a:pPr>
            <a:r>
              <a:rPr kumimoji="1" lang="en-US" altLang="ja-JP" sz="3600" b="1" dirty="0">
                <a:latin typeface="ＭＳ ゴシック" panose="020B0609070205080204" pitchFamily="49" charset="-128"/>
                <a:ea typeface="ＭＳ ゴシック" panose="020B0609070205080204" pitchFamily="49" charset="-128"/>
              </a:rPr>
              <a:t>『</a:t>
            </a:r>
            <a:r>
              <a:rPr kumimoji="1" lang="ja-JP" altLang="en-US" sz="3600" b="1" dirty="0">
                <a:latin typeface="ＭＳ ゴシック" panose="020B0609070205080204" pitchFamily="49" charset="-128"/>
                <a:ea typeface="ＭＳ ゴシック" panose="020B0609070205080204" pitchFamily="49" charset="-128"/>
              </a:rPr>
              <a:t>令和</a:t>
            </a:r>
            <a:r>
              <a:rPr kumimoji="1" lang="en-US" altLang="ja-JP" sz="3600" b="1" dirty="0">
                <a:latin typeface="ＭＳ ゴシック" panose="020B0609070205080204" pitchFamily="49" charset="-128"/>
                <a:ea typeface="ＭＳ ゴシック" panose="020B0609070205080204" pitchFamily="49" charset="-128"/>
              </a:rPr>
              <a:t>4</a:t>
            </a:r>
            <a:r>
              <a:rPr kumimoji="1" lang="ja-JP" altLang="en-US" sz="3600" b="1" dirty="0">
                <a:latin typeface="ＭＳ ゴシック" panose="020B0609070205080204" pitchFamily="49" charset="-128"/>
                <a:ea typeface="ＭＳ ゴシック" panose="020B0609070205080204" pitchFamily="49" charset="-128"/>
              </a:rPr>
              <a:t>年度版 </a:t>
            </a:r>
            <a:r>
              <a:rPr lang="en-US" altLang="ja-JP" sz="3600" b="1" dirty="0">
                <a:latin typeface="ＭＳ ゴシック" panose="020B0609070205080204" pitchFamily="49" charset="-128"/>
                <a:ea typeface="ＭＳ ゴシック" panose="020B0609070205080204" pitchFamily="49" charset="-128"/>
              </a:rPr>
              <a:t>CROWN</a:t>
            </a:r>
            <a:r>
              <a:rPr kumimoji="1" lang="en-US" altLang="ja-JP" sz="3600" b="1" dirty="0">
                <a:latin typeface="ＭＳ ゴシック" panose="020B0609070205080204" pitchFamily="49" charset="-128"/>
                <a:ea typeface="ＭＳ ゴシック" panose="020B0609070205080204" pitchFamily="49" charset="-128"/>
              </a:rPr>
              <a:t> </a:t>
            </a:r>
            <a:r>
              <a:rPr kumimoji="1" lang="ja-JP" altLang="en-US" sz="3600" b="1" dirty="0">
                <a:latin typeface="ＭＳ ゴシック" panose="020B0609070205080204" pitchFamily="49" charset="-128"/>
                <a:ea typeface="ＭＳ ゴシック" panose="020B0609070205080204" pitchFamily="49" charset="-128"/>
              </a:rPr>
              <a:t>論理・表現</a:t>
            </a:r>
            <a:r>
              <a:rPr lang="en-US" altLang="ja-JP" sz="3600" b="1" dirty="0">
                <a:latin typeface="ＭＳ ゴシック" panose="020B0609070205080204" pitchFamily="49" charset="-128"/>
                <a:ea typeface="ＭＳ ゴシック" panose="020B0609070205080204" pitchFamily="49" charset="-128"/>
              </a:rPr>
              <a:t>Ⅰ』</a:t>
            </a:r>
            <a:r>
              <a:rPr lang="ja-JP" altLang="en-US" sz="3600" b="1" dirty="0">
                <a:latin typeface="ＭＳ ゴシック" panose="020B0609070205080204" pitchFamily="49" charset="-128"/>
                <a:ea typeface="ＭＳ ゴシック" panose="020B0609070205080204" pitchFamily="49" charset="-128"/>
              </a:rPr>
              <a:t>指導書同梱</a:t>
            </a:r>
            <a:br>
              <a:rPr lang="en-US" altLang="ja-JP" sz="3600" b="1" dirty="0">
                <a:latin typeface="ＭＳ ゴシック" panose="020B0609070205080204" pitchFamily="49" charset="-128"/>
                <a:ea typeface="ＭＳ ゴシック" panose="020B0609070205080204" pitchFamily="49" charset="-128"/>
              </a:rPr>
            </a:br>
            <a:r>
              <a:rPr lang="ja-JP" altLang="en-US" sz="3600" b="1" dirty="0">
                <a:latin typeface="ＭＳ ゴシック" panose="020B0609070205080204" pitchFamily="49" charset="-128"/>
                <a:ea typeface="ＭＳ ゴシック" panose="020B0609070205080204" pitchFamily="49" charset="-128"/>
              </a:rPr>
              <a:t>　授業用パワーポイント</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音声付き</a:t>
            </a:r>
            <a:r>
              <a:rPr lang="en-US" altLang="ja-JP" sz="3600" b="1" dirty="0">
                <a:latin typeface="ＭＳ ゴシック" panose="020B0609070205080204" pitchFamily="49" charset="-128"/>
                <a:ea typeface="ＭＳ ゴシック" panose="020B0609070205080204" pitchFamily="49" charset="-128"/>
              </a:rPr>
              <a:t>)</a:t>
            </a:r>
            <a:r>
              <a:rPr lang="ja-JP" altLang="en-US" sz="3600" b="1" dirty="0">
                <a:latin typeface="ＭＳ ゴシック" panose="020B0609070205080204" pitchFamily="49" charset="-128"/>
                <a:ea typeface="ＭＳ ゴシック" panose="020B0609070205080204" pitchFamily="49" charset="-128"/>
              </a:rPr>
              <a:t>　サンプル</a:t>
            </a:r>
            <a:endParaRPr kumimoji="1" lang="ja-JP" altLang="en-US" sz="3600" b="1" dirty="0">
              <a:latin typeface="ＭＳ ゴシック" panose="020B0609070205080204" pitchFamily="49" charset="-128"/>
              <a:ea typeface="ＭＳ ゴシック" panose="020B0609070205080204" pitchFamily="49" charset="-128"/>
            </a:endParaRPr>
          </a:p>
        </p:txBody>
      </p:sp>
      <p:graphicFrame>
        <p:nvGraphicFramePr>
          <p:cNvPr id="11" name="表 11">
            <a:extLst>
              <a:ext uri="{FF2B5EF4-FFF2-40B4-BE49-F238E27FC236}">
                <a16:creationId xmlns:a16="http://schemas.microsoft.com/office/drawing/2014/main" id="{835D3C3F-81F1-4725-B193-E8FF651CDA38}"/>
              </a:ext>
            </a:extLst>
          </p:cNvPr>
          <p:cNvGraphicFramePr>
            <a:graphicFrameLocks noGrp="1"/>
          </p:cNvGraphicFramePr>
          <p:nvPr>
            <p:ph idx="1"/>
          </p:nvPr>
        </p:nvGraphicFramePr>
        <p:xfrm>
          <a:off x="271644" y="248538"/>
          <a:ext cx="1623196" cy="274320"/>
        </p:xfrm>
        <a:graphic>
          <a:graphicData uri="http://schemas.openxmlformats.org/drawingml/2006/table">
            <a:tbl>
              <a:tblPr firstRow="1" bandRow="1">
                <a:tableStyleId>{073A0DAA-6AF3-43AB-8588-CEC1D06C72B9}</a:tableStyleId>
              </a:tblPr>
              <a:tblGrid>
                <a:gridCol w="1623196">
                  <a:extLst>
                    <a:ext uri="{9D8B030D-6E8A-4147-A177-3AD203B41FA5}">
                      <a16:colId xmlns:a16="http://schemas.microsoft.com/office/drawing/2014/main" val="2396626665"/>
                    </a:ext>
                  </a:extLst>
                </a:gridCol>
              </a:tblGrid>
              <a:tr h="26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kern="100" dirty="0">
                          <a:solidFill>
                            <a:schemeClr val="tx1"/>
                          </a:solidFill>
                          <a:effectLst/>
                          <a:latin typeface="+mj-lt"/>
                        </a:rPr>
                        <a:t> </a:t>
                      </a:r>
                      <a:r>
                        <a:rPr lang="en-US" altLang="ja-JP" sz="1200" b="1" kern="100" dirty="0">
                          <a:solidFill>
                            <a:schemeClr val="tx1"/>
                          </a:solidFill>
                          <a:effectLst/>
                          <a:latin typeface="+mj-lt"/>
                        </a:rPr>
                        <a:t>04</a:t>
                      </a:r>
                      <a:r>
                        <a:rPr lang="ja-JP" altLang="ja-JP" sz="1200" b="1" kern="100" dirty="0">
                          <a:solidFill>
                            <a:schemeClr val="tx1"/>
                          </a:solidFill>
                          <a:effectLst/>
                          <a:latin typeface="+mj-lt"/>
                        </a:rPr>
                        <a:t>教・内容解説資料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292380"/>
                  </a:ext>
                </a:extLst>
              </a:tr>
            </a:tbl>
          </a:graphicData>
        </a:graphic>
      </p:graphicFrame>
      <p:pic>
        <p:nvPicPr>
          <p:cNvPr id="7" name="図 6">
            <a:extLst>
              <a:ext uri="{FF2B5EF4-FFF2-40B4-BE49-F238E27FC236}">
                <a16:creationId xmlns:a16="http://schemas.microsoft.com/office/drawing/2014/main" id="{0CDAA527-3F9E-4701-A74E-973FE604D0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
        <p:nvSpPr>
          <p:cNvPr id="8" name="テキスト ボックス 11">
            <a:extLst>
              <a:ext uri="{FF2B5EF4-FFF2-40B4-BE49-F238E27FC236}">
                <a16:creationId xmlns:a16="http://schemas.microsoft.com/office/drawing/2014/main" id="{0C923045-0369-4E74-8317-E7DBBA7968F5}"/>
              </a:ext>
            </a:extLst>
          </p:cNvPr>
          <p:cNvSpPr txBox="1"/>
          <p:nvPr/>
        </p:nvSpPr>
        <p:spPr>
          <a:xfrm>
            <a:off x="8775585" y="6392183"/>
            <a:ext cx="2426880" cy="3746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000"/>
              </a:lnSpc>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＊この資料は、一般社団法人教科書協会「教科書</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01600" algn="just">
              <a:lnSpc>
                <a:spcPts val="1000"/>
              </a:lnSpc>
            </a:pPr>
            <a:r>
              <a:rPr lang="ja-JP" sz="800" kern="100" dirty="0">
                <a:effectLst/>
                <a:latin typeface="Century" panose="02040604050505020304" pitchFamily="18" charset="0"/>
                <a:ea typeface="ＭＳ 明朝" panose="02020609040205080304" pitchFamily="17" charset="-128"/>
                <a:cs typeface="Times New Roman" panose="02020603050405020304" pitchFamily="18" charset="0"/>
              </a:rPr>
              <a:t>発行者行動規範」に則って作成しております。</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コンテンツ プレースホルダー 2">
            <a:extLst>
              <a:ext uri="{FF2B5EF4-FFF2-40B4-BE49-F238E27FC236}">
                <a16:creationId xmlns:a16="http://schemas.microsoft.com/office/drawing/2014/main" id="{D625EAF4-8A09-425F-844A-9190E78F459A}"/>
              </a:ext>
            </a:extLst>
          </p:cNvPr>
          <p:cNvSpPr txBox="1">
            <a:spLocks/>
          </p:cNvSpPr>
          <p:nvPr/>
        </p:nvSpPr>
        <p:spPr>
          <a:xfrm>
            <a:off x="3575050" y="2018404"/>
            <a:ext cx="8616950" cy="1137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2000" b="0" i="0" u="none" strike="noStrike" baseline="0" dirty="0">
                <a:solidFill>
                  <a:srgbClr val="000000"/>
                </a:solidFill>
                <a:latin typeface="游ゴシック Light 見出し"/>
              </a:rPr>
              <a:t>効果的でテンポがよい</a:t>
            </a:r>
            <a:r>
              <a:rPr lang="ja-JP" altLang="en-US" sz="2000" b="0" i="0" u="none" strike="noStrike" baseline="0" dirty="0">
                <a:solidFill>
                  <a:srgbClr val="FF339A"/>
                </a:solidFill>
                <a:latin typeface="游ゴシック Light 見出し"/>
              </a:rPr>
              <a:t>「言語活動」「文法指導」</a:t>
            </a:r>
            <a:r>
              <a:rPr lang="ja-JP" altLang="en-US" sz="2000" dirty="0">
                <a:solidFill>
                  <a:srgbClr val="000000"/>
                </a:solidFill>
                <a:latin typeface="游ゴシック Light 見出し"/>
              </a:rPr>
              <a:t>の両方ができる授業用のパワーポイントデータです。</a:t>
            </a:r>
            <a:endParaRPr lang="en-US" altLang="ja-JP" sz="2000" dirty="0">
              <a:solidFill>
                <a:srgbClr val="000000"/>
              </a:solidFill>
              <a:latin typeface="游ゴシック Light 見出し"/>
            </a:endParaRPr>
          </a:p>
          <a:p>
            <a:pPr algn="l"/>
            <a:r>
              <a:rPr lang="ja-JP" altLang="en-US" sz="2000" b="0" i="0" u="none" strike="noStrike" baseline="0" dirty="0">
                <a:solidFill>
                  <a:srgbClr val="000000"/>
                </a:solidFill>
                <a:latin typeface="游ゴシック Light 見出し"/>
              </a:rPr>
              <a:t>音声付きで、作り替え自在です。</a:t>
            </a:r>
            <a:endParaRPr lang="en-US" altLang="ja-JP" sz="2000" b="0" i="0" u="none" strike="noStrike" baseline="0" dirty="0">
              <a:solidFill>
                <a:srgbClr val="000000"/>
              </a:solidFill>
              <a:latin typeface="游ゴシック Light 見出し"/>
            </a:endParaRPr>
          </a:p>
          <a:p>
            <a:pPr algn="l"/>
            <a:endParaRPr lang="ja-JP" altLang="en-US" sz="2000" dirty="0">
              <a:latin typeface="游ゴシック Light 見出し"/>
            </a:endParaRPr>
          </a:p>
        </p:txBody>
      </p:sp>
      <p:sp>
        <p:nvSpPr>
          <p:cNvPr id="21" name="コンテンツ プレースホルダー 2">
            <a:extLst>
              <a:ext uri="{FF2B5EF4-FFF2-40B4-BE49-F238E27FC236}">
                <a16:creationId xmlns:a16="http://schemas.microsoft.com/office/drawing/2014/main" id="{03831091-0D38-4029-989A-E869EC7D1CAF}"/>
              </a:ext>
            </a:extLst>
          </p:cNvPr>
          <p:cNvSpPr txBox="1">
            <a:spLocks/>
          </p:cNvSpPr>
          <p:nvPr/>
        </p:nvSpPr>
        <p:spPr>
          <a:xfrm>
            <a:off x="3944909" y="6037898"/>
            <a:ext cx="8055751" cy="2654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l">
              <a:buNone/>
            </a:pPr>
            <a:r>
              <a:rPr lang="ja-JP" altLang="en-US" sz="1050" b="0" i="0" u="none" strike="noStrike" baseline="0" dirty="0">
                <a:solidFill>
                  <a:srgbClr val="000000"/>
                </a:solidFill>
                <a:latin typeface="游ゴシック Light 見出し"/>
              </a:rPr>
              <a:t>サンプルは </a:t>
            </a:r>
            <a:r>
              <a:rPr lang="en-US" altLang="ja-JP" sz="1050" b="0" i="0" u="none" strike="noStrike" baseline="0" dirty="0">
                <a:solidFill>
                  <a:srgbClr val="000000"/>
                </a:solidFill>
                <a:latin typeface="游ゴシック Light 見出し"/>
              </a:rPr>
              <a:t>Lesson</a:t>
            </a:r>
            <a:r>
              <a:rPr lang="ja-JP" altLang="en-US" sz="1050" dirty="0">
                <a:solidFill>
                  <a:srgbClr val="000000"/>
                </a:solidFill>
                <a:latin typeface="游ゴシック Light 見出し"/>
              </a:rPr>
              <a:t> </a:t>
            </a:r>
            <a:r>
              <a:rPr lang="en-US" altLang="ja-JP" sz="1050" dirty="0">
                <a:solidFill>
                  <a:srgbClr val="000000"/>
                </a:solidFill>
                <a:latin typeface="游ゴシック Light 見出し"/>
              </a:rPr>
              <a:t>1</a:t>
            </a:r>
            <a:r>
              <a:rPr lang="ja-JP" altLang="en-US" sz="1050" dirty="0">
                <a:solidFill>
                  <a:srgbClr val="000000"/>
                </a:solidFill>
                <a:latin typeface="游ゴシック Light 見出し"/>
              </a:rPr>
              <a:t>より抜粋。掲載の内容はすべて開発中のものです。</a:t>
            </a:r>
            <a:endParaRPr lang="ja-JP" altLang="en-US" sz="1050" b="0" i="0" u="none" strike="noStrike" baseline="0" dirty="0">
              <a:solidFill>
                <a:srgbClr val="000000"/>
              </a:solidFill>
              <a:latin typeface="游ゴシック Light 見出し"/>
            </a:endParaRPr>
          </a:p>
        </p:txBody>
      </p:sp>
      <p:pic>
        <p:nvPicPr>
          <p:cNvPr id="4" name="図 3">
            <a:extLst>
              <a:ext uri="{FF2B5EF4-FFF2-40B4-BE49-F238E27FC236}">
                <a16:creationId xmlns:a16="http://schemas.microsoft.com/office/drawing/2014/main" id="{3C7A6F7F-03B0-4267-AECD-DEBB19A64BF7}"/>
              </a:ext>
            </a:extLst>
          </p:cNvPr>
          <p:cNvPicPr>
            <a:picLocks noChangeAspect="1"/>
          </p:cNvPicPr>
          <p:nvPr/>
        </p:nvPicPr>
        <p:blipFill>
          <a:blip r:embed="rId3"/>
          <a:stretch>
            <a:fillRect/>
          </a:stretch>
        </p:blipFill>
        <p:spPr>
          <a:xfrm>
            <a:off x="3915794" y="3265547"/>
            <a:ext cx="8055752" cy="2580630"/>
          </a:xfrm>
          <a:prstGeom prst="rect">
            <a:avLst/>
          </a:prstGeom>
        </p:spPr>
      </p:pic>
      <p:pic>
        <p:nvPicPr>
          <p:cNvPr id="5" name="図 4">
            <a:extLst>
              <a:ext uri="{FF2B5EF4-FFF2-40B4-BE49-F238E27FC236}">
                <a16:creationId xmlns:a16="http://schemas.microsoft.com/office/drawing/2014/main" id="{4DC4BC25-313D-404B-974A-04CB22F03793}"/>
              </a:ext>
            </a:extLst>
          </p:cNvPr>
          <p:cNvPicPr>
            <a:picLocks noChangeAspect="1"/>
          </p:cNvPicPr>
          <p:nvPr/>
        </p:nvPicPr>
        <p:blipFill>
          <a:blip r:embed="rId4"/>
          <a:stretch>
            <a:fillRect/>
          </a:stretch>
        </p:blipFill>
        <p:spPr>
          <a:xfrm>
            <a:off x="271644" y="2072301"/>
            <a:ext cx="3007987" cy="42327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4490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22CC8-768F-4E49-9495-6E23E95D4446}"/>
              </a:ext>
            </a:extLst>
          </p:cNvPr>
          <p:cNvSpPr>
            <a:spLocks noGrp="1"/>
          </p:cNvSpPr>
          <p:nvPr>
            <p:ph type="title"/>
          </p:nvPr>
        </p:nvSpPr>
        <p:spPr>
          <a:xfrm>
            <a:off x="838200" y="833378"/>
            <a:ext cx="10515600" cy="5324354"/>
          </a:xfrm>
        </p:spPr>
        <p:txBody>
          <a:bodyPr>
            <a:normAutofit/>
          </a:bodyPr>
          <a:lstStyle/>
          <a:p>
            <a:pPr>
              <a:lnSpc>
                <a:spcPct val="150000"/>
              </a:lnSpc>
            </a:pPr>
            <a:r>
              <a:rPr kumimoji="1" lang="en-US" altLang="ja-JP" sz="9600" b="1" dirty="0">
                <a:latin typeface="Arial" panose="020B0604020202020204" pitchFamily="34" charset="0"/>
                <a:cs typeface="Arial" panose="020B0604020202020204" pitchFamily="34" charset="0"/>
              </a:rPr>
              <a:t>My</a:t>
            </a:r>
            <a:r>
              <a:rPr kumimoji="1" lang="ja-JP" altLang="en-US" sz="9600" b="1" dirty="0">
                <a:latin typeface="Arial" panose="020B0604020202020204" pitchFamily="34" charset="0"/>
                <a:cs typeface="Arial" panose="020B0604020202020204" pitchFamily="34" charset="0"/>
              </a:rPr>
              <a:t> </a:t>
            </a:r>
            <a:r>
              <a:rPr kumimoji="1" lang="en-US" altLang="ja-JP" sz="9600" b="1" dirty="0">
                <a:latin typeface="Arial" panose="020B0604020202020204" pitchFamily="34" charset="0"/>
                <a:cs typeface="Arial" panose="020B0604020202020204" pitchFamily="34" charset="0"/>
              </a:rPr>
              <a:t>Dream</a:t>
            </a:r>
            <a:br>
              <a:rPr kumimoji="1" lang="en-US" altLang="ja-JP" sz="8800" b="1" dirty="0">
                <a:latin typeface="Arial" panose="020B0604020202020204" pitchFamily="34" charset="0"/>
                <a:cs typeface="Arial" panose="020B0604020202020204" pitchFamily="34" charset="0"/>
              </a:rPr>
            </a:br>
            <a:r>
              <a:rPr kumimoji="1" lang="ja-JP" altLang="en-US" sz="4800" b="1" dirty="0">
                <a:latin typeface="Arial" panose="020B0604020202020204" pitchFamily="34" charset="0"/>
                <a:cs typeface="Arial" panose="020B0604020202020204" pitchFamily="34" charset="0"/>
              </a:rPr>
              <a:t>将来の夢についてスピーチをしよう</a:t>
            </a:r>
            <a:endParaRPr kumimoji="1" lang="ja-JP" altLang="en-US" sz="8800" b="1" dirty="0">
              <a:latin typeface="Arial" panose="020B0604020202020204" pitchFamily="34" charset="0"/>
              <a:cs typeface="Arial" panose="020B0604020202020204" pitchFamily="34" charset="0"/>
            </a:endParaRPr>
          </a:p>
        </p:txBody>
      </p:sp>
      <p:pic>
        <p:nvPicPr>
          <p:cNvPr id="5" name="コンテンツ プレースホルダー 4">
            <a:extLst>
              <a:ext uri="{FF2B5EF4-FFF2-40B4-BE49-F238E27FC236}">
                <a16:creationId xmlns:a16="http://schemas.microsoft.com/office/drawing/2014/main" id="{8140435D-CBAE-498C-AF15-BF2319CA4C1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398"/>
          <a:stretch/>
        </p:blipFill>
        <p:spPr>
          <a:xfrm>
            <a:off x="0" y="257973"/>
            <a:ext cx="3768981" cy="884590"/>
          </a:xfrm>
        </p:spPr>
      </p:pic>
      <p:cxnSp>
        <p:nvCxnSpPr>
          <p:cNvPr id="7" name="直線コネクタ 6">
            <a:extLst>
              <a:ext uri="{FF2B5EF4-FFF2-40B4-BE49-F238E27FC236}">
                <a16:creationId xmlns:a16="http://schemas.microsoft.com/office/drawing/2014/main" id="{BA9FF63A-3D42-474E-B07B-466FEAEE0BAF}"/>
              </a:ext>
            </a:extLst>
          </p:cNvPr>
          <p:cNvCxnSpPr/>
          <p:nvPr/>
        </p:nvCxnSpPr>
        <p:spPr>
          <a:xfrm>
            <a:off x="949124" y="4051139"/>
            <a:ext cx="10532962" cy="0"/>
          </a:xfrm>
          <a:prstGeom prst="line">
            <a:avLst/>
          </a:prstGeom>
        </p:spPr>
        <p:style>
          <a:lnRef idx="1">
            <a:schemeClr val="dk1"/>
          </a:lnRef>
          <a:fillRef idx="0">
            <a:schemeClr val="dk1"/>
          </a:fillRef>
          <a:effectRef idx="0">
            <a:schemeClr val="dk1"/>
          </a:effectRef>
          <a:fontRef idx="minor">
            <a:schemeClr val="tx1"/>
          </a:fontRef>
        </p:style>
      </p:cxnSp>
      <p:pic>
        <p:nvPicPr>
          <p:cNvPr id="8" name="13_CROWN_LESSON01_use_mydream">
            <a:hlinkClick r:id="" action="ppaction://media"/>
            <a:extLst>
              <a:ext uri="{FF2B5EF4-FFF2-40B4-BE49-F238E27FC236}">
                <a16:creationId xmlns:a16="http://schemas.microsoft.com/office/drawing/2014/main" id="{A4361C9E-54C2-497C-82A7-7A6967F225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68981" y="456587"/>
            <a:ext cx="487362" cy="487362"/>
          </a:xfrm>
          <a:prstGeom prst="rect">
            <a:avLst/>
          </a:prstGeom>
        </p:spPr>
      </p:pic>
      <p:pic>
        <p:nvPicPr>
          <p:cNvPr id="6" name="図 5">
            <a:extLst>
              <a:ext uri="{FF2B5EF4-FFF2-40B4-BE49-F238E27FC236}">
                <a16:creationId xmlns:a16="http://schemas.microsoft.com/office/drawing/2014/main" id="{47DBAF6F-3334-4D53-A3E9-389E35F4ACC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682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72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05199-B745-48AC-9684-54FF78B1A294}"/>
              </a:ext>
            </a:extLst>
          </p:cNvPr>
          <p:cNvSpPr>
            <a:spLocks noGrp="1"/>
          </p:cNvSpPr>
          <p:nvPr>
            <p:ph type="title"/>
          </p:nvPr>
        </p:nvSpPr>
        <p:spPr>
          <a:xfrm>
            <a:off x="536906" y="365125"/>
            <a:ext cx="11424212" cy="6116698"/>
          </a:xfrm>
        </p:spPr>
        <p:txBody>
          <a:bodyPr>
            <a:normAutofit/>
          </a:bodyPr>
          <a:lstStyle/>
          <a:p>
            <a:pPr>
              <a:lnSpc>
                <a:spcPct val="100000"/>
              </a:lnSpc>
            </a:pPr>
            <a:r>
              <a:rPr lang="ja-JP" altLang="en-US" sz="4800" b="1" dirty="0">
                <a:latin typeface="Cambria" panose="02040503050406030204" pitchFamily="18" charset="0"/>
              </a:rPr>
              <a:t>①</a:t>
            </a:r>
            <a:r>
              <a:rPr lang="en-US" altLang="ja-JP" dirty="0">
                <a:latin typeface="Cambria" panose="02040503050406030204" pitchFamily="18" charset="0"/>
                <a:ea typeface="Cambria" panose="02040503050406030204" pitchFamily="18" charset="0"/>
              </a:rPr>
              <a:t> </a:t>
            </a:r>
            <a:r>
              <a:rPr lang="en-US" altLang="ja-JP" sz="4800" b="1" dirty="0">
                <a:latin typeface="Cambria" panose="02040503050406030204" pitchFamily="18" charset="0"/>
                <a:ea typeface="Cambria" panose="02040503050406030204" pitchFamily="18" charset="0"/>
              </a:rPr>
              <a:t>Opening</a:t>
            </a:r>
            <a:r>
              <a:rPr lang="en-US" altLang="ja-JP" dirty="0">
                <a:latin typeface="Cambria" panose="02040503050406030204" pitchFamily="18" charset="0"/>
                <a:ea typeface="Cambria" panose="02040503050406030204" pitchFamily="18" charset="0"/>
              </a:rPr>
              <a:t> </a:t>
            </a:r>
            <a:r>
              <a:rPr lang="ja-JP" altLang="en-US" sz="3200" b="1" dirty="0"/>
              <a:t>あいさつ </a:t>
            </a:r>
            <a:r>
              <a:rPr lang="en-US" altLang="ja-JP" sz="3200" b="1" dirty="0"/>
              <a:t>/ </a:t>
            </a:r>
            <a:r>
              <a:rPr lang="ja-JP" altLang="en-US" sz="3200" b="1" dirty="0"/>
              <a:t>自己紹介 </a:t>
            </a:r>
            <a:r>
              <a:rPr lang="en-US" altLang="ja-JP" sz="3200" b="1" dirty="0"/>
              <a:t>/ </a:t>
            </a:r>
            <a:r>
              <a:rPr lang="ja-JP" altLang="en-US" sz="3200" b="1" dirty="0"/>
              <a:t>スピーチのテーマなど </a:t>
            </a:r>
            <a:br>
              <a:rPr lang="en-US" altLang="ja-JP" dirty="0"/>
            </a:br>
            <a:br>
              <a:rPr lang="en-US" altLang="ja-JP" dirty="0"/>
            </a:br>
            <a:r>
              <a:rPr lang="en-US" altLang="ja-JP" b="1" dirty="0">
                <a:latin typeface="Cambria" panose="02040503050406030204" pitchFamily="18" charset="0"/>
                <a:ea typeface="Cambria" panose="02040503050406030204" pitchFamily="18" charset="0"/>
              </a:rPr>
              <a:t>Hello. My name is </a:t>
            </a:r>
            <a:r>
              <a:rPr lang="en-US" altLang="ja-JP" b="1" dirty="0" err="1">
                <a:latin typeface="Cambria" panose="02040503050406030204" pitchFamily="18" charset="0"/>
                <a:ea typeface="Cambria" panose="02040503050406030204" pitchFamily="18" charset="0"/>
              </a:rPr>
              <a:t>Yoshifuji</a:t>
            </a:r>
            <a:r>
              <a:rPr lang="en-US" altLang="ja-JP" b="1" dirty="0">
                <a:latin typeface="Cambria" panose="02040503050406030204" pitchFamily="18" charset="0"/>
                <a:ea typeface="Cambria" panose="02040503050406030204" pitchFamily="18" charset="0"/>
              </a:rPr>
              <a:t> </a:t>
            </a:r>
            <a:r>
              <a:rPr lang="en-US" altLang="ja-JP" b="1" dirty="0" err="1">
                <a:latin typeface="Cambria" panose="02040503050406030204" pitchFamily="18" charset="0"/>
                <a:ea typeface="Cambria" panose="02040503050406030204" pitchFamily="18" charset="0"/>
              </a:rPr>
              <a:t>Kentaro</a:t>
            </a:r>
            <a:r>
              <a:rPr lang="en-US" altLang="ja-JP" b="1" dirty="0">
                <a:latin typeface="Cambria" panose="02040503050406030204" pitchFamily="18" charset="0"/>
                <a:ea typeface="Cambria" panose="02040503050406030204" pitchFamily="18" charset="0"/>
              </a:rPr>
              <a:t>. Today </a:t>
            </a:r>
            <a:r>
              <a:rPr lang="en-US" altLang="ja-JP" b="1" dirty="0" err="1">
                <a:latin typeface="Cambria" panose="02040503050406030204" pitchFamily="18" charset="0"/>
                <a:ea typeface="Cambria" panose="02040503050406030204" pitchFamily="18" charset="0"/>
              </a:rPr>
              <a:t>I</a:t>
            </a:r>
            <a:r>
              <a:rPr lang="en-US" altLang="ja-JP" b="1" dirty="0" err="1">
                <a:solidFill>
                  <a:srgbClr val="0070C0"/>
                </a:solidFill>
                <a:latin typeface="Cambria" panose="02040503050406030204" pitchFamily="18" charset="0"/>
                <a:ea typeface="Cambria" panose="02040503050406030204" pitchFamily="18" charset="0"/>
              </a:rPr>
              <a:t>ʼm</a:t>
            </a:r>
            <a:r>
              <a:rPr lang="en-US" altLang="ja-JP" b="1" dirty="0">
                <a:solidFill>
                  <a:srgbClr val="0070C0"/>
                </a:solidFill>
                <a:latin typeface="Cambria" panose="02040503050406030204" pitchFamily="18" charset="0"/>
                <a:ea typeface="Cambria" panose="02040503050406030204" pitchFamily="18" charset="0"/>
              </a:rPr>
              <a:t> going to </a:t>
            </a:r>
            <a:r>
              <a:rPr lang="en-US" altLang="ja-JP" b="1" dirty="0">
                <a:latin typeface="Cambria" panose="02040503050406030204" pitchFamily="18" charset="0"/>
                <a:ea typeface="Cambria" panose="02040503050406030204" pitchFamily="18" charset="0"/>
              </a:rPr>
              <a:t>tell you about something I did when I was a</a:t>
            </a:r>
            <a:r>
              <a:rPr lang="ja-JP" altLang="en-US" b="1" dirty="0">
                <a:latin typeface="Cambria" panose="02040503050406030204" pitchFamily="18" charset="0"/>
              </a:rPr>
              <a:t>（ ①　　　　　　</a:t>
            </a:r>
            <a:r>
              <a:rPr lang="en-US" altLang="ja-JP" b="1" dirty="0">
                <a:latin typeface="Cambria" panose="02040503050406030204" pitchFamily="18" charset="0"/>
                <a:ea typeface="Cambria" panose="02040503050406030204" pitchFamily="18" charset="0"/>
              </a:rPr>
              <a:t> </a:t>
            </a:r>
            <a:r>
              <a:rPr lang="ja-JP" altLang="en-US" b="1" dirty="0">
                <a:latin typeface="Cambria" panose="02040503050406030204" pitchFamily="18" charset="0"/>
              </a:rPr>
              <a:t>）</a:t>
            </a:r>
            <a:r>
              <a:rPr lang="en-US" altLang="ja-JP" dirty="0">
                <a:latin typeface="Cambria" panose="02040503050406030204" pitchFamily="18" charset="0"/>
                <a:ea typeface="Cambria" panose="02040503050406030204" pitchFamily="18" charset="0"/>
              </a:rPr>
              <a:t>.</a:t>
            </a:r>
            <a:endParaRPr kumimoji="1" lang="ja-JP" altLang="en-US" dirty="0">
              <a:latin typeface="Cambria" panose="02040503050406030204" pitchFamily="18" charset="0"/>
            </a:endParaRPr>
          </a:p>
        </p:txBody>
      </p:sp>
      <p:pic>
        <p:nvPicPr>
          <p:cNvPr id="4" name="listen for details">
            <a:hlinkClick r:id="" action="ppaction://media"/>
            <a:extLst>
              <a:ext uri="{FF2B5EF4-FFF2-40B4-BE49-F238E27FC236}">
                <a16:creationId xmlns:a16="http://schemas.microsoft.com/office/drawing/2014/main" id="{0308DAB1-B0A2-41AA-97B8-E1E90F5E94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9544" y="3179793"/>
            <a:ext cx="487362" cy="487362"/>
          </a:xfrm>
          <a:prstGeom prst="rect">
            <a:avLst/>
          </a:prstGeom>
        </p:spPr>
      </p:pic>
      <p:pic>
        <p:nvPicPr>
          <p:cNvPr id="5" name="図 4">
            <a:extLst>
              <a:ext uri="{FF2B5EF4-FFF2-40B4-BE49-F238E27FC236}">
                <a16:creationId xmlns:a16="http://schemas.microsoft.com/office/drawing/2014/main" id="{CEC11941-EA94-4714-8B40-351F232069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132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08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441229-592E-4101-B160-593CC483387F}"/>
              </a:ext>
            </a:extLst>
          </p:cNvPr>
          <p:cNvSpPr>
            <a:spLocks noGrp="1"/>
          </p:cNvSpPr>
          <p:nvPr>
            <p:ph type="title"/>
          </p:nvPr>
        </p:nvSpPr>
        <p:spPr>
          <a:xfrm>
            <a:off x="838200" y="214429"/>
            <a:ext cx="10717924" cy="6429141"/>
          </a:xfrm>
        </p:spPr>
        <p:txBody>
          <a:bodyPr/>
          <a:lstStyle/>
          <a:p>
            <a:pPr>
              <a:lnSpc>
                <a:spcPct val="150000"/>
              </a:lnSpc>
            </a:pPr>
            <a:r>
              <a:rPr lang="ja-JP" altLang="en-US" sz="6000" dirty="0"/>
              <a:t>①</a:t>
            </a:r>
            <a:r>
              <a:rPr lang="en-US" altLang="ja-JP" sz="6000" dirty="0"/>
              <a:t> </a:t>
            </a:r>
            <a:r>
              <a:rPr lang="ja-JP" altLang="en-US" sz="6000" b="1" dirty="0"/>
              <a:t>あいさつ</a:t>
            </a:r>
            <a:r>
              <a:rPr lang="ja-JP" altLang="en-US" sz="6000" dirty="0"/>
              <a:t> </a:t>
            </a:r>
            <a:br>
              <a:rPr lang="en-US" altLang="ja-JP" dirty="0"/>
            </a:br>
            <a:r>
              <a:rPr lang="ja-JP" altLang="en-US" sz="5400" b="1" dirty="0"/>
              <a:t>● </a:t>
            </a:r>
            <a:r>
              <a:rPr lang="en-US" altLang="ja-JP" sz="5400" b="1" dirty="0">
                <a:latin typeface="Arial" panose="020B0604020202020204" pitchFamily="34" charset="0"/>
                <a:cs typeface="Arial" panose="020B0604020202020204" pitchFamily="34" charset="0"/>
              </a:rPr>
              <a:t>Hello. / Good afternoon.</a:t>
            </a:r>
            <a:br>
              <a:rPr lang="en-US" altLang="ja-JP" sz="5400" b="1" dirty="0">
                <a:latin typeface="Arial" panose="020B0604020202020204" pitchFamily="34" charset="0"/>
                <a:cs typeface="Arial" panose="020B0604020202020204" pitchFamily="34" charset="0"/>
              </a:rPr>
            </a:br>
            <a:r>
              <a:rPr lang="ja-JP" altLang="en-US" sz="5400" b="1" dirty="0"/>
              <a:t>　（こんにちは）</a:t>
            </a:r>
            <a:endParaRPr kumimoji="1" lang="ja-JP" altLang="en-US" sz="5400" b="1" dirty="0"/>
          </a:p>
        </p:txBody>
      </p:sp>
      <p:pic>
        <p:nvPicPr>
          <p:cNvPr id="5" name="コンテンツ プレースホルダー 4">
            <a:extLst>
              <a:ext uri="{FF2B5EF4-FFF2-40B4-BE49-F238E27FC236}">
                <a16:creationId xmlns:a16="http://schemas.microsoft.com/office/drawing/2014/main" id="{38F6DA41-6BF9-48EA-8874-14B6EBD1BC78}"/>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r="1271"/>
          <a:stretch/>
        </p:blipFill>
        <p:spPr>
          <a:xfrm>
            <a:off x="35625" y="214429"/>
            <a:ext cx="6472053" cy="757843"/>
          </a:xfrm>
        </p:spPr>
      </p:pic>
      <p:pic>
        <p:nvPicPr>
          <p:cNvPr id="6" name="crown useful">
            <a:hlinkClick r:id="" action="ppaction://media"/>
            <a:extLst>
              <a:ext uri="{FF2B5EF4-FFF2-40B4-BE49-F238E27FC236}">
                <a16:creationId xmlns:a16="http://schemas.microsoft.com/office/drawing/2014/main" id="{3932D5C3-CBA0-48D9-ABDD-9EE613C46C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776600" y="484910"/>
            <a:ext cx="487362" cy="487362"/>
          </a:xfrm>
          <a:prstGeom prst="rect">
            <a:avLst/>
          </a:prstGeom>
        </p:spPr>
      </p:pic>
      <p:pic>
        <p:nvPicPr>
          <p:cNvPr id="7" name="crpwn useful1">
            <a:hlinkClick r:id="" action="ppaction://media"/>
            <a:extLst>
              <a:ext uri="{FF2B5EF4-FFF2-40B4-BE49-F238E27FC236}">
                <a16:creationId xmlns:a16="http://schemas.microsoft.com/office/drawing/2014/main" id="{18C791D4-A4B7-4353-96B0-EB8099CD49EB}"/>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92195" y="2027785"/>
            <a:ext cx="487362" cy="487363"/>
          </a:xfrm>
          <a:prstGeom prst="rect">
            <a:avLst/>
          </a:prstGeom>
        </p:spPr>
      </p:pic>
      <p:pic>
        <p:nvPicPr>
          <p:cNvPr id="8" name="図 7">
            <a:extLst>
              <a:ext uri="{FF2B5EF4-FFF2-40B4-BE49-F238E27FC236}">
                <a16:creationId xmlns:a16="http://schemas.microsoft.com/office/drawing/2014/main" id="{BCA138AA-2F02-4E6C-A172-C5183DB0C89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27347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213"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69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61777BB-BB59-49A6-829F-1750F1A34A1A}"/>
              </a:ext>
            </a:extLst>
          </p:cNvPr>
          <p:cNvSpPr>
            <a:spLocks noGrp="1"/>
          </p:cNvSpPr>
          <p:nvPr>
            <p:ph type="title"/>
          </p:nvPr>
        </p:nvSpPr>
        <p:spPr>
          <a:xfrm>
            <a:off x="838200" y="2898181"/>
            <a:ext cx="10515600" cy="3707577"/>
          </a:xfrm>
        </p:spPr>
        <p:txBody>
          <a:bodyPr>
            <a:normAutofit/>
          </a:bodyPr>
          <a:lstStyle/>
          <a:p>
            <a:pPr algn="ctr"/>
            <a:r>
              <a:rPr kumimoji="1" lang="en-US" altLang="ja-JP" sz="16600" b="1" i="1" dirty="0" err="1">
                <a:latin typeface="Arial" panose="020B0604020202020204" pitchFamily="34" charset="0"/>
                <a:cs typeface="Arial" panose="020B0604020202020204" pitchFamily="34" charset="0"/>
              </a:rPr>
              <a:t>OriHime</a:t>
            </a:r>
            <a:endParaRPr kumimoji="1" lang="ja-JP" altLang="en-US" sz="16600" b="1" i="1" dirty="0">
              <a:latin typeface="Arial" panose="020B0604020202020204" pitchFamily="34" charset="0"/>
              <a:cs typeface="Arial" panose="020B0604020202020204" pitchFamily="34" charset="0"/>
            </a:endParaRPr>
          </a:p>
        </p:txBody>
      </p:sp>
      <p:pic>
        <p:nvPicPr>
          <p:cNvPr id="16" name="コンテンツ プレースホルダー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D481E12-756E-4DC7-BA97-CB8797269F4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99" y="0"/>
            <a:ext cx="3239726" cy="1977297"/>
          </a:xfrm>
        </p:spPr>
      </p:pic>
      <p:pic>
        <p:nvPicPr>
          <p:cNvPr id="11" name="図 10">
            <a:extLst>
              <a:ext uri="{FF2B5EF4-FFF2-40B4-BE49-F238E27FC236}">
                <a16:creationId xmlns:a16="http://schemas.microsoft.com/office/drawing/2014/main" id="{87424BB5-F1BB-403C-B4C2-26B7A1F9881C}"/>
              </a:ext>
            </a:extLst>
          </p:cNvPr>
          <p:cNvPicPr>
            <a:picLocks noChangeAspect="1"/>
          </p:cNvPicPr>
          <p:nvPr/>
        </p:nvPicPr>
        <p:blipFill rotWithShape="1">
          <a:blip r:embed="rId5">
            <a:extLst>
              <a:ext uri="{28A0092B-C50C-407E-A947-70E740481C1C}">
                <a14:useLocalDpi xmlns:a14="http://schemas.microsoft.com/office/drawing/2010/main" val="0"/>
              </a:ext>
            </a:extLst>
          </a:blip>
          <a:srcRect t="21827" b="16697"/>
          <a:stretch/>
        </p:blipFill>
        <p:spPr>
          <a:xfrm>
            <a:off x="0" y="1977297"/>
            <a:ext cx="7440386" cy="573160"/>
          </a:xfrm>
          <a:prstGeom prst="rect">
            <a:avLst/>
          </a:prstGeom>
        </p:spPr>
      </p:pic>
      <p:pic>
        <p:nvPicPr>
          <p:cNvPr id="17" name="01_CROWN_LESSON01_タイトル">
            <a:hlinkClick r:id="" action="ppaction://media"/>
            <a:extLst>
              <a:ext uri="{FF2B5EF4-FFF2-40B4-BE49-F238E27FC236}">
                <a16:creationId xmlns:a16="http://schemas.microsoft.com/office/drawing/2014/main" id="{D1CD560A-03D0-437F-B390-C403047D8ED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4917" y="252242"/>
            <a:ext cx="487363" cy="487363"/>
          </a:xfrm>
          <a:prstGeom prst="rect">
            <a:avLst/>
          </a:prstGeom>
        </p:spPr>
      </p:pic>
      <p:pic>
        <p:nvPicPr>
          <p:cNvPr id="6" name="図 5">
            <a:extLst>
              <a:ext uri="{FF2B5EF4-FFF2-40B4-BE49-F238E27FC236}">
                <a16:creationId xmlns:a16="http://schemas.microsoft.com/office/drawing/2014/main" id="{2F60F3F7-4883-4A7F-AE1E-078A48A930F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135033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069"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17"/>
                </p:tgtEl>
              </p:cMediaNode>
            </p:audio>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431203-FE3C-4ACB-B88B-12A1351F0881}"/>
              </a:ext>
            </a:extLst>
          </p:cNvPr>
          <p:cNvSpPr>
            <a:spLocks noGrp="1"/>
          </p:cNvSpPr>
          <p:nvPr>
            <p:ph type="title"/>
          </p:nvPr>
        </p:nvSpPr>
        <p:spPr>
          <a:xfrm>
            <a:off x="618068" y="1778000"/>
            <a:ext cx="11235266" cy="4876800"/>
          </a:xfrm>
        </p:spPr>
        <p:txBody>
          <a:bodyPr>
            <a:normAutofit/>
          </a:bodyPr>
          <a:lstStyle/>
          <a:p>
            <a:r>
              <a:rPr kumimoji="1" lang="en-US" altLang="ja-JP" sz="4000" dirty="0">
                <a:latin typeface="Arial" panose="020B0604020202020204" pitchFamily="34" charset="0"/>
                <a:cs typeface="Arial" panose="020B0604020202020204" pitchFamily="34" charset="0"/>
              </a:rPr>
              <a:t>1. Have you ever seen any robots around you? </a:t>
            </a:r>
            <a:br>
              <a:rPr kumimoji="1" lang="en-US" altLang="ja-JP" sz="4000" dirty="0">
                <a:latin typeface="Arial" panose="020B0604020202020204" pitchFamily="34" charset="0"/>
                <a:cs typeface="Arial" panose="020B0604020202020204" pitchFamily="34" charset="0"/>
              </a:rPr>
            </a:br>
            <a:r>
              <a:rPr kumimoji="1" lang="en-US" altLang="ja-JP" sz="4000" dirty="0">
                <a:latin typeface="Arial" panose="020B0604020202020204" pitchFamily="34" charset="0"/>
                <a:cs typeface="Arial" panose="020B0604020202020204" pitchFamily="34" charset="0"/>
              </a:rPr>
              <a:t>    </a:t>
            </a:r>
            <a:r>
              <a:rPr lang="en-US" altLang="ja-JP" sz="4000" dirty="0">
                <a:latin typeface="Arial" panose="020B0604020202020204" pitchFamily="34" charset="0"/>
                <a:cs typeface="Arial" panose="020B0604020202020204" pitchFamily="34" charset="0"/>
              </a:rPr>
              <a:t>If yes, what kind of robots?</a:t>
            </a:r>
            <a:br>
              <a:rPr lang="en-US" altLang="ja-JP" sz="4000" dirty="0">
                <a:latin typeface="Arial" panose="020B0604020202020204" pitchFamily="34" charset="0"/>
                <a:cs typeface="Arial" panose="020B0604020202020204" pitchFamily="34" charset="0"/>
              </a:rPr>
            </a:br>
            <a:br>
              <a:rPr lang="en-US" altLang="ja-JP" sz="4000" dirty="0">
                <a:latin typeface="Arial" panose="020B0604020202020204" pitchFamily="34" charset="0"/>
                <a:cs typeface="Arial" panose="020B0604020202020204" pitchFamily="34" charset="0"/>
              </a:rPr>
            </a:br>
            <a:r>
              <a:rPr lang="en-US" altLang="ja-JP" sz="4000" dirty="0">
                <a:latin typeface="Arial" panose="020B0604020202020204" pitchFamily="34" charset="0"/>
                <a:cs typeface="Arial" panose="020B0604020202020204" pitchFamily="34" charset="0"/>
              </a:rPr>
              <a:t>2. Do you want robots talking to you? Why?</a:t>
            </a:r>
            <a:br>
              <a:rPr lang="en-US" altLang="ja-JP" sz="4000" dirty="0">
                <a:latin typeface="Arial" panose="020B0604020202020204" pitchFamily="34" charset="0"/>
                <a:cs typeface="Arial" panose="020B0604020202020204" pitchFamily="34" charset="0"/>
              </a:rPr>
            </a:br>
            <a:br>
              <a:rPr lang="en-US" altLang="ja-JP" sz="4000" dirty="0">
                <a:latin typeface="Arial" panose="020B0604020202020204" pitchFamily="34" charset="0"/>
                <a:cs typeface="Arial" panose="020B0604020202020204" pitchFamily="34" charset="0"/>
              </a:rPr>
            </a:br>
            <a:r>
              <a:rPr lang="en-US" altLang="ja-JP" sz="4000" dirty="0">
                <a:latin typeface="Arial" panose="020B0604020202020204" pitchFamily="34" charset="0"/>
                <a:cs typeface="Arial" panose="020B0604020202020204" pitchFamily="34" charset="0"/>
              </a:rPr>
              <a:t>3. What kind of robots do you need? Why?</a:t>
            </a:r>
            <a:endParaRPr kumimoji="1" lang="ja-JP" altLang="en-US" sz="4000" dirty="0">
              <a:latin typeface="Arial" panose="020B0604020202020204" pitchFamily="34" charset="0"/>
              <a:cs typeface="Arial" panose="020B0604020202020204" pitchFamily="34" charset="0"/>
            </a:endParaRPr>
          </a:p>
        </p:txBody>
      </p:sp>
      <p:pic>
        <p:nvPicPr>
          <p:cNvPr id="5" name="コンテンツ プレースホルダー 4" descr="グラフィカル ユーザー インターフェイス, アプリケーション&#10;&#10;自動的に生成された説明">
            <a:extLst>
              <a:ext uri="{FF2B5EF4-FFF2-40B4-BE49-F238E27FC236}">
                <a16:creationId xmlns:a16="http://schemas.microsoft.com/office/drawing/2014/main" id="{AC073AAB-0B31-44F3-891C-165400FAA8F8}"/>
              </a:ext>
            </a:extLst>
          </p:cNvPr>
          <p:cNvPicPr>
            <a:picLocks noGrp="1" noChangeAspect="1"/>
          </p:cNvPicPr>
          <p:nvPr>
            <p:ph idx="1"/>
          </p:nvPr>
        </p:nvPicPr>
        <p:blipFill rotWithShape="1">
          <a:blip r:embed="rId10">
            <a:extLst>
              <a:ext uri="{28A0092B-C50C-407E-A947-70E740481C1C}">
                <a14:useLocalDpi xmlns:a14="http://schemas.microsoft.com/office/drawing/2010/main" val="0"/>
              </a:ext>
            </a:extLst>
          </a:blip>
          <a:srcRect b="2495"/>
          <a:stretch/>
        </p:blipFill>
        <p:spPr>
          <a:xfrm>
            <a:off x="0" y="203200"/>
            <a:ext cx="4553322" cy="1578099"/>
          </a:xfrm>
        </p:spPr>
      </p:pic>
      <p:pic>
        <p:nvPicPr>
          <p:cNvPr id="6" name="ready">
            <a:hlinkClick r:id="" action="ppaction://media"/>
            <a:extLst>
              <a:ext uri="{FF2B5EF4-FFF2-40B4-BE49-F238E27FC236}">
                <a16:creationId xmlns:a16="http://schemas.microsoft.com/office/drawing/2014/main" id="{6E63667E-E72D-4D5E-8730-C8AE8F970C5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3071363" y="259556"/>
            <a:ext cx="487362" cy="487363"/>
          </a:xfrm>
          <a:prstGeom prst="rect">
            <a:avLst/>
          </a:prstGeom>
        </p:spPr>
      </p:pic>
      <p:pic>
        <p:nvPicPr>
          <p:cNvPr id="7" name="ready1">
            <a:hlinkClick r:id="" action="ppaction://media"/>
            <a:extLst>
              <a:ext uri="{FF2B5EF4-FFF2-40B4-BE49-F238E27FC236}">
                <a16:creationId xmlns:a16="http://schemas.microsoft.com/office/drawing/2014/main" id="{A4DA4058-992E-4A23-9ADC-71B8B8AEBC7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46223" y="2641600"/>
            <a:ext cx="487362" cy="487363"/>
          </a:xfrm>
          <a:prstGeom prst="rect">
            <a:avLst/>
          </a:prstGeom>
        </p:spPr>
      </p:pic>
      <p:pic>
        <p:nvPicPr>
          <p:cNvPr id="8" name="ready2">
            <a:hlinkClick r:id="" action="ppaction://media"/>
            <a:extLst>
              <a:ext uri="{FF2B5EF4-FFF2-40B4-BE49-F238E27FC236}">
                <a16:creationId xmlns:a16="http://schemas.microsoft.com/office/drawing/2014/main" id="{FB58723F-8C09-48AB-B71E-036B3930508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46222" y="4216400"/>
            <a:ext cx="487363" cy="487363"/>
          </a:xfrm>
          <a:prstGeom prst="rect">
            <a:avLst/>
          </a:prstGeom>
        </p:spPr>
      </p:pic>
      <p:pic>
        <p:nvPicPr>
          <p:cNvPr id="9" name="ready3">
            <a:hlinkClick r:id="" action="ppaction://media"/>
            <a:extLst>
              <a:ext uri="{FF2B5EF4-FFF2-40B4-BE49-F238E27FC236}">
                <a16:creationId xmlns:a16="http://schemas.microsoft.com/office/drawing/2014/main" id="{13B4A61D-EEE5-499D-A2B7-BF7B1B5912B6}"/>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30456" y="5373633"/>
            <a:ext cx="487362" cy="487363"/>
          </a:xfrm>
          <a:prstGeom prst="rect">
            <a:avLst/>
          </a:prstGeom>
        </p:spPr>
      </p:pic>
      <p:pic>
        <p:nvPicPr>
          <p:cNvPr id="10" name="図 9">
            <a:extLst>
              <a:ext uri="{FF2B5EF4-FFF2-40B4-BE49-F238E27FC236}">
                <a16:creationId xmlns:a16="http://schemas.microsoft.com/office/drawing/2014/main" id="{2BA73B03-E860-4651-9C69-9A75021BFE74}"/>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240402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5720"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9430" fill="hold"/>
                                        <p:tgtEl>
                                          <p:spTgt spid="7"/>
                                        </p:tgtEl>
                                      </p:cBhvr>
                                    </p:cmd>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541"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856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
                </p:tgtEl>
              </p:cMediaNode>
            </p:audio>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9"/>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81E1C4-0536-46DC-911D-5164DE4C4F0F}"/>
              </a:ext>
            </a:extLst>
          </p:cNvPr>
          <p:cNvSpPr>
            <a:spLocks noGrp="1"/>
          </p:cNvSpPr>
          <p:nvPr>
            <p:ph type="title"/>
          </p:nvPr>
        </p:nvSpPr>
        <p:spPr>
          <a:xfrm>
            <a:off x="821266" y="769408"/>
            <a:ext cx="10913533" cy="5723467"/>
          </a:xfrm>
        </p:spPr>
        <p:txBody>
          <a:bodyPr>
            <a:normAutofit/>
          </a:bodyPr>
          <a:lstStyle/>
          <a:p>
            <a:pPr>
              <a:lnSpc>
                <a:spcPct val="150000"/>
              </a:lnSpc>
            </a:pPr>
            <a:r>
              <a:rPr kumimoji="1" lang="en-US" altLang="ja-JP" sz="9600" b="1" dirty="0">
                <a:latin typeface="Arial" panose="020B0604020202020204" pitchFamily="34" charset="0"/>
                <a:cs typeface="Arial" panose="020B0604020202020204" pitchFamily="34" charset="0"/>
              </a:rPr>
              <a:t>Robots to connect</a:t>
            </a:r>
            <a:br>
              <a:rPr kumimoji="1" lang="en-US" altLang="ja-JP" sz="8800" b="1" dirty="0">
                <a:latin typeface="Arial" panose="020B0604020202020204" pitchFamily="34" charset="0"/>
                <a:cs typeface="Arial" panose="020B0604020202020204" pitchFamily="34" charset="0"/>
              </a:rPr>
            </a:br>
            <a:r>
              <a:rPr kumimoji="1" lang="ja-JP" altLang="en-US" sz="6000" b="1" dirty="0">
                <a:latin typeface="Arial" panose="020B0604020202020204" pitchFamily="34" charset="0"/>
                <a:cs typeface="Arial" panose="020B0604020202020204" pitchFamily="34" charset="0"/>
              </a:rPr>
              <a:t>自己紹介をしよう</a:t>
            </a:r>
            <a:endParaRPr kumimoji="1" lang="ja-JP" altLang="en-US" sz="8800" b="1" dirty="0">
              <a:latin typeface="Arial" panose="020B0604020202020204" pitchFamily="34" charset="0"/>
              <a:cs typeface="Arial" panose="020B0604020202020204" pitchFamily="34" charset="0"/>
            </a:endParaRPr>
          </a:p>
        </p:txBody>
      </p:sp>
      <p:pic>
        <p:nvPicPr>
          <p:cNvPr id="5" name="コンテンツ プレースホルダー 4" descr="アイコン&#10;&#10;自動的に生成された説明">
            <a:extLst>
              <a:ext uri="{FF2B5EF4-FFF2-40B4-BE49-F238E27FC236}">
                <a16:creationId xmlns:a16="http://schemas.microsoft.com/office/drawing/2014/main" id="{69377229-EBE0-44B1-B3FC-7B6F80C9A7E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180"/>
          <a:stretch/>
        </p:blipFill>
        <p:spPr>
          <a:xfrm>
            <a:off x="-1" y="365125"/>
            <a:ext cx="4165601" cy="985574"/>
          </a:xfrm>
        </p:spPr>
      </p:pic>
      <p:cxnSp>
        <p:nvCxnSpPr>
          <p:cNvPr id="7" name="直線コネクタ 6">
            <a:extLst>
              <a:ext uri="{FF2B5EF4-FFF2-40B4-BE49-F238E27FC236}">
                <a16:creationId xmlns:a16="http://schemas.microsoft.com/office/drawing/2014/main" id="{0B65C3CB-A948-4DD5-B815-6714FAF1DC65}"/>
              </a:ext>
            </a:extLst>
          </p:cNvPr>
          <p:cNvCxnSpPr/>
          <p:nvPr/>
        </p:nvCxnSpPr>
        <p:spPr>
          <a:xfrm>
            <a:off x="901698" y="4047067"/>
            <a:ext cx="10752667"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8" name="04_CROWN_LESSON01_get">
            <a:hlinkClick r:id="" action="ppaction://media"/>
            <a:extLst>
              <a:ext uri="{FF2B5EF4-FFF2-40B4-BE49-F238E27FC236}">
                <a16:creationId xmlns:a16="http://schemas.microsoft.com/office/drawing/2014/main" id="{29F7A265-3C6B-425F-A596-95427A74240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95842" y="614230"/>
            <a:ext cx="487363" cy="487363"/>
          </a:xfrm>
          <a:prstGeom prst="rect">
            <a:avLst/>
          </a:prstGeom>
        </p:spPr>
      </p:pic>
      <p:pic>
        <p:nvPicPr>
          <p:cNvPr id="6" name="図 5">
            <a:extLst>
              <a:ext uri="{FF2B5EF4-FFF2-40B4-BE49-F238E27FC236}">
                <a16:creationId xmlns:a16="http://schemas.microsoft.com/office/drawing/2014/main" id="{D6FA4222-27E3-40FD-AE90-8F872F4D680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2512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74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7605D-6723-413D-87C2-C3586A448D2E}"/>
              </a:ext>
            </a:extLst>
          </p:cNvPr>
          <p:cNvSpPr>
            <a:spLocks noGrp="1"/>
          </p:cNvSpPr>
          <p:nvPr>
            <p:ph type="title"/>
          </p:nvPr>
        </p:nvSpPr>
        <p:spPr>
          <a:xfrm>
            <a:off x="668867" y="1618193"/>
            <a:ext cx="11150600" cy="4739216"/>
          </a:xfrm>
        </p:spPr>
        <p:txBody>
          <a:bodyPr>
            <a:normAutofit fontScale="90000"/>
          </a:bodyPr>
          <a:lstStyle/>
          <a:p>
            <a:pPr>
              <a:lnSpc>
                <a:spcPct val="150000"/>
              </a:lnSpc>
            </a:pPr>
            <a:r>
              <a:rPr lang="en-US" altLang="ja-JP" i="1" dirty="0">
                <a:latin typeface="Calisto MT" panose="02040603050505030304" pitchFamily="18" charset="0"/>
              </a:rPr>
              <a:t>   </a:t>
            </a:r>
            <a:r>
              <a:rPr lang="en-US" altLang="ja-JP" b="1" i="1" dirty="0">
                <a:latin typeface="Calisto MT" panose="02040603050505030304" pitchFamily="18" charset="0"/>
              </a:rPr>
              <a:t>Ken </a:t>
            </a:r>
            <a:r>
              <a:rPr lang="en-US" altLang="ja-JP" b="1" dirty="0">
                <a:latin typeface="Calisto MT" panose="02040603050505030304" pitchFamily="18" charset="0"/>
              </a:rPr>
              <a:t>:	Wow, look at that! What a cute robot! </a:t>
            </a:r>
            <a:r>
              <a:rPr lang="ja-JP" altLang="en-US" b="1" dirty="0">
                <a:latin typeface="Calisto MT" panose="02040603050505030304" pitchFamily="18" charset="0"/>
              </a:rPr>
              <a:t>　　　　　</a:t>
            </a:r>
            <a:br>
              <a:rPr lang="en-US" altLang="ja-JP" b="1" dirty="0">
                <a:latin typeface="Calisto MT" panose="02040603050505030304" pitchFamily="18" charset="0"/>
              </a:rPr>
            </a:br>
            <a:r>
              <a:rPr lang="en-US" altLang="ja-JP" b="1" dirty="0">
                <a:latin typeface="Calisto MT" panose="02040603050505030304" pitchFamily="18" charset="0"/>
              </a:rPr>
              <a:t>		Hi, robot. How are you? </a:t>
            </a:r>
            <a:br>
              <a:rPr lang="en-US" altLang="ja-JP" b="1" dirty="0">
                <a:latin typeface="Calisto MT" panose="02040603050505030304" pitchFamily="18" charset="0"/>
              </a:rPr>
            </a:br>
            <a:r>
              <a:rPr lang="en-US" altLang="ja-JP" b="1" i="1" dirty="0">
                <a:latin typeface="Calisto MT" panose="02040603050505030304" pitchFamily="18" charset="0"/>
              </a:rPr>
              <a:t>Mary</a:t>
            </a:r>
            <a:r>
              <a:rPr lang="en-US" altLang="ja-JP" b="1" dirty="0">
                <a:latin typeface="Calisto MT" panose="02040603050505030304" pitchFamily="18" charset="0"/>
              </a:rPr>
              <a:t> :	It </a:t>
            </a:r>
            <a:r>
              <a:rPr lang="en-US" altLang="ja-JP" b="1" dirty="0">
                <a:solidFill>
                  <a:srgbClr val="0070C0"/>
                </a:solidFill>
                <a:latin typeface="Calisto MT" panose="02040603050505030304" pitchFamily="18" charset="0"/>
              </a:rPr>
              <a:t>is</a:t>
            </a:r>
            <a:r>
              <a:rPr lang="en-US" altLang="ja-JP" b="1" dirty="0">
                <a:latin typeface="Calisto MT" panose="02040603050505030304" pitchFamily="18" charset="0"/>
              </a:rPr>
              <a:t> my favorite. It can speak, move its 		head and wave its arms.</a:t>
            </a:r>
            <a:endParaRPr kumimoji="1" lang="ja-JP" altLang="en-US" b="1" dirty="0">
              <a:latin typeface="Calisto MT" panose="02040603050505030304" pitchFamily="18" charset="0"/>
            </a:endParaRPr>
          </a:p>
        </p:txBody>
      </p:sp>
      <p:pic>
        <p:nvPicPr>
          <p:cNvPr id="5" name="コンテンツ プレースホルダー 4">
            <a:extLst>
              <a:ext uri="{FF2B5EF4-FFF2-40B4-BE49-F238E27FC236}">
                <a16:creationId xmlns:a16="http://schemas.microsoft.com/office/drawing/2014/main" id="{41333F48-8FF5-4E73-ABC3-31E11A0E788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0" y="365125"/>
            <a:ext cx="4476498" cy="919014"/>
          </a:xfrm>
        </p:spPr>
      </p:pic>
      <p:pic>
        <p:nvPicPr>
          <p:cNvPr id="6" name="listen">
            <a:hlinkClick r:id="" action="ppaction://media"/>
            <a:extLst>
              <a:ext uri="{FF2B5EF4-FFF2-40B4-BE49-F238E27FC236}">
                <a16:creationId xmlns:a16="http://schemas.microsoft.com/office/drawing/2014/main" id="{B474C851-1256-448A-80D7-07B69E66830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42557" y="580950"/>
            <a:ext cx="487363" cy="487363"/>
          </a:xfrm>
          <a:prstGeom prst="rect">
            <a:avLst/>
          </a:prstGeom>
        </p:spPr>
      </p:pic>
      <p:pic>
        <p:nvPicPr>
          <p:cNvPr id="7" name="listen本文">
            <a:hlinkClick r:id="" action="ppaction://media"/>
            <a:extLst>
              <a:ext uri="{FF2B5EF4-FFF2-40B4-BE49-F238E27FC236}">
                <a16:creationId xmlns:a16="http://schemas.microsoft.com/office/drawing/2014/main" id="{8D5CDB2E-ADD5-469F-BA7D-74C21AA363C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81504" y="2457121"/>
            <a:ext cx="487363" cy="487363"/>
          </a:xfrm>
          <a:prstGeom prst="rect">
            <a:avLst/>
          </a:prstGeom>
        </p:spPr>
      </p:pic>
      <p:pic>
        <p:nvPicPr>
          <p:cNvPr id="8" name="図 7">
            <a:extLst>
              <a:ext uri="{FF2B5EF4-FFF2-40B4-BE49-F238E27FC236}">
                <a16:creationId xmlns:a16="http://schemas.microsoft.com/office/drawing/2014/main" id="{E29BAE05-E9F5-46F7-9E08-FDB428887C4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34140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4336"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499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58A40-45E9-4EB1-BF80-273EC9264123}"/>
              </a:ext>
            </a:extLst>
          </p:cNvPr>
          <p:cNvSpPr>
            <a:spLocks noGrp="1"/>
          </p:cNvSpPr>
          <p:nvPr>
            <p:ph type="title"/>
          </p:nvPr>
        </p:nvSpPr>
        <p:spPr>
          <a:xfrm>
            <a:off x="838200" y="1117600"/>
            <a:ext cx="10515600" cy="4910668"/>
          </a:xfrm>
        </p:spPr>
        <p:txBody>
          <a:bodyPr>
            <a:normAutofit/>
          </a:bodyPr>
          <a:lstStyle/>
          <a:p>
            <a:pPr>
              <a:lnSpc>
                <a:spcPct val="100000"/>
              </a:lnSpc>
            </a:pPr>
            <a:r>
              <a:rPr kumimoji="1" lang="ja-JP" altLang="en-US" sz="6000" dirty="0">
                <a:latin typeface="HGP創英角ｺﾞｼｯｸUB" panose="020B0900000000000000" pitchFamily="50" charset="-128"/>
                <a:ea typeface="HGP創英角ｺﾞｼｯｸUB" panose="020B0900000000000000" pitchFamily="50" charset="-128"/>
              </a:rPr>
              <a:t>①話しかける</a:t>
            </a:r>
            <a:br>
              <a:rPr kumimoji="1" lang="en-US" altLang="ja-JP" dirty="0"/>
            </a:br>
            <a:br>
              <a:rPr lang="en-US" altLang="ja-JP" dirty="0"/>
            </a:br>
            <a:r>
              <a:rPr lang="ja-JP" altLang="en-US" dirty="0"/>
              <a:t>　</a:t>
            </a:r>
            <a:r>
              <a:rPr lang="en-US" altLang="ja-JP" sz="6000" dirty="0">
                <a:latin typeface="Century" panose="02040604050505020304" pitchFamily="18" charset="0"/>
              </a:rPr>
              <a:t>1. </a:t>
            </a:r>
            <a:r>
              <a:rPr lang="en-US" altLang="ja-JP" sz="6000" b="1" dirty="0">
                <a:solidFill>
                  <a:srgbClr val="0070C0"/>
                </a:solidFill>
                <a:latin typeface="Century" panose="02040604050505020304" pitchFamily="18" charset="0"/>
              </a:rPr>
              <a:t>Hi</a:t>
            </a:r>
            <a:r>
              <a:rPr lang="en-US" altLang="ja-JP" sz="6000" dirty="0">
                <a:latin typeface="Century" panose="02040604050505020304" pitchFamily="18" charset="0"/>
              </a:rPr>
              <a:t>, Ken. </a:t>
            </a:r>
            <a:r>
              <a:rPr lang="en-US" altLang="ja-JP" sz="6000" b="1" dirty="0">
                <a:solidFill>
                  <a:srgbClr val="0070C0"/>
                </a:solidFill>
                <a:latin typeface="Century" panose="02040604050505020304" pitchFamily="18" charset="0"/>
              </a:rPr>
              <a:t>How are you?</a:t>
            </a:r>
            <a:r>
              <a:rPr lang="ja-JP" altLang="en-US" sz="6000" b="1" dirty="0">
                <a:solidFill>
                  <a:srgbClr val="0070C0"/>
                </a:solidFill>
                <a:latin typeface="Century" panose="02040604050505020304" pitchFamily="18" charset="0"/>
              </a:rPr>
              <a:t> </a:t>
            </a:r>
            <a:br>
              <a:rPr lang="en-US" altLang="ja-JP" b="1" dirty="0"/>
            </a:br>
            <a:r>
              <a:rPr lang="ja-JP" altLang="en-US" b="1" dirty="0"/>
              <a:t>　</a:t>
            </a:r>
            <a:r>
              <a:rPr lang="ja-JP" altLang="en-US" sz="4800" dirty="0"/>
              <a:t>（こんにちは、健。元気ですか）</a:t>
            </a:r>
            <a:endParaRPr kumimoji="1" lang="ja-JP" altLang="en-US" dirty="0"/>
          </a:p>
        </p:txBody>
      </p:sp>
      <p:pic>
        <p:nvPicPr>
          <p:cNvPr id="5" name="コンテンツ プレースホルダー 4">
            <a:extLst>
              <a:ext uri="{FF2B5EF4-FFF2-40B4-BE49-F238E27FC236}">
                <a16:creationId xmlns:a16="http://schemas.microsoft.com/office/drawing/2014/main" id="{6C2509FC-FA86-4925-B281-91ABA151D1F6}"/>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r="863"/>
          <a:stretch/>
        </p:blipFill>
        <p:spPr>
          <a:xfrm>
            <a:off x="0" y="365125"/>
            <a:ext cx="7148945" cy="752475"/>
          </a:xfrm>
        </p:spPr>
      </p:pic>
      <p:pic>
        <p:nvPicPr>
          <p:cNvPr id="6" name="やりとりone">
            <a:hlinkClick r:id="" action="ppaction://media"/>
            <a:extLst>
              <a:ext uri="{FF2B5EF4-FFF2-40B4-BE49-F238E27FC236}">
                <a16:creationId xmlns:a16="http://schemas.microsoft.com/office/drawing/2014/main" id="{FF1E0C9F-C9D0-4765-A598-FB826C3391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5419" y="2079187"/>
            <a:ext cx="487363" cy="487363"/>
          </a:xfrm>
          <a:prstGeom prst="rect">
            <a:avLst/>
          </a:prstGeom>
        </p:spPr>
      </p:pic>
      <p:pic>
        <p:nvPicPr>
          <p:cNvPr id="7" name="やり取り本文">
            <a:hlinkClick r:id="" action="ppaction://media"/>
            <a:extLst>
              <a:ext uri="{FF2B5EF4-FFF2-40B4-BE49-F238E27FC236}">
                <a16:creationId xmlns:a16="http://schemas.microsoft.com/office/drawing/2014/main" id="{7553B84C-6A78-4ADF-91A6-CE4487C54E38}"/>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8200" y="3797246"/>
            <a:ext cx="487363" cy="487362"/>
          </a:xfrm>
          <a:prstGeom prst="rect">
            <a:avLst/>
          </a:prstGeom>
        </p:spPr>
      </p:pic>
      <p:pic>
        <p:nvPicPr>
          <p:cNvPr id="8" name="図 7">
            <a:extLst>
              <a:ext uri="{FF2B5EF4-FFF2-40B4-BE49-F238E27FC236}">
                <a16:creationId xmlns:a16="http://schemas.microsoft.com/office/drawing/2014/main" id="{FE999A9F-9DAF-408D-82D5-AE293FF4E1F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251016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802"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3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audio>
              <p:cMediaNode vol="80000">
                <p:cTn id="20"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415097" y="1848653"/>
            <a:ext cx="8373178" cy="1354217"/>
          </a:xfrm>
          <a:prstGeom prst="rect">
            <a:avLst/>
          </a:prstGeom>
        </p:spPr>
        <p:txBody>
          <a:bodyPr wrap="square" lIns="0" tIns="0" rIns="0" bIns="0">
            <a:spAutoFit/>
          </a:bodyPr>
          <a:lstStyle/>
          <a:p>
            <a:pPr lvl="0">
              <a:defRPr/>
            </a:pPr>
            <a:r>
              <a:rPr lang="en-US" altLang="ja-JP" sz="4400" b="1" dirty="0">
                <a:solidFill>
                  <a:prstClr val="black"/>
                </a:solidFill>
                <a:latin typeface="Arial" panose="020B0604020202020204" pitchFamily="34" charset="0"/>
                <a:cs typeface="Arial" panose="020B0604020202020204" pitchFamily="34" charset="0"/>
              </a:rPr>
              <a:t>How do you spend your free time?</a:t>
            </a:r>
            <a:endParaRPr kumimoji="1" lang="en-US" altLang="ja-JP" sz="4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正方形/長方形 9"/>
          <p:cNvSpPr/>
          <p:nvPr/>
        </p:nvSpPr>
        <p:spPr>
          <a:xfrm>
            <a:off x="2364939" y="3980451"/>
            <a:ext cx="8205317" cy="221599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　</a:t>
            </a:r>
          </a:p>
          <a:p>
            <a:pPr lvl="0"/>
            <a:r>
              <a:rPr lang="en-US" altLang="ja-JP" sz="4400" b="1" dirty="0">
                <a:solidFill>
                  <a:prstClr val="black"/>
                </a:solidFill>
                <a:latin typeface="Arial" panose="020B0604020202020204" pitchFamily="34" charset="0"/>
                <a:cs typeface="Arial" panose="020B0604020202020204" pitchFamily="34" charset="0"/>
              </a:rPr>
              <a:t>I enjoy </a:t>
            </a:r>
            <a:r>
              <a:rPr lang="ja-JP" altLang="en-US" sz="4400" b="1" u="sng" dirty="0">
                <a:solidFill>
                  <a:prstClr val="black"/>
                </a:solidFill>
                <a:uFill>
                  <a:solidFill>
                    <a:srgbClr val="FFC000"/>
                  </a:solidFill>
                </a:uFill>
                <a:latin typeface="Arial" panose="020B0604020202020204" pitchFamily="34" charset="0"/>
                <a:cs typeface="Arial" panose="020B0604020202020204" pitchFamily="34" charset="0"/>
              </a:rPr>
              <a:t> </a:t>
            </a:r>
            <a:r>
              <a:rPr lang="en-US" altLang="ja-JP" sz="4400" b="1" u="sng" dirty="0">
                <a:solidFill>
                  <a:prstClr val="black"/>
                </a:solidFill>
                <a:uFill>
                  <a:solidFill>
                    <a:srgbClr val="FFC000"/>
                  </a:solidFill>
                </a:uFill>
                <a:latin typeface="Arial" panose="020B0604020202020204" pitchFamily="34" charset="0"/>
                <a:cs typeface="Arial" panose="020B0604020202020204" pitchFamily="34" charset="0"/>
              </a:rPr>
              <a:t>listening to music</a:t>
            </a:r>
            <a:r>
              <a:rPr lang="ja-JP" altLang="en-US" sz="4400" b="1" u="sng" dirty="0">
                <a:solidFill>
                  <a:prstClr val="black"/>
                </a:solidFill>
                <a:uFill>
                  <a:solidFill>
                    <a:srgbClr val="FFC000"/>
                  </a:solidFill>
                </a:uFill>
                <a:latin typeface="Arial" panose="020B0604020202020204" pitchFamily="34" charset="0"/>
                <a:cs typeface="Arial" panose="020B0604020202020204" pitchFamily="34" charset="0"/>
              </a:rPr>
              <a:t> </a:t>
            </a:r>
            <a:r>
              <a:rPr lang="en-US" altLang="ja-JP" sz="4400" b="1" dirty="0">
                <a:solidFill>
                  <a:prstClr val="black"/>
                </a:solidFill>
                <a:latin typeface="Arial" panose="020B0604020202020204" pitchFamily="34" charset="0"/>
                <a:cs typeface="Arial" panose="020B0604020202020204" pitchFamily="34" charset="0"/>
              </a:rPr>
              <a:t>. </a:t>
            </a:r>
          </a:p>
          <a:p>
            <a:pPr lvl="0"/>
            <a:r>
              <a:rPr lang="en-US" altLang="ja-JP" sz="4400" b="1" u="sng" dirty="0">
                <a:solidFill>
                  <a:prstClr val="black"/>
                </a:solidFill>
                <a:uFill>
                  <a:solidFill>
                    <a:srgbClr val="FFC000"/>
                  </a:solidFill>
                </a:uFill>
                <a:latin typeface="Arial" panose="020B0604020202020204" pitchFamily="34" charset="0"/>
                <a:cs typeface="Arial" panose="020B0604020202020204" pitchFamily="34" charset="0"/>
              </a:rPr>
              <a:t>My favorite musician is SEKAI NO OWARI</a:t>
            </a:r>
            <a:r>
              <a:rPr lang="en-US" altLang="ja-JP" sz="4400" b="1" dirty="0">
                <a:solidFill>
                  <a:prstClr val="black"/>
                </a:solidFill>
                <a:latin typeface="Arial" panose="020B0604020202020204" pitchFamily="34" charset="0"/>
                <a:cs typeface="Arial" panose="020B0604020202020204" pitchFamily="34" charset="0"/>
              </a:rPr>
              <a:t>.</a:t>
            </a:r>
            <a:endParaRPr kumimoji="1" lang="en-US" altLang="ja-JP" sz="4400" b="1"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9" name="吹き出し: 角を丸めた四角形 8">
            <a:extLst>
              <a:ext uri="{FF2B5EF4-FFF2-40B4-BE49-F238E27FC236}">
                <a16:creationId xmlns:a16="http://schemas.microsoft.com/office/drawing/2014/main" id="{20461F4D-73D7-423B-B73D-7482C9671D30}"/>
              </a:ext>
            </a:extLst>
          </p:cNvPr>
          <p:cNvSpPr/>
          <p:nvPr/>
        </p:nvSpPr>
        <p:spPr>
          <a:xfrm>
            <a:off x="1178297" y="1564693"/>
            <a:ext cx="9835405" cy="1825353"/>
          </a:xfrm>
          <a:prstGeom prst="wedgeRoundRectCallout">
            <a:avLst>
              <a:gd name="adj1" fmla="val -57406"/>
              <a:gd name="adj2" fmla="val 47382"/>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9B40BC9F-200A-45D9-8E91-0885EE4A02FD}"/>
              </a:ext>
            </a:extLst>
          </p:cNvPr>
          <p:cNvPicPr>
            <a:picLocks noChangeAspect="1"/>
          </p:cNvPicPr>
          <p:nvPr/>
        </p:nvPicPr>
        <p:blipFill>
          <a:blip r:embed="rId8"/>
          <a:stretch>
            <a:fillRect/>
          </a:stretch>
        </p:blipFill>
        <p:spPr>
          <a:xfrm>
            <a:off x="1520243" y="1903620"/>
            <a:ext cx="840840" cy="573749"/>
          </a:xfrm>
          <a:prstGeom prst="rect">
            <a:avLst/>
          </a:prstGeom>
        </p:spPr>
      </p:pic>
      <p:pic>
        <p:nvPicPr>
          <p:cNvPr id="13" name="図 12">
            <a:extLst>
              <a:ext uri="{FF2B5EF4-FFF2-40B4-BE49-F238E27FC236}">
                <a16:creationId xmlns:a16="http://schemas.microsoft.com/office/drawing/2014/main" id="{825B5981-00E3-4618-A543-56B5C1D8693D}"/>
              </a:ext>
            </a:extLst>
          </p:cNvPr>
          <p:cNvPicPr>
            <a:picLocks noChangeAspect="1"/>
          </p:cNvPicPr>
          <p:nvPr/>
        </p:nvPicPr>
        <p:blipFill>
          <a:blip r:embed="rId9"/>
          <a:stretch>
            <a:fillRect/>
          </a:stretch>
        </p:blipFill>
        <p:spPr>
          <a:xfrm>
            <a:off x="1502343" y="4246261"/>
            <a:ext cx="793251" cy="509103"/>
          </a:xfrm>
          <a:prstGeom prst="rect">
            <a:avLst/>
          </a:prstGeom>
        </p:spPr>
      </p:pic>
      <p:sp>
        <p:nvSpPr>
          <p:cNvPr id="14" name="吹き出し: 角を丸めた四角形 13">
            <a:extLst>
              <a:ext uri="{FF2B5EF4-FFF2-40B4-BE49-F238E27FC236}">
                <a16:creationId xmlns:a16="http://schemas.microsoft.com/office/drawing/2014/main" id="{5E5FBF21-9C5E-4BCA-9FAD-9ECEE86C4A2A}"/>
              </a:ext>
            </a:extLst>
          </p:cNvPr>
          <p:cNvSpPr/>
          <p:nvPr/>
        </p:nvSpPr>
        <p:spPr>
          <a:xfrm>
            <a:off x="1178297" y="3980451"/>
            <a:ext cx="9835405" cy="2309967"/>
          </a:xfrm>
          <a:prstGeom prst="wedgeRoundRectCallout">
            <a:avLst>
              <a:gd name="adj1" fmla="val 56853"/>
              <a:gd name="adj2" fmla="val 918"/>
              <a:gd name="adj3" fmla="val 16667"/>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7A6B65B-1FCA-455E-9B35-0E0CD2FC57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91463"/>
            <a:ext cx="5293869" cy="840656"/>
          </a:xfrm>
          <a:prstGeom prst="rect">
            <a:avLst/>
          </a:prstGeom>
        </p:spPr>
      </p:pic>
      <p:pic>
        <p:nvPicPr>
          <p:cNvPr id="4" name="share yourb ideas">
            <a:hlinkClick r:id="" action="ppaction://media"/>
            <a:extLst>
              <a:ext uri="{FF2B5EF4-FFF2-40B4-BE49-F238E27FC236}">
                <a16:creationId xmlns:a16="http://schemas.microsoft.com/office/drawing/2014/main" id="{6DB497CD-0566-4501-BABE-08201263387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540319" y="368110"/>
            <a:ext cx="487363" cy="487362"/>
          </a:xfrm>
          <a:prstGeom prst="rect">
            <a:avLst/>
          </a:prstGeom>
        </p:spPr>
      </p:pic>
      <p:pic>
        <p:nvPicPr>
          <p:cNvPr id="5" name="share A">
            <a:hlinkClick r:id="" action="ppaction://media"/>
            <a:extLst>
              <a:ext uri="{FF2B5EF4-FFF2-40B4-BE49-F238E27FC236}">
                <a16:creationId xmlns:a16="http://schemas.microsoft.com/office/drawing/2014/main" id="{94A2A9E7-57EC-47B8-A9D5-FF97464F0E1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02307" y="2520028"/>
            <a:ext cx="487363" cy="487363"/>
          </a:xfrm>
          <a:prstGeom prst="rect">
            <a:avLst/>
          </a:prstGeom>
        </p:spPr>
      </p:pic>
      <p:pic>
        <p:nvPicPr>
          <p:cNvPr id="6" name="share B">
            <a:hlinkClick r:id="" action="ppaction://media"/>
            <a:extLst>
              <a:ext uri="{FF2B5EF4-FFF2-40B4-BE49-F238E27FC236}">
                <a16:creationId xmlns:a16="http://schemas.microsoft.com/office/drawing/2014/main" id="{384DB72B-E478-4B21-967A-C730FC94A6DD}"/>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655286" y="4891752"/>
            <a:ext cx="487363" cy="487363"/>
          </a:xfrm>
          <a:prstGeom prst="rect">
            <a:avLst/>
          </a:prstGeom>
        </p:spPr>
      </p:pic>
      <p:pic>
        <p:nvPicPr>
          <p:cNvPr id="12" name="図 11">
            <a:extLst>
              <a:ext uri="{FF2B5EF4-FFF2-40B4-BE49-F238E27FC236}">
                <a16:creationId xmlns:a16="http://schemas.microsoft.com/office/drawing/2014/main" id="{B130B202-A760-4757-851A-44E755A609C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53249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231"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3474" fill="hold"/>
                                        <p:tgtEl>
                                          <p:spTgt spid="5"/>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3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audio>
              <p:cMediaNode vol="80000">
                <p:cTn id="29" fill="hold" display="0">
                  <p:stCondLst>
                    <p:cond delay="indefinite"/>
                  </p:stCondLst>
                  <p:endCondLst>
                    <p:cond evt="onStopAudio" delay="0">
                      <p:tgtEl>
                        <p:sldTgt/>
                      </p:tgtEl>
                    </p:cond>
                  </p:endCondLst>
                </p:cTn>
                <p:tgtEl>
                  <p:spTgt spid="5"/>
                </p:tgtEl>
              </p:cMediaNode>
            </p:audio>
            <p:audio>
              <p:cMediaNode vol="80000">
                <p:cTn id="30" fill="hold" display="0">
                  <p:stCondLst>
                    <p:cond delay="indefinite"/>
                  </p:stCondLst>
                  <p:endCondLst>
                    <p:cond evt="onStopAudio" delay="0">
                      <p:tgtEl>
                        <p:sldTgt/>
                      </p:tgtEl>
                    </p:cond>
                  </p:endCondLst>
                </p:cTn>
                <p:tgtEl>
                  <p:spTgt spid="6"/>
                </p:tgtEl>
              </p:cMediaNode>
            </p:audio>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B13D4-0B00-41A5-B02D-A848F5261342}"/>
              </a:ext>
            </a:extLst>
          </p:cNvPr>
          <p:cNvSpPr>
            <a:spLocks noGrp="1"/>
          </p:cNvSpPr>
          <p:nvPr>
            <p:ph type="title"/>
          </p:nvPr>
        </p:nvSpPr>
        <p:spPr>
          <a:xfrm>
            <a:off x="1023394" y="3787737"/>
            <a:ext cx="10515600" cy="1325563"/>
          </a:xfrm>
        </p:spPr>
        <p:txBody>
          <a:bodyPr>
            <a:normAutofit/>
          </a:bodyPr>
          <a:lstStyle/>
          <a:p>
            <a:pPr algn="ctr"/>
            <a:r>
              <a:rPr lang="ja-JP" altLang="en-US" sz="5400" dirty="0">
                <a:latin typeface="HGS創英角ｺﾞｼｯｸUB" panose="020B0900000000000000" pitchFamily="50" charset="-128"/>
                <a:ea typeface="HGS創英角ｺﾞｼｯｸUB" panose="020B0900000000000000" pitchFamily="50" charset="-128"/>
              </a:rPr>
              <a:t>表現のための文法</a:t>
            </a:r>
            <a:r>
              <a:rPr lang="en-US" altLang="ja-JP" sz="5400" dirty="0">
                <a:latin typeface="HGS創英角ｺﾞｼｯｸUB" panose="020B0900000000000000" pitchFamily="50" charset="-128"/>
                <a:ea typeface="HGS創英角ｺﾞｼｯｸUB" panose="020B0900000000000000" pitchFamily="50" charset="-128"/>
              </a:rPr>
              <a:t>〔</a:t>
            </a:r>
            <a:r>
              <a:rPr lang="ja-JP" altLang="en-US" sz="5400" dirty="0">
                <a:latin typeface="HGS創英角ｺﾞｼｯｸUB" panose="020B0900000000000000" pitchFamily="50" charset="-128"/>
                <a:ea typeface="HGS創英角ｺﾞｼｯｸUB" panose="020B0900000000000000" pitchFamily="50" charset="-128"/>
              </a:rPr>
              <a:t>時制</a:t>
            </a:r>
            <a:r>
              <a:rPr lang="en-US" altLang="ja-JP" sz="5400" dirty="0">
                <a:latin typeface="HGS創英角ｺﾞｼｯｸUB" panose="020B0900000000000000" pitchFamily="50" charset="-128"/>
                <a:ea typeface="HGS創英角ｺﾞｼｯｸUB" panose="020B0900000000000000" pitchFamily="50" charset="-128"/>
              </a:rPr>
              <a:t>〕</a:t>
            </a:r>
            <a:endParaRPr kumimoji="1" lang="ja-JP" altLang="en-US" sz="5400" dirty="0">
              <a:latin typeface="HGS創英角ｺﾞｼｯｸUB" panose="020B0900000000000000" pitchFamily="50" charset="-128"/>
              <a:ea typeface="HGS創英角ｺﾞｼｯｸUB" panose="020B0900000000000000" pitchFamily="50" charset="-128"/>
            </a:endParaRPr>
          </a:p>
        </p:txBody>
      </p:sp>
      <p:pic>
        <p:nvPicPr>
          <p:cNvPr id="5" name="コンテンツ プレースホルダー 4">
            <a:extLst>
              <a:ext uri="{FF2B5EF4-FFF2-40B4-BE49-F238E27FC236}">
                <a16:creationId xmlns:a16="http://schemas.microsoft.com/office/drawing/2014/main" id="{1C1961EF-4C5F-47AA-BB34-2635807137D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31130" y="1548349"/>
            <a:ext cx="9529739" cy="1846007"/>
          </a:xfrm>
        </p:spPr>
      </p:pic>
      <p:pic>
        <p:nvPicPr>
          <p:cNvPr id="6" name="grammar focus">
            <a:hlinkClick r:id="" action="ppaction://media"/>
            <a:extLst>
              <a:ext uri="{FF2B5EF4-FFF2-40B4-BE49-F238E27FC236}">
                <a16:creationId xmlns:a16="http://schemas.microsoft.com/office/drawing/2014/main" id="{5BF789E7-6683-46AD-B418-8945AC0547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3768" y="2347201"/>
            <a:ext cx="487362" cy="487363"/>
          </a:xfrm>
          <a:prstGeom prst="rect">
            <a:avLst/>
          </a:prstGeom>
        </p:spPr>
      </p:pic>
      <p:pic>
        <p:nvPicPr>
          <p:cNvPr id="7" name="図 6">
            <a:extLst>
              <a:ext uri="{FF2B5EF4-FFF2-40B4-BE49-F238E27FC236}">
                <a16:creationId xmlns:a16="http://schemas.microsoft.com/office/drawing/2014/main" id="{677D2495-C307-4824-943B-3665A739FB2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13684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5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0000" y="1299285"/>
            <a:ext cx="9601200" cy="677108"/>
          </a:xfrm>
          <a:prstGeom prst="rect">
            <a:avLst/>
          </a:prstGeom>
        </p:spPr>
        <p:txBody>
          <a:bodyPr wrap="square" lIns="0" tIns="0" rIns="0" bIns="0">
            <a:spAutoFit/>
          </a:bodyPr>
          <a:lstStyle/>
          <a:p>
            <a:r>
              <a:rPr lang="en-US" altLang="ja-JP" sz="4400" b="1" dirty="0"/>
              <a:t>1. They </a:t>
            </a:r>
            <a:r>
              <a:rPr lang="en-US" altLang="ja-JP" sz="4400" b="1" dirty="0">
                <a:solidFill>
                  <a:srgbClr val="0070C0"/>
                </a:solidFill>
              </a:rPr>
              <a:t>will</a:t>
            </a:r>
            <a:r>
              <a:rPr lang="en-US" altLang="ja-JP" sz="4400" b="1" dirty="0"/>
              <a:t> graduate next year.</a:t>
            </a:r>
          </a:p>
        </p:txBody>
      </p:sp>
      <p:sp>
        <p:nvSpPr>
          <p:cNvPr id="8" name="正方形/長方形 7"/>
          <p:cNvSpPr/>
          <p:nvPr/>
        </p:nvSpPr>
        <p:spPr>
          <a:xfrm>
            <a:off x="900000" y="2084114"/>
            <a:ext cx="10536626" cy="1138773"/>
          </a:xfrm>
          <a:prstGeom prst="rect">
            <a:avLst/>
          </a:prstGeom>
        </p:spPr>
        <p:txBody>
          <a:bodyPr wrap="square">
            <a:spAutoFit/>
          </a:bodyPr>
          <a:lstStyle/>
          <a:p>
            <a:r>
              <a:rPr lang="ja-JP" altLang="en-US" sz="3400" dirty="0"/>
              <a:t>（彼らは来年、卒業する）</a:t>
            </a:r>
            <a:endParaRPr lang="en-US" altLang="ja-JP" sz="3400" dirty="0"/>
          </a:p>
          <a:p>
            <a:r>
              <a:rPr lang="en-US" altLang="ja-JP" sz="3400" dirty="0"/>
              <a:t>〔will</a:t>
            </a:r>
            <a:r>
              <a:rPr lang="ja-JP" altLang="en-US" sz="3400" dirty="0"/>
              <a:t>：～だろう</a:t>
            </a:r>
            <a:r>
              <a:rPr lang="en-US" altLang="ja-JP" sz="3400" dirty="0"/>
              <a:t>〕【</a:t>
            </a:r>
            <a:r>
              <a:rPr lang="ja-JP" altLang="en-US" sz="3400" dirty="0"/>
              <a:t>単純未来</a:t>
            </a:r>
            <a:r>
              <a:rPr lang="en-US" altLang="ja-JP" sz="3400" dirty="0"/>
              <a:t>】</a:t>
            </a:r>
          </a:p>
        </p:txBody>
      </p:sp>
      <p:sp>
        <p:nvSpPr>
          <p:cNvPr id="5" name="正方形/長方形 4">
            <a:extLst>
              <a:ext uri="{FF2B5EF4-FFF2-40B4-BE49-F238E27FC236}">
                <a16:creationId xmlns:a16="http://schemas.microsoft.com/office/drawing/2014/main" id="{C21EE8F2-ACF2-4AA7-AD2B-DC5FDEBFA728}"/>
              </a:ext>
            </a:extLst>
          </p:cNvPr>
          <p:cNvSpPr/>
          <p:nvPr/>
        </p:nvSpPr>
        <p:spPr>
          <a:xfrm>
            <a:off x="900000" y="3791214"/>
            <a:ext cx="9601200" cy="677108"/>
          </a:xfrm>
          <a:prstGeom prst="rect">
            <a:avLst/>
          </a:prstGeom>
        </p:spPr>
        <p:txBody>
          <a:bodyPr wrap="square" lIns="0" tIns="0" rIns="0" bIns="0">
            <a:spAutoFit/>
          </a:bodyPr>
          <a:lstStyle/>
          <a:p>
            <a:r>
              <a:rPr lang="en-US" altLang="ja-JP" sz="4400" b="1" dirty="0"/>
              <a:t>2. I </a:t>
            </a:r>
            <a:r>
              <a:rPr lang="en-US" altLang="ja-JP" sz="4400" b="1" dirty="0">
                <a:solidFill>
                  <a:srgbClr val="0070C0"/>
                </a:solidFill>
              </a:rPr>
              <a:t>will</a:t>
            </a:r>
            <a:r>
              <a:rPr lang="en-US" altLang="ja-JP" sz="4400" b="1" dirty="0"/>
              <a:t> buy a canned coffee.</a:t>
            </a:r>
          </a:p>
        </p:txBody>
      </p:sp>
      <p:sp>
        <p:nvSpPr>
          <p:cNvPr id="6" name="正方形/長方形 5">
            <a:extLst>
              <a:ext uri="{FF2B5EF4-FFF2-40B4-BE49-F238E27FC236}">
                <a16:creationId xmlns:a16="http://schemas.microsoft.com/office/drawing/2014/main" id="{CD77373B-80B6-4516-941A-4EE6AE695ACA}"/>
              </a:ext>
            </a:extLst>
          </p:cNvPr>
          <p:cNvSpPr/>
          <p:nvPr/>
        </p:nvSpPr>
        <p:spPr>
          <a:xfrm>
            <a:off x="900000" y="4468322"/>
            <a:ext cx="10536626" cy="1138773"/>
          </a:xfrm>
          <a:prstGeom prst="rect">
            <a:avLst/>
          </a:prstGeom>
        </p:spPr>
        <p:txBody>
          <a:bodyPr wrap="square">
            <a:spAutoFit/>
          </a:bodyPr>
          <a:lstStyle/>
          <a:p>
            <a:r>
              <a:rPr lang="ja-JP" altLang="en-US" sz="3400" dirty="0"/>
              <a:t>（缶コーヒーを買おう）</a:t>
            </a:r>
            <a:endParaRPr lang="en-US" altLang="ja-JP" sz="3400" dirty="0"/>
          </a:p>
          <a:p>
            <a:r>
              <a:rPr lang="en-US" altLang="ja-JP" sz="3400" dirty="0"/>
              <a:t>〔will</a:t>
            </a:r>
            <a:r>
              <a:rPr lang="ja-JP" altLang="en-US" sz="3400" dirty="0"/>
              <a:t>：～しよう</a:t>
            </a:r>
            <a:r>
              <a:rPr lang="en-US" altLang="ja-JP" sz="3400" dirty="0"/>
              <a:t>〕【</a:t>
            </a:r>
            <a:r>
              <a:rPr lang="ja-JP" altLang="en-US" sz="3400" dirty="0"/>
              <a:t>意志未来</a:t>
            </a:r>
            <a:r>
              <a:rPr lang="en-US" altLang="ja-JP" sz="3400" dirty="0"/>
              <a:t>】</a:t>
            </a:r>
          </a:p>
        </p:txBody>
      </p:sp>
      <p:pic>
        <p:nvPicPr>
          <p:cNvPr id="2" name="grammar 1">
            <a:hlinkClick r:id="" action="ppaction://media"/>
            <a:extLst>
              <a:ext uri="{FF2B5EF4-FFF2-40B4-BE49-F238E27FC236}">
                <a16:creationId xmlns:a16="http://schemas.microsoft.com/office/drawing/2014/main" id="{0DE4A071-2A37-4FC9-8ACB-198E0FE655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513" y="1368050"/>
            <a:ext cx="487363" cy="487362"/>
          </a:xfrm>
          <a:prstGeom prst="rect">
            <a:avLst/>
          </a:prstGeom>
        </p:spPr>
      </p:pic>
      <p:pic>
        <p:nvPicPr>
          <p:cNvPr id="3" name="grammar 2">
            <a:hlinkClick r:id="" action="ppaction://media"/>
            <a:extLst>
              <a:ext uri="{FF2B5EF4-FFF2-40B4-BE49-F238E27FC236}">
                <a16:creationId xmlns:a16="http://schemas.microsoft.com/office/drawing/2014/main" id="{C6D315C8-23A2-4AF3-939C-A20F4310D0D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34512" y="3860957"/>
            <a:ext cx="487363" cy="487363"/>
          </a:xfrm>
          <a:prstGeom prst="rect">
            <a:avLst/>
          </a:prstGeom>
        </p:spPr>
      </p:pic>
      <p:pic>
        <p:nvPicPr>
          <p:cNvPr id="9" name="図 8">
            <a:extLst>
              <a:ext uri="{FF2B5EF4-FFF2-40B4-BE49-F238E27FC236}">
                <a16:creationId xmlns:a16="http://schemas.microsoft.com/office/drawing/2014/main" id="{D6BE64CD-1F45-4B9E-BB39-5D74E91A85D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02465" y="6412548"/>
            <a:ext cx="798195" cy="265430"/>
          </a:xfrm>
          <a:prstGeom prst="rect">
            <a:avLst/>
          </a:prstGeom>
          <a:noFill/>
          <a:ln>
            <a:noFill/>
          </a:ln>
        </p:spPr>
      </p:pic>
    </p:spTree>
    <p:extLst>
      <p:ext uri="{BB962C8B-B14F-4D97-AF65-F5344CB8AC3E}">
        <p14:creationId xmlns:p14="http://schemas.microsoft.com/office/powerpoint/2010/main" val="81813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5511"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59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audio>
              <p:cMediaNode vol="80000">
                <p:cTn id="31" fill="hold" display="0">
                  <p:stCondLst>
                    <p:cond delay="indefinite"/>
                  </p:stCondLst>
                  <p:endCondLst>
                    <p:cond evt="onStopAudio" delay="0">
                      <p:tgtEl>
                        <p:sldTgt/>
                      </p:tgtEl>
                    </p:cond>
                  </p:endCondLst>
                </p:cTn>
                <p:tgtEl>
                  <p:spTgt spid="3"/>
                </p:tgtEl>
              </p:cMediaNode>
            </p:audio>
          </p:childTnLst>
        </p:cTn>
      </p:par>
    </p:tnLst>
    <p:bldLst>
      <p:bldP spid="4" grpId="0"/>
      <p:bldP spid="8" grpId="0"/>
      <p:bldP spid="5" grpId="0"/>
      <p:bldP spid="6"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374</Words>
  <Application>Microsoft Office PowerPoint</Application>
  <PresentationFormat>ワイド画面</PresentationFormat>
  <Paragraphs>26</Paragraphs>
  <Slides>12</Slides>
  <Notes>0</Notes>
  <HiddenSlides>0</HiddenSlides>
  <MMClips>20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HGP創英角ｺﾞｼｯｸUB</vt:lpstr>
      <vt:lpstr>HGS創英角ｺﾞｼｯｸUB</vt:lpstr>
      <vt:lpstr>ＭＳ ゴシック</vt:lpstr>
      <vt:lpstr>游ゴシック</vt:lpstr>
      <vt:lpstr>游ゴシック Light</vt:lpstr>
      <vt:lpstr>游ゴシック Light 見出し</vt:lpstr>
      <vt:lpstr>Arial</vt:lpstr>
      <vt:lpstr>Calisto MT</vt:lpstr>
      <vt:lpstr>Cambria</vt:lpstr>
      <vt:lpstr>Century</vt:lpstr>
      <vt:lpstr>Office テーマ</vt:lpstr>
      <vt:lpstr>『令和4年度版 CROWN 論理・表現Ⅰ』指導書同梱 　授業用パワーポイント(音声付き)　サンプル</vt:lpstr>
      <vt:lpstr>OriHime</vt:lpstr>
      <vt:lpstr>1. Have you ever seen any robots around you?      If yes, what kind of robots?  2. Do you want robots talking to you? Why?  3. What kind of robots do you need? Why?</vt:lpstr>
      <vt:lpstr>Robots to connect 自己紹介をしよう</vt:lpstr>
      <vt:lpstr>   Ken : Wow, look at that! What a cute robot! 　　　　　   Hi, robot. How are you?  Mary : It is my favorite. It can speak, move its   head and wave its arms.</vt:lpstr>
      <vt:lpstr>①話しかける  　1. Hi, Ken. How are you?  　（こんにちは、健。元気ですか）</vt:lpstr>
      <vt:lpstr>PowerPoint プレゼンテーション</vt:lpstr>
      <vt:lpstr>表現のための文法〔時制〕</vt:lpstr>
      <vt:lpstr>PowerPoint プレゼンテーション</vt:lpstr>
      <vt:lpstr>My Dream 将来の夢についてスピーチをしよう</vt:lpstr>
      <vt:lpstr>① Opening あいさつ / 自己紹介 / スピーチのテーマなど   Hello. My name is Yoshifuji Kentaro. Today Iʼm going to tell you about something I did when I was a（ ①　　　　　　 ）.</vt:lpstr>
      <vt:lpstr>① あいさつ  ● Hello. / Good afternoon. 　（こんにちは）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『令和4年度版 CROWN 論理・表現Ⅰ』指導書同梱 　授業用パワーポイント(音声付き)　サンプル</dc:title>
  <dcterms:created xsi:type="dcterms:W3CDTF">2021-04-30T06:27:38Z</dcterms:created>
  <dcterms:modified xsi:type="dcterms:W3CDTF">2021-05-18T01:43:50Z</dcterms:modified>
</cp:coreProperties>
</file>